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6531" y="6399276"/>
            <a:ext cx="384047" cy="2164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5440" y="89992"/>
            <a:ext cx="11176812" cy="14440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748" y="1216608"/>
            <a:ext cx="7183755" cy="3199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094469" y="6499604"/>
            <a:ext cx="2841625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8.jpg"/><Relationship Id="rId3" Type="http://schemas.openxmlformats.org/officeDocument/2006/relationships/image" Target="../media/image2.png"/><Relationship Id="rId4" Type="http://schemas.openxmlformats.org/officeDocument/2006/relationships/hyperlink" Target="mailto:kganesam@amazon.com" TargetMode="External"/><Relationship Id="rId5" Type="http://schemas.openxmlformats.org/officeDocument/2006/relationships/hyperlink" Target="mailto:mlconnor@amazon.com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s://martinfowler.com/articles/data-monolith-to-mesh.html" TargetMode="External"/><Relationship Id="rId4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5456" y="1245108"/>
              <a:ext cx="3724655" cy="1078991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26206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65"/>
              <a:t>Data</a:t>
            </a:r>
            <a:r>
              <a:rPr dirty="0" spc="-204"/>
              <a:t> </a:t>
            </a:r>
            <a:r>
              <a:rPr dirty="0" spc="95"/>
              <a:t>mesh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6559535" y="2530486"/>
            <a:ext cx="331470" cy="332740"/>
          </a:xfrm>
          <a:custGeom>
            <a:avLst/>
            <a:gdLst/>
            <a:ahLst/>
            <a:cxnLst/>
            <a:rect l="l" t="t" r="r" b="b"/>
            <a:pathLst>
              <a:path w="331470" h="332739">
                <a:moveTo>
                  <a:pt x="165558" y="135985"/>
                </a:moveTo>
                <a:lnTo>
                  <a:pt x="187173" y="140319"/>
                </a:lnTo>
                <a:lnTo>
                  <a:pt x="204844" y="152127"/>
                </a:lnTo>
                <a:lnTo>
                  <a:pt x="216768" y="169626"/>
                </a:lnTo>
                <a:lnTo>
                  <a:pt x="221143" y="191028"/>
                </a:lnTo>
                <a:lnTo>
                  <a:pt x="219384" y="204793"/>
                </a:lnTo>
                <a:lnTo>
                  <a:pt x="214400" y="217285"/>
                </a:lnTo>
                <a:lnTo>
                  <a:pt x="206634" y="228069"/>
                </a:lnTo>
                <a:lnTo>
                  <a:pt x="196533" y="236703"/>
                </a:lnTo>
                <a:lnTo>
                  <a:pt x="220471" y="250323"/>
                </a:lnTo>
                <a:lnTo>
                  <a:pt x="239316" y="270514"/>
                </a:lnTo>
                <a:lnTo>
                  <a:pt x="251658" y="295837"/>
                </a:lnTo>
                <a:lnTo>
                  <a:pt x="256086" y="324853"/>
                </a:lnTo>
                <a:lnTo>
                  <a:pt x="256086" y="329031"/>
                </a:lnTo>
                <a:lnTo>
                  <a:pt x="252709" y="332408"/>
                </a:lnTo>
                <a:lnTo>
                  <a:pt x="78683" y="332408"/>
                </a:lnTo>
                <a:lnTo>
                  <a:pt x="75319" y="329031"/>
                </a:lnTo>
                <a:lnTo>
                  <a:pt x="75319" y="324854"/>
                </a:lnTo>
                <a:lnTo>
                  <a:pt x="76279" y="317299"/>
                </a:lnTo>
                <a:lnTo>
                  <a:pt x="240676" y="317299"/>
                </a:lnTo>
                <a:lnTo>
                  <a:pt x="232920" y="289331"/>
                </a:lnTo>
                <a:lnTo>
                  <a:pt x="216481" y="266717"/>
                </a:lnTo>
                <a:lnTo>
                  <a:pt x="193396" y="251588"/>
                </a:lnTo>
                <a:lnTo>
                  <a:pt x="165702" y="246071"/>
                </a:lnTo>
                <a:lnTo>
                  <a:pt x="117105" y="246071"/>
                </a:lnTo>
                <a:lnTo>
                  <a:pt x="119280" y="244277"/>
                </a:lnTo>
                <a:lnTo>
                  <a:pt x="124157" y="241236"/>
                </a:lnTo>
                <a:lnTo>
                  <a:pt x="129298" y="238730"/>
                </a:lnTo>
                <a:lnTo>
                  <a:pt x="134608" y="236710"/>
                </a:lnTo>
                <a:lnTo>
                  <a:pt x="127885" y="230962"/>
                </a:lnTo>
                <a:lnTo>
                  <a:pt x="181319" y="227819"/>
                </a:lnTo>
                <a:lnTo>
                  <a:pt x="206080" y="191028"/>
                </a:lnTo>
                <a:lnTo>
                  <a:pt x="202891" y="175498"/>
                </a:lnTo>
                <a:lnTo>
                  <a:pt x="194200" y="162803"/>
                </a:lnTo>
                <a:lnTo>
                  <a:pt x="181319" y="154238"/>
                </a:lnTo>
                <a:lnTo>
                  <a:pt x="165558" y="151095"/>
                </a:lnTo>
                <a:lnTo>
                  <a:pt x="127830" y="151095"/>
                </a:lnTo>
                <a:lnTo>
                  <a:pt x="143951" y="140319"/>
                </a:lnTo>
                <a:lnTo>
                  <a:pt x="165558" y="135985"/>
                </a:lnTo>
                <a:close/>
              </a:path>
              <a:path w="331470" h="332739">
                <a:moveTo>
                  <a:pt x="117105" y="246071"/>
                </a:moveTo>
                <a:lnTo>
                  <a:pt x="165702" y="246071"/>
                </a:lnTo>
                <a:lnTo>
                  <a:pt x="155596" y="246780"/>
                </a:lnTo>
                <a:lnTo>
                  <a:pt x="145722" y="248881"/>
                </a:lnTo>
                <a:lnTo>
                  <a:pt x="102104" y="282748"/>
                </a:lnTo>
                <a:lnTo>
                  <a:pt x="90734" y="317299"/>
                </a:lnTo>
                <a:lnTo>
                  <a:pt x="76279" y="317299"/>
                </a:lnTo>
                <a:lnTo>
                  <a:pt x="78374" y="300797"/>
                </a:lnTo>
                <a:lnTo>
                  <a:pt x="87129" y="278596"/>
                </a:lnTo>
                <a:lnTo>
                  <a:pt x="100970" y="259379"/>
                </a:lnTo>
                <a:lnTo>
                  <a:pt x="117105" y="246071"/>
                </a:lnTo>
                <a:close/>
              </a:path>
              <a:path w="331470" h="332739">
                <a:moveTo>
                  <a:pt x="127830" y="151095"/>
                </a:moveTo>
                <a:lnTo>
                  <a:pt x="165558" y="151095"/>
                </a:lnTo>
                <a:lnTo>
                  <a:pt x="149805" y="154238"/>
                </a:lnTo>
                <a:lnTo>
                  <a:pt x="136929" y="162803"/>
                </a:lnTo>
                <a:lnTo>
                  <a:pt x="128242" y="175498"/>
                </a:lnTo>
                <a:lnTo>
                  <a:pt x="125055" y="191028"/>
                </a:lnTo>
                <a:lnTo>
                  <a:pt x="128242" y="206559"/>
                </a:lnTo>
                <a:lnTo>
                  <a:pt x="136929" y="219253"/>
                </a:lnTo>
                <a:lnTo>
                  <a:pt x="149805" y="227819"/>
                </a:lnTo>
                <a:lnTo>
                  <a:pt x="165558" y="230962"/>
                </a:lnTo>
                <a:lnTo>
                  <a:pt x="127885" y="230962"/>
                </a:lnTo>
                <a:lnTo>
                  <a:pt x="124499" y="228066"/>
                </a:lnTo>
                <a:lnTo>
                  <a:pt x="116734" y="217282"/>
                </a:lnTo>
                <a:lnTo>
                  <a:pt x="111750" y="204790"/>
                </a:lnTo>
                <a:lnTo>
                  <a:pt x="109991" y="191028"/>
                </a:lnTo>
                <a:lnTo>
                  <a:pt x="114365" y="169626"/>
                </a:lnTo>
                <a:lnTo>
                  <a:pt x="126286" y="152128"/>
                </a:lnTo>
                <a:lnTo>
                  <a:pt x="127830" y="151095"/>
                </a:lnTo>
                <a:close/>
              </a:path>
              <a:path w="331470" h="332739">
                <a:moveTo>
                  <a:pt x="240877" y="0"/>
                </a:moveTo>
                <a:lnTo>
                  <a:pt x="262492" y="4333"/>
                </a:lnTo>
                <a:lnTo>
                  <a:pt x="280163" y="16141"/>
                </a:lnTo>
                <a:lnTo>
                  <a:pt x="292088" y="33640"/>
                </a:lnTo>
                <a:lnTo>
                  <a:pt x="296464" y="55042"/>
                </a:lnTo>
                <a:lnTo>
                  <a:pt x="294704" y="68807"/>
                </a:lnTo>
                <a:lnTo>
                  <a:pt x="289720" y="81299"/>
                </a:lnTo>
                <a:lnTo>
                  <a:pt x="281953" y="92083"/>
                </a:lnTo>
                <a:lnTo>
                  <a:pt x="271863" y="100723"/>
                </a:lnTo>
                <a:lnTo>
                  <a:pt x="295789" y="114337"/>
                </a:lnTo>
                <a:lnTo>
                  <a:pt x="314634" y="134528"/>
                </a:lnTo>
                <a:lnTo>
                  <a:pt x="326977" y="159852"/>
                </a:lnTo>
                <a:lnTo>
                  <a:pt x="331405" y="188869"/>
                </a:lnTo>
                <a:lnTo>
                  <a:pt x="331405" y="193043"/>
                </a:lnTo>
                <a:lnTo>
                  <a:pt x="328030" y="196424"/>
                </a:lnTo>
                <a:lnTo>
                  <a:pt x="241021" y="196424"/>
                </a:lnTo>
                <a:lnTo>
                  <a:pt x="241021" y="181314"/>
                </a:lnTo>
                <a:lnTo>
                  <a:pt x="315994" y="181314"/>
                </a:lnTo>
                <a:lnTo>
                  <a:pt x="308239" y="153346"/>
                </a:lnTo>
                <a:lnTo>
                  <a:pt x="291800" y="130732"/>
                </a:lnTo>
                <a:lnTo>
                  <a:pt x="268715" y="115602"/>
                </a:lnTo>
                <a:lnTo>
                  <a:pt x="241021" y="110085"/>
                </a:lnTo>
                <a:lnTo>
                  <a:pt x="191708" y="110085"/>
                </a:lnTo>
                <a:lnTo>
                  <a:pt x="199476" y="105250"/>
                </a:lnTo>
                <a:lnTo>
                  <a:pt x="204617" y="102744"/>
                </a:lnTo>
                <a:lnTo>
                  <a:pt x="209927" y="100724"/>
                </a:lnTo>
                <a:lnTo>
                  <a:pt x="203204" y="94976"/>
                </a:lnTo>
                <a:lnTo>
                  <a:pt x="256638" y="91833"/>
                </a:lnTo>
                <a:lnTo>
                  <a:pt x="281399" y="55042"/>
                </a:lnTo>
                <a:lnTo>
                  <a:pt x="278210" y="39512"/>
                </a:lnTo>
                <a:lnTo>
                  <a:pt x="269519" y="26817"/>
                </a:lnTo>
                <a:lnTo>
                  <a:pt x="256638" y="18252"/>
                </a:lnTo>
                <a:lnTo>
                  <a:pt x="240877" y="15109"/>
                </a:lnTo>
                <a:lnTo>
                  <a:pt x="203149" y="15109"/>
                </a:lnTo>
                <a:lnTo>
                  <a:pt x="219270" y="4333"/>
                </a:lnTo>
                <a:lnTo>
                  <a:pt x="240877" y="0"/>
                </a:lnTo>
                <a:close/>
              </a:path>
              <a:path w="331470" h="332739">
                <a:moveTo>
                  <a:pt x="41785" y="110085"/>
                </a:moveTo>
                <a:lnTo>
                  <a:pt x="90383" y="110085"/>
                </a:lnTo>
                <a:lnTo>
                  <a:pt x="80276" y="110794"/>
                </a:lnTo>
                <a:lnTo>
                  <a:pt x="70403" y="112896"/>
                </a:lnTo>
                <a:lnTo>
                  <a:pt x="26785" y="146763"/>
                </a:lnTo>
                <a:lnTo>
                  <a:pt x="15415" y="181314"/>
                </a:lnTo>
                <a:lnTo>
                  <a:pt x="90383" y="181314"/>
                </a:lnTo>
                <a:lnTo>
                  <a:pt x="90383" y="196424"/>
                </a:lnTo>
                <a:lnTo>
                  <a:pt x="3364" y="196424"/>
                </a:lnTo>
                <a:lnTo>
                  <a:pt x="0" y="193043"/>
                </a:lnTo>
                <a:lnTo>
                  <a:pt x="0" y="188869"/>
                </a:lnTo>
                <a:lnTo>
                  <a:pt x="3054" y="164811"/>
                </a:lnTo>
                <a:lnTo>
                  <a:pt x="11810" y="142609"/>
                </a:lnTo>
                <a:lnTo>
                  <a:pt x="25650" y="123393"/>
                </a:lnTo>
                <a:lnTo>
                  <a:pt x="41785" y="110085"/>
                </a:lnTo>
                <a:close/>
              </a:path>
              <a:path w="331470" h="332739">
                <a:moveTo>
                  <a:pt x="191708" y="110085"/>
                </a:moveTo>
                <a:lnTo>
                  <a:pt x="241021" y="110085"/>
                </a:lnTo>
                <a:lnTo>
                  <a:pt x="230915" y="110794"/>
                </a:lnTo>
                <a:lnTo>
                  <a:pt x="221041" y="112895"/>
                </a:lnTo>
                <a:lnTo>
                  <a:pt x="193200" y="127996"/>
                </a:lnTo>
                <a:lnTo>
                  <a:pt x="183397" y="116532"/>
                </a:lnTo>
                <a:lnTo>
                  <a:pt x="186911" y="113504"/>
                </a:lnTo>
                <a:lnTo>
                  <a:pt x="190677" y="110727"/>
                </a:lnTo>
                <a:lnTo>
                  <a:pt x="191708" y="110085"/>
                </a:lnTo>
                <a:close/>
              </a:path>
              <a:path w="331470" h="332739">
                <a:moveTo>
                  <a:pt x="90238" y="0"/>
                </a:moveTo>
                <a:lnTo>
                  <a:pt x="111853" y="4333"/>
                </a:lnTo>
                <a:lnTo>
                  <a:pt x="129524" y="16142"/>
                </a:lnTo>
                <a:lnTo>
                  <a:pt x="141448" y="33640"/>
                </a:lnTo>
                <a:lnTo>
                  <a:pt x="145824" y="55042"/>
                </a:lnTo>
                <a:lnTo>
                  <a:pt x="144060" y="68807"/>
                </a:lnTo>
                <a:lnTo>
                  <a:pt x="139108" y="81252"/>
                </a:lnTo>
                <a:lnTo>
                  <a:pt x="131371" y="92027"/>
                </a:lnTo>
                <a:lnTo>
                  <a:pt x="121301" y="100667"/>
                </a:lnTo>
                <a:lnTo>
                  <a:pt x="128420" y="103717"/>
                </a:lnTo>
                <a:lnTo>
                  <a:pt x="135276" y="107388"/>
                </a:lnTo>
                <a:lnTo>
                  <a:pt x="141821" y="111665"/>
                </a:lnTo>
                <a:lnTo>
                  <a:pt x="148008" y="116532"/>
                </a:lnTo>
                <a:lnTo>
                  <a:pt x="138198" y="127996"/>
                </a:lnTo>
                <a:lnTo>
                  <a:pt x="127510" y="120327"/>
                </a:lnTo>
                <a:lnTo>
                  <a:pt x="115782" y="114711"/>
                </a:lnTo>
                <a:lnTo>
                  <a:pt x="103308" y="111260"/>
                </a:lnTo>
                <a:lnTo>
                  <a:pt x="90383" y="110085"/>
                </a:lnTo>
                <a:lnTo>
                  <a:pt x="41785" y="110085"/>
                </a:lnTo>
                <a:lnTo>
                  <a:pt x="43961" y="108291"/>
                </a:lnTo>
                <a:lnTo>
                  <a:pt x="48838" y="105250"/>
                </a:lnTo>
                <a:lnTo>
                  <a:pt x="53978" y="102745"/>
                </a:lnTo>
                <a:lnTo>
                  <a:pt x="59288" y="100724"/>
                </a:lnTo>
                <a:lnTo>
                  <a:pt x="52565" y="94976"/>
                </a:lnTo>
                <a:lnTo>
                  <a:pt x="105999" y="91833"/>
                </a:lnTo>
                <a:lnTo>
                  <a:pt x="130760" y="55042"/>
                </a:lnTo>
                <a:lnTo>
                  <a:pt x="127571" y="39512"/>
                </a:lnTo>
                <a:lnTo>
                  <a:pt x="118881" y="26817"/>
                </a:lnTo>
                <a:lnTo>
                  <a:pt x="105999" y="18252"/>
                </a:lnTo>
                <a:lnTo>
                  <a:pt x="90238" y="15109"/>
                </a:lnTo>
                <a:lnTo>
                  <a:pt x="52511" y="15109"/>
                </a:lnTo>
                <a:lnTo>
                  <a:pt x="68631" y="4333"/>
                </a:lnTo>
                <a:lnTo>
                  <a:pt x="90238" y="0"/>
                </a:lnTo>
                <a:close/>
              </a:path>
              <a:path w="331470" h="332739">
                <a:moveTo>
                  <a:pt x="203149" y="15109"/>
                </a:moveTo>
                <a:lnTo>
                  <a:pt x="240877" y="15109"/>
                </a:lnTo>
                <a:lnTo>
                  <a:pt x="225124" y="18252"/>
                </a:lnTo>
                <a:lnTo>
                  <a:pt x="212248" y="26817"/>
                </a:lnTo>
                <a:lnTo>
                  <a:pt x="203561" y="39512"/>
                </a:lnTo>
                <a:lnTo>
                  <a:pt x="200374" y="55042"/>
                </a:lnTo>
                <a:lnTo>
                  <a:pt x="203561" y="70573"/>
                </a:lnTo>
                <a:lnTo>
                  <a:pt x="212248" y="83267"/>
                </a:lnTo>
                <a:lnTo>
                  <a:pt x="225124" y="91833"/>
                </a:lnTo>
                <a:lnTo>
                  <a:pt x="240877" y="94976"/>
                </a:lnTo>
                <a:lnTo>
                  <a:pt x="203204" y="94976"/>
                </a:lnTo>
                <a:lnTo>
                  <a:pt x="199821" y="92083"/>
                </a:lnTo>
                <a:lnTo>
                  <a:pt x="192035" y="81252"/>
                </a:lnTo>
                <a:lnTo>
                  <a:pt x="187066" y="68778"/>
                </a:lnTo>
                <a:lnTo>
                  <a:pt x="185310" y="55042"/>
                </a:lnTo>
                <a:lnTo>
                  <a:pt x="189684" y="33640"/>
                </a:lnTo>
                <a:lnTo>
                  <a:pt x="201605" y="16142"/>
                </a:lnTo>
                <a:lnTo>
                  <a:pt x="203149" y="15109"/>
                </a:lnTo>
                <a:close/>
              </a:path>
              <a:path w="331470" h="332739">
                <a:moveTo>
                  <a:pt x="52511" y="15109"/>
                </a:moveTo>
                <a:lnTo>
                  <a:pt x="90238" y="15109"/>
                </a:lnTo>
                <a:lnTo>
                  <a:pt x="74485" y="18252"/>
                </a:lnTo>
                <a:lnTo>
                  <a:pt x="61610" y="26818"/>
                </a:lnTo>
                <a:lnTo>
                  <a:pt x="52922" y="39512"/>
                </a:lnTo>
                <a:lnTo>
                  <a:pt x="49735" y="55042"/>
                </a:lnTo>
                <a:lnTo>
                  <a:pt x="52922" y="70573"/>
                </a:lnTo>
                <a:lnTo>
                  <a:pt x="61610" y="83267"/>
                </a:lnTo>
                <a:lnTo>
                  <a:pt x="74486" y="91833"/>
                </a:lnTo>
                <a:lnTo>
                  <a:pt x="90238" y="94976"/>
                </a:lnTo>
                <a:lnTo>
                  <a:pt x="52565" y="94976"/>
                </a:lnTo>
                <a:lnTo>
                  <a:pt x="49182" y="92084"/>
                </a:lnTo>
                <a:lnTo>
                  <a:pt x="41397" y="81252"/>
                </a:lnTo>
                <a:lnTo>
                  <a:pt x="36427" y="68779"/>
                </a:lnTo>
                <a:lnTo>
                  <a:pt x="34671" y="55043"/>
                </a:lnTo>
                <a:lnTo>
                  <a:pt x="39045" y="33640"/>
                </a:lnTo>
                <a:lnTo>
                  <a:pt x="50966" y="16142"/>
                </a:lnTo>
                <a:lnTo>
                  <a:pt x="52511" y="15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559535" y="3435741"/>
            <a:ext cx="331470" cy="332740"/>
          </a:xfrm>
          <a:custGeom>
            <a:avLst/>
            <a:gdLst/>
            <a:ahLst/>
            <a:cxnLst/>
            <a:rect l="l" t="t" r="r" b="b"/>
            <a:pathLst>
              <a:path w="331470" h="332739">
                <a:moveTo>
                  <a:pt x="165558" y="135985"/>
                </a:moveTo>
                <a:lnTo>
                  <a:pt x="187173" y="140319"/>
                </a:lnTo>
                <a:lnTo>
                  <a:pt x="204844" y="152127"/>
                </a:lnTo>
                <a:lnTo>
                  <a:pt x="216768" y="169626"/>
                </a:lnTo>
                <a:lnTo>
                  <a:pt x="221143" y="191028"/>
                </a:lnTo>
                <a:lnTo>
                  <a:pt x="219384" y="204793"/>
                </a:lnTo>
                <a:lnTo>
                  <a:pt x="214400" y="217285"/>
                </a:lnTo>
                <a:lnTo>
                  <a:pt x="206634" y="228069"/>
                </a:lnTo>
                <a:lnTo>
                  <a:pt x="196533" y="236703"/>
                </a:lnTo>
                <a:lnTo>
                  <a:pt x="220471" y="250323"/>
                </a:lnTo>
                <a:lnTo>
                  <a:pt x="239316" y="270514"/>
                </a:lnTo>
                <a:lnTo>
                  <a:pt x="251658" y="295837"/>
                </a:lnTo>
                <a:lnTo>
                  <a:pt x="256086" y="324853"/>
                </a:lnTo>
                <a:lnTo>
                  <a:pt x="256086" y="329031"/>
                </a:lnTo>
                <a:lnTo>
                  <a:pt x="252709" y="332408"/>
                </a:lnTo>
                <a:lnTo>
                  <a:pt x="78683" y="332408"/>
                </a:lnTo>
                <a:lnTo>
                  <a:pt x="75319" y="329031"/>
                </a:lnTo>
                <a:lnTo>
                  <a:pt x="75319" y="324854"/>
                </a:lnTo>
                <a:lnTo>
                  <a:pt x="76279" y="317299"/>
                </a:lnTo>
                <a:lnTo>
                  <a:pt x="240676" y="317299"/>
                </a:lnTo>
                <a:lnTo>
                  <a:pt x="232920" y="289331"/>
                </a:lnTo>
                <a:lnTo>
                  <a:pt x="216481" y="266717"/>
                </a:lnTo>
                <a:lnTo>
                  <a:pt x="193396" y="251588"/>
                </a:lnTo>
                <a:lnTo>
                  <a:pt x="165702" y="246071"/>
                </a:lnTo>
                <a:lnTo>
                  <a:pt x="117105" y="246071"/>
                </a:lnTo>
                <a:lnTo>
                  <a:pt x="119280" y="244277"/>
                </a:lnTo>
                <a:lnTo>
                  <a:pt x="124157" y="241236"/>
                </a:lnTo>
                <a:lnTo>
                  <a:pt x="129298" y="238730"/>
                </a:lnTo>
                <a:lnTo>
                  <a:pt x="134608" y="236710"/>
                </a:lnTo>
                <a:lnTo>
                  <a:pt x="127885" y="230962"/>
                </a:lnTo>
                <a:lnTo>
                  <a:pt x="181319" y="227819"/>
                </a:lnTo>
                <a:lnTo>
                  <a:pt x="206080" y="191028"/>
                </a:lnTo>
                <a:lnTo>
                  <a:pt x="202891" y="175498"/>
                </a:lnTo>
                <a:lnTo>
                  <a:pt x="194200" y="162803"/>
                </a:lnTo>
                <a:lnTo>
                  <a:pt x="181319" y="154238"/>
                </a:lnTo>
                <a:lnTo>
                  <a:pt x="165558" y="151095"/>
                </a:lnTo>
                <a:lnTo>
                  <a:pt x="127830" y="151095"/>
                </a:lnTo>
                <a:lnTo>
                  <a:pt x="143951" y="140319"/>
                </a:lnTo>
                <a:lnTo>
                  <a:pt x="165558" y="135985"/>
                </a:lnTo>
                <a:close/>
              </a:path>
              <a:path w="331470" h="332739">
                <a:moveTo>
                  <a:pt x="117105" y="246071"/>
                </a:moveTo>
                <a:lnTo>
                  <a:pt x="165702" y="246071"/>
                </a:lnTo>
                <a:lnTo>
                  <a:pt x="155596" y="246780"/>
                </a:lnTo>
                <a:lnTo>
                  <a:pt x="145722" y="248881"/>
                </a:lnTo>
                <a:lnTo>
                  <a:pt x="102104" y="282748"/>
                </a:lnTo>
                <a:lnTo>
                  <a:pt x="90734" y="317299"/>
                </a:lnTo>
                <a:lnTo>
                  <a:pt x="76279" y="317299"/>
                </a:lnTo>
                <a:lnTo>
                  <a:pt x="78374" y="300797"/>
                </a:lnTo>
                <a:lnTo>
                  <a:pt x="87129" y="278596"/>
                </a:lnTo>
                <a:lnTo>
                  <a:pt x="100970" y="259379"/>
                </a:lnTo>
                <a:lnTo>
                  <a:pt x="117105" y="246071"/>
                </a:lnTo>
                <a:close/>
              </a:path>
              <a:path w="331470" h="332739">
                <a:moveTo>
                  <a:pt x="127830" y="151095"/>
                </a:moveTo>
                <a:lnTo>
                  <a:pt x="165558" y="151095"/>
                </a:lnTo>
                <a:lnTo>
                  <a:pt x="149805" y="154238"/>
                </a:lnTo>
                <a:lnTo>
                  <a:pt x="136929" y="162803"/>
                </a:lnTo>
                <a:lnTo>
                  <a:pt x="128242" y="175498"/>
                </a:lnTo>
                <a:lnTo>
                  <a:pt x="125055" y="191028"/>
                </a:lnTo>
                <a:lnTo>
                  <a:pt x="128242" y="206559"/>
                </a:lnTo>
                <a:lnTo>
                  <a:pt x="136929" y="219253"/>
                </a:lnTo>
                <a:lnTo>
                  <a:pt x="149805" y="227819"/>
                </a:lnTo>
                <a:lnTo>
                  <a:pt x="165558" y="230962"/>
                </a:lnTo>
                <a:lnTo>
                  <a:pt x="127885" y="230962"/>
                </a:lnTo>
                <a:lnTo>
                  <a:pt x="124499" y="228066"/>
                </a:lnTo>
                <a:lnTo>
                  <a:pt x="116734" y="217282"/>
                </a:lnTo>
                <a:lnTo>
                  <a:pt x="111750" y="204790"/>
                </a:lnTo>
                <a:lnTo>
                  <a:pt x="109991" y="191028"/>
                </a:lnTo>
                <a:lnTo>
                  <a:pt x="114365" y="169626"/>
                </a:lnTo>
                <a:lnTo>
                  <a:pt x="126286" y="152128"/>
                </a:lnTo>
                <a:lnTo>
                  <a:pt x="127830" y="151095"/>
                </a:lnTo>
                <a:close/>
              </a:path>
              <a:path w="331470" h="332739">
                <a:moveTo>
                  <a:pt x="240877" y="0"/>
                </a:moveTo>
                <a:lnTo>
                  <a:pt x="262492" y="4333"/>
                </a:lnTo>
                <a:lnTo>
                  <a:pt x="280163" y="16141"/>
                </a:lnTo>
                <a:lnTo>
                  <a:pt x="292088" y="33640"/>
                </a:lnTo>
                <a:lnTo>
                  <a:pt x="296464" y="55042"/>
                </a:lnTo>
                <a:lnTo>
                  <a:pt x="294704" y="68807"/>
                </a:lnTo>
                <a:lnTo>
                  <a:pt x="289720" y="81299"/>
                </a:lnTo>
                <a:lnTo>
                  <a:pt x="281953" y="92083"/>
                </a:lnTo>
                <a:lnTo>
                  <a:pt x="271863" y="100723"/>
                </a:lnTo>
                <a:lnTo>
                  <a:pt x="295789" y="114337"/>
                </a:lnTo>
                <a:lnTo>
                  <a:pt x="314634" y="134528"/>
                </a:lnTo>
                <a:lnTo>
                  <a:pt x="326977" y="159852"/>
                </a:lnTo>
                <a:lnTo>
                  <a:pt x="331405" y="188869"/>
                </a:lnTo>
                <a:lnTo>
                  <a:pt x="331405" y="193043"/>
                </a:lnTo>
                <a:lnTo>
                  <a:pt x="328030" y="196424"/>
                </a:lnTo>
                <a:lnTo>
                  <a:pt x="241021" y="196424"/>
                </a:lnTo>
                <a:lnTo>
                  <a:pt x="241021" y="181314"/>
                </a:lnTo>
                <a:lnTo>
                  <a:pt x="315994" y="181314"/>
                </a:lnTo>
                <a:lnTo>
                  <a:pt x="308239" y="153346"/>
                </a:lnTo>
                <a:lnTo>
                  <a:pt x="291800" y="130732"/>
                </a:lnTo>
                <a:lnTo>
                  <a:pt x="268715" y="115602"/>
                </a:lnTo>
                <a:lnTo>
                  <a:pt x="241021" y="110085"/>
                </a:lnTo>
                <a:lnTo>
                  <a:pt x="191708" y="110085"/>
                </a:lnTo>
                <a:lnTo>
                  <a:pt x="199476" y="105250"/>
                </a:lnTo>
                <a:lnTo>
                  <a:pt x="204617" y="102744"/>
                </a:lnTo>
                <a:lnTo>
                  <a:pt x="209927" y="100724"/>
                </a:lnTo>
                <a:lnTo>
                  <a:pt x="203204" y="94976"/>
                </a:lnTo>
                <a:lnTo>
                  <a:pt x="256638" y="91833"/>
                </a:lnTo>
                <a:lnTo>
                  <a:pt x="281399" y="55042"/>
                </a:lnTo>
                <a:lnTo>
                  <a:pt x="278210" y="39512"/>
                </a:lnTo>
                <a:lnTo>
                  <a:pt x="269519" y="26817"/>
                </a:lnTo>
                <a:lnTo>
                  <a:pt x="256638" y="18252"/>
                </a:lnTo>
                <a:lnTo>
                  <a:pt x="240877" y="15109"/>
                </a:lnTo>
                <a:lnTo>
                  <a:pt x="203149" y="15109"/>
                </a:lnTo>
                <a:lnTo>
                  <a:pt x="219270" y="4333"/>
                </a:lnTo>
                <a:lnTo>
                  <a:pt x="240877" y="0"/>
                </a:lnTo>
                <a:close/>
              </a:path>
              <a:path w="331470" h="332739">
                <a:moveTo>
                  <a:pt x="41785" y="110085"/>
                </a:moveTo>
                <a:lnTo>
                  <a:pt x="90383" y="110085"/>
                </a:lnTo>
                <a:lnTo>
                  <a:pt x="80276" y="110794"/>
                </a:lnTo>
                <a:lnTo>
                  <a:pt x="70403" y="112896"/>
                </a:lnTo>
                <a:lnTo>
                  <a:pt x="26785" y="146763"/>
                </a:lnTo>
                <a:lnTo>
                  <a:pt x="15415" y="181314"/>
                </a:lnTo>
                <a:lnTo>
                  <a:pt x="90383" y="181314"/>
                </a:lnTo>
                <a:lnTo>
                  <a:pt x="90383" y="196424"/>
                </a:lnTo>
                <a:lnTo>
                  <a:pt x="3364" y="196424"/>
                </a:lnTo>
                <a:lnTo>
                  <a:pt x="0" y="193043"/>
                </a:lnTo>
                <a:lnTo>
                  <a:pt x="0" y="188869"/>
                </a:lnTo>
                <a:lnTo>
                  <a:pt x="3054" y="164811"/>
                </a:lnTo>
                <a:lnTo>
                  <a:pt x="11810" y="142609"/>
                </a:lnTo>
                <a:lnTo>
                  <a:pt x="25650" y="123393"/>
                </a:lnTo>
                <a:lnTo>
                  <a:pt x="41785" y="110085"/>
                </a:lnTo>
                <a:close/>
              </a:path>
              <a:path w="331470" h="332739">
                <a:moveTo>
                  <a:pt x="191708" y="110085"/>
                </a:moveTo>
                <a:lnTo>
                  <a:pt x="241021" y="110085"/>
                </a:lnTo>
                <a:lnTo>
                  <a:pt x="230915" y="110794"/>
                </a:lnTo>
                <a:lnTo>
                  <a:pt x="221041" y="112895"/>
                </a:lnTo>
                <a:lnTo>
                  <a:pt x="193200" y="127996"/>
                </a:lnTo>
                <a:lnTo>
                  <a:pt x="183397" y="116532"/>
                </a:lnTo>
                <a:lnTo>
                  <a:pt x="186911" y="113504"/>
                </a:lnTo>
                <a:lnTo>
                  <a:pt x="190677" y="110727"/>
                </a:lnTo>
                <a:lnTo>
                  <a:pt x="191708" y="110085"/>
                </a:lnTo>
                <a:close/>
              </a:path>
              <a:path w="331470" h="332739">
                <a:moveTo>
                  <a:pt x="90238" y="0"/>
                </a:moveTo>
                <a:lnTo>
                  <a:pt x="111853" y="4333"/>
                </a:lnTo>
                <a:lnTo>
                  <a:pt x="129524" y="16142"/>
                </a:lnTo>
                <a:lnTo>
                  <a:pt x="141448" y="33640"/>
                </a:lnTo>
                <a:lnTo>
                  <a:pt x="145824" y="55042"/>
                </a:lnTo>
                <a:lnTo>
                  <a:pt x="144060" y="68807"/>
                </a:lnTo>
                <a:lnTo>
                  <a:pt x="139108" y="81252"/>
                </a:lnTo>
                <a:lnTo>
                  <a:pt x="131371" y="92027"/>
                </a:lnTo>
                <a:lnTo>
                  <a:pt x="121301" y="100667"/>
                </a:lnTo>
                <a:lnTo>
                  <a:pt x="128420" y="103717"/>
                </a:lnTo>
                <a:lnTo>
                  <a:pt x="135276" y="107388"/>
                </a:lnTo>
                <a:lnTo>
                  <a:pt x="141821" y="111665"/>
                </a:lnTo>
                <a:lnTo>
                  <a:pt x="148008" y="116532"/>
                </a:lnTo>
                <a:lnTo>
                  <a:pt x="138198" y="127996"/>
                </a:lnTo>
                <a:lnTo>
                  <a:pt x="127510" y="120327"/>
                </a:lnTo>
                <a:lnTo>
                  <a:pt x="115782" y="114711"/>
                </a:lnTo>
                <a:lnTo>
                  <a:pt x="103308" y="111260"/>
                </a:lnTo>
                <a:lnTo>
                  <a:pt x="90383" y="110085"/>
                </a:lnTo>
                <a:lnTo>
                  <a:pt x="41785" y="110085"/>
                </a:lnTo>
                <a:lnTo>
                  <a:pt x="43961" y="108291"/>
                </a:lnTo>
                <a:lnTo>
                  <a:pt x="48838" y="105250"/>
                </a:lnTo>
                <a:lnTo>
                  <a:pt x="53978" y="102745"/>
                </a:lnTo>
                <a:lnTo>
                  <a:pt x="59288" y="100724"/>
                </a:lnTo>
                <a:lnTo>
                  <a:pt x="52565" y="94976"/>
                </a:lnTo>
                <a:lnTo>
                  <a:pt x="105999" y="91833"/>
                </a:lnTo>
                <a:lnTo>
                  <a:pt x="130760" y="55042"/>
                </a:lnTo>
                <a:lnTo>
                  <a:pt x="127571" y="39512"/>
                </a:lnTo>
                <a:lnTo>
                  <a:pt x="118881" y="26817"/>
                </a:lnTo>
                <a:lnTo>
                  <a:pt x="105999" y="18252"/>
                </a:lnTo>
                <a:lnTo>
                  <a:pt x="90238" y="15109"/>
                </a:lnTo>
                <a:lnTo>
                  <a:pt x="52511" y="15109"/>
                </a:lnTo>
                <a:lnTo>
                  <a:pt x="68631" y="4333"/>
                </a:lnTo>
                <a:lnTo>
                  <a:pt x="90238" y="0"/>
                </a:lnTo>
                <a:close/>
              </a:path>
              <a:path w="331470" h="332739">
                <a:moveTo>
                  <a:pt x="203149" y="15109"/>
                </a:moveTo>
                <a:lnTo>
                  <a:pt x="240877" y="15109"/>
                </a:lnTo>
                <a:lnTo>
                  <a:pt x="225124" y="18252"/>
                </a:lnTo>
                <a:lnTo>
                  <a:pt x="212248" y="26817"/>
                </a:lnTo>
                <a:lnTo>
                  <a:pt x="203561" y="39512"/>
                </a:lnTo>
                <a:lnTo>
                  <a:pt x="200374" y="55042"/>
                </a:lnTo>
                <a:lnTo>
                  <a:pt x="203561" y="70573"/>
                </a:lnTo>
                <a:lnTo>
                  <a:pt x="212248" y="83267"/>
                </a:lnTo>
                <a:lnTo>
                  <a:pt x="225124" y="91833"/>
                </a:lnTo>
                <a:lnTo>
                  <a:pt x="240877" y="94976"/>
                </a:lnTo>
                <a:lnTo>
                  <a:pt x="203204" y="94976"/>
                </a:lnTo>
                <a:lnTo>
                  <a:pt x="199821" y="92083"/>
                </a:lnTo>
                <a:lnTo>
                  <a:pt x="192035" y="81252"/>
                </a:lnTo>
                <a:lnTo>
                  <a:pt x="187066" y="68778"/>
                </a:lnTo>
                <a:lnTo>
                  <a:pt x="185310" y="55042"/>
                </a:lnTo>
                <a:lnTo>
                  <a:pt x="189684" y="33640"/>
                </a:lnTo>
                <a:lnTo>
                  <a:pt x="201605" y="16142"/>
                </a:lnTo>
                <a:lnTo>
                  <a:pt x="203149" y="15109"/>
                </a:lnTo>
                <a:close/>
              </a:path>
              <a:path w="331470" h="332739">
                <a:moveTo>
                  <a:pt x="52511" y="15109"/>
                </a:moveTo>
                <a:lnTo>
                  <a:pt x="90238" y="15109"/>
                </a:lnTo>
                <a:lnTo>
                  <a:pt x="74485" y="18252"/>
                </a:lnTo>
                <a:lnTo>
                  <a:pt x="61610" y="26818"/>
                </a:lnTo>
                <a:lnTo>
                  <a:pt x="52922" y="39512"/>
                </a:lnTo>
                <a:lnTo>
                  <a:pt x="49735" y="55042"/>
                </a:lnTo>
                <a:lnTo>
                  <a:pt x="52922" y="70573"/>
                </a:lnTo>
                <a:lnTo>
                  <a:pt x="61610" y="83267"/>
                </a:lnTo>
                <a:lnTo>
                  <a:pt x="74486" y="91833"/>
                </a:lnTo>
                <a:lnTo>
                  <a:pt x="90238" y="94976"/>
                </a:lnTo>
                <a:lnTo>
                  <a:pt x="52565" y="94976"/>
                </a:lnTo>
                <a:lnTo>
                  <a:pt x="49182" y="92084"/>
                </a:lnTo>
                <a:lnTo>
                  <a:pt x="41397" y="81252"/>
                </a:lnTo>
                <a:lnTo>
                  <a:pt x="36427" y="68779"/>
                </a:lnTo>
                <a:lnTo>
                  <a:pt x="34671" y="55043"/>
                </a:lnTo>
                <a:lnTo>
                  <a:pt x="39045" y="33640"/>
                </a:lnTo>
                <a:lnTo>
                  <a:pt x="50966" y="16142"/>
                </a:lnTo>
                <a:lnTo>
                  <a:pt x="52511" y="15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726435" y="2348483"/>
            <a:ext cx="4312920" cy="693420"/>
          </a:xfrm>
          <a:prstGeom prst="rect">
            <a:avLst/>
          </a:prstGeom>
          <a:ln w="12192">
            <a:solidFill>
              <a:srgbClr val="FFFFFF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90"/>
              </a:spcBef>
            </a:pP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Domain: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Digital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Advertising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726435" y="3253740"/>
            <a:ext cx="4312920" cy="693420"/>
          </a:xfrm>
          <a:prstGeom prst="rect">
            <a:avLst/>
          </a:prstGeom>
          <a:ln w="12192">
            <a:solidFill>
              <a:srgbClr val="FFFFFF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90"/>
              </a:spcBef>
            </a:pP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Domain: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Direct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Consumer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Commerce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726435" y="4158996"/>
            <a:ext cx="4312920" cy="693420"/>
          </a:xfrm>
          <a:prstGeom prst="rect">
            <a:avLst/>
          </a:prstGeom>
          <a:ln w="12192">
            <a:solidFill>
              <a:srgbClr val="FFFFFF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Domain: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Manufacturing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559535" y="4340997"/>
            <a:ext cx="331470" cy="332740"/>
          </a:xfrm>
          <a:custGeom>
            <a:avLst/>
            <a:gdLst/>
            <a:ahLst/>
            <a:cxnLst/>
            <a:rect l="l" t="t" r="r" b="b"/>
            <a:pathLst>
              <a:path w="331470" h="332739">
                <a:moveTo>
                  <a:pt x="165558" y="135985"/>
                </a:moveTo>
                <a:lnTo>
                  <a:pt x="187173" y="140319"/>
                </a:lnTo>
                <a:lnTo>
                  <a:pt x="204844" y="152127"/>
                </a:lnTo>
                <a:lnTo>
                  <a:pt x="216768" y="169626"/>
                </a:lnTo>
                <a:lnTo>
                  <a:pt x="221143" y="191028"/>
                </a:lnTo>
                <a:lnTo>
                  <a:pt x="219384" y="204793"/>
                </a:lnTo>
                <a:lnTo>
                  <a:pt x="214400" y="217285"/>
                </a:lnTo>
                <a:lnTo>
                  <a:pt x="206634" y="228069"/>
                </a:lnTo>
                <a:lnTo>
                  <a:pt x="196533" y="236703"/>
                </a:lnTo>
                <a:lnTo>
                  <a:pt x="220471" y="250323"/>
                </a:lnTo>
                <a:lnTo>
                  <a:pt x="239316" y="270514"/>
                </a:lnTo>
                <a:lnTo>
                  <a:pt x="251658" y="295837"/>
                </a:lnTo>
                <a:lnTo>
                  <a:pt x="256086" y="324853"/>
                </a:lnTo>
                <a:lnTo>
                  <a:pt x="256086" y="329031"/>
                </a:lnTo>
                <a:lnTo>
                  <a:pt x="252709" y="332408"/>
                </a:lnTo>
                <a:lnTo>
                  <a:pt x="78683" y="332408"/>
                </a:lnTo>
                <a:lnTo>
                  <a:pt x="75319" y="329031"/>
                </a:lnTo>
                <a:lnTo>
                  <a:pt x="75319" y="324854"/>
                </a:lnTo>
                <a:lnTo>
                  <a:pt x="76279" y="317299"/>
                </a:lnTo>
                <a:lnTo>
                  <a:pt x="240676" y="317299"/>
                </a:lnTo>
                <a:lnTo>
                  <a:pt x="232920" y="289331"/>
                </a:lnTo>
                <a:lnTo>
                  <a:pt x="216481" y="266717"/>
                </a:lnTo>
                <a:lnTo>
                  <a:pt x="193396" y="251588"/>
                </a:lnTo>
                <a:lnTo>
                  <a:pt x="165702" y="246071"/>
                </a:lnTo>
                <a:lnTo>
                  <a:pt x="117105" y="246071"/>
                </a:lnTo>
                <a:lnTo>
                  <a:pt x="119280" y="244277"/>
                </a:lnTo>
                <a:lnTo>
                  <a:pt x="124157" y="241236"/>
                </a:lnTo>
                <a:lnTo>
                  <a:pt x="129298" y="238730"/>
                </a:lnTo>
                <a:lnTo>
                  <a:pt x="134608" y="236709"/>
                </a:lnTo>
                <a:lnTo>
                  <a:pt x="127885" y="230962"/>
                </a:lnTo>
                <a:lnTo>
                  <a:pt x="181319" y="227819"/>
                </a:lnTo>
                <a:lnTo>
                  <a:pt x="206080" y="191028"/>
                </a:lnTo>
                <a:lnTo>
                  <a:pt x="202891" y="175498"/>
                </a:lnTo>
                <a:lnTo>
                  <a:pt x="194200" y="162803"/>
                </a:lnTo>
                <a:lnTo>
                  <a:pt x="181319" y="154238"/>
                </a:lnTo>
                <a:lnTo>
                  <a:pt x="165558" y="151095"/>
                </a:lnTo>
                <a:lnTo>
                  <a:pt x="127830" y="151095"/>
                </a:lnTo>
                <a:lnTo>
                  <a:pt x="143951" y="140319"/>
                </a:lnTo>
                <a:lnTo>
                  <a:pt x="165558" y="135985"/>
                </a:lnTo>
                <a:close/>
              </a:path>
              <a:path w="331470" h="332739">
                <a:moveTo>
                  <a:pt x="117105" y="246071"/>
                </a:moveTo>
                <a:lnTo>
                  <a:pt x="165702" y="246071"/>
                </a:lnTo>
                <a:lnTo>
                  <a:pt x="155596" y="246780"/>
                </a:lnTo>
                <a:lnTo>
                  <a:pt x="145722" y="248881"/>
                </a:lnTo>
                <a:lnTo>
                  <a:pt x="102104" y="282748"/>
                </a:lnTo>
                <a:lnTo>
                  <a:pt x="90734" y="317299"/>
                </a:lnTo>
                <a:lnTo>
                  <a:pt x="76279" y="317299"/>
                </a:lnTo>
                <a:lnTo>
                  <a:pt x="78374" y="300797"/>
                </a:lnTo>
                <a:lnTo>
                  <a:pt x="87129" y="278596"/>
                </a:lnTo>
                <a:lnTo>
                  <a:pt x="100970" y="259379"/>
                </a:lnTo>
                <a:lnTo>
                  <a:pt x="117105" y="246071"/>
                </a:lnTo>
                <a:close/>
              </a:path>
              <a:path w="331470" h="332739">
                <a:moveTo>
                  <a:pt x="127830" y="151095"/>
                </a:moveTo>
                <a:lnTo>
                  <a:pt x="165558" y="151095"/>
                </a:lnTo>
                <a:lnTo>
                  <a:pt x="149805" y="154238"/>
                </a:lnTo>
                <a:lnTo>
                  <a:pt x="136929" y="162803"/>
                </a:lnTo>
                <a:lnTo>
                  <a:pt x="128242" y="175498"/>
                </a:lnTo>
                <a:lnTo>
                  <a:pt x="125055" y="191028"/>
                </a:lnTo>
                <a:lnTo>
                  <a:pt x="128242" y="206558"/>
                </a:lnTo>
                <a:lnTo>
                  <a:pt x="136929" y="219253"/>
                </a:lnTo>
                <a:lnTo>
                  <a:pt x="149805" y="227819"/>
                </a:lnTo>
                <a:lnTo>
                  <a:pt x="165558" y="230962"/>
                </a:lnTo>
                <a:lnTo>
                  <a:pt x="127885" y="230962"/>
                </a:lnTo>
                <a:lnTo>
                  <a:pt x="124499" y="228066"/>
                </a:lnTo>
                <a:lnTo>
                  <a:pt x="116734" y="217282"/>
                </a:lnTo>
                <a:lnTo>
                  <a:pt x="111750" y="204790"/>
                </a:lnTo>
                <a:lnTo>
                  <a:pt x="109991" y="191028"/>
                </a:lnTo>
                <a:lnTo>
                  <a:pt x="114365" y="169626"/>
                </a:lnTo>
                <a:lnTo>
                  <a:pt x="126286" y="152127"/>
                </a:lnTo>
                <a:lnTo>
                  <a:pt x="127830" y="151095"/>
                </a:lnTo>
                <a:close/>
              </a:path>
              <a:path w="331470" h="332739">
                <a:moveTo>
                  <a:pt x="240877" y="0"/>
                </a:moveTo>
                <a:lnTo>
                  <a:pt x="262492" y="4333"/>
                </a:lnTo>
                <a:lnTo>
                  <a:pt x="280163" y="16142"/>
                </a:lnTo>
                <a:lnTo>
                  <a:pt x="292088" y="33640"/>
                </a:lnTo>
                <a:lnTo>
                  <a:pt x="296464" y="55042"/>
                </a:lnTo>
                <a:lnTo>
                  <a:pt x="294704" y="68807"/>
                </a:lnTo>
                <a:lnTo>
                  <a:pt x="289720" y="81299"/>
                </a:lnTo>
                <a:lnTo>
                  <a:pt x="281953" y="92083"/>
                </a:lnTo>
                <a:lnTo>
                  <a:pt x="271863" y="100723"/>
                </a:lnTo>
                <a:lnTo>
                  <a:pt x="295789" y="114337"/>
                </a:lnTo>
                <a:lnTo>
                  <a:pt x="314634" y="134528"/>
                </a:lnTo>
                <a:lnTo>
                  <a:pt x="326977" y="159852"/>
                </a:lnTo>
                <a:lnTo>
                  <a:pt x="331405" y="188869"/>
                </a:lnTo>
                <a:lnTo>
                  <a:pt x="331405" y="193043"/>
                </a:lnTo>
                <a:lnTo>
                  <a:pt x="328030" y="196424"/>
                </a:lnTo>
                <a:lnTo>
                  <a:pt x="241021" y="196424"/>
                </a:lnTo>
                <a:lnTo>
                  <a:pt x="241021" y="181314"/>
                </a:lnTo>
                <a:lnTo>
                  <a:pt x="315994" y="181314"/>
                </a:lnTo>
                <a:lnTo>
                  <a:pt x="308239" y="153346"/>
                </a:lnTo>
                <a:lnTo>
                  <a:pt x="291800" y="130732"/>
                </a:lnTo>
                <a:lnTo>
                  <a:pt x="268715" y="115602"/>
                </a:lnTo>
                <a:lnTo>
                  <a:pt x="241021" y="110085"/>
                </a:lnTo>
                <a:lnTo>
                  <a:pt x="191708" y="110085"/>
                </a:lnTo>
                <a:lnTo>
                  <a:pt x="199476" y="105250"/>
                </a:lnTo>
                <a:lnTo>
                  <a:pt x="204617" y="102744"/>
                </a:lnTo>
                <a:lnTo>
                  <a:pt x="209927" y="100724"/>
                </a:lnTo>
                <a:lnTo>
                  <a:pt x="203204" y="94976"/>
                </a:lnTo>
                <a:lnTo>
                  <a:pt x="256638" y="91833"/>
                </a:lnTo>
                <a:lnTo>
                  <a:pt x="281399" y="55042"/>
                </a:lnTo>
                <a:lnTo>
                  <a:pt x="278210" y="39512"/>
                </a:lnTo>
                <a:lnTo>
                  <a:pt x="269519" y="26817"/>
                </a:lnTo>
                <a:lnTo>
                  <a:pt x="256638" y="18252"/>
                </a:lnTo>
                <a:lnTo>
                  <a:pt x="240877" y="15109"/>
                </a:lnTo>
                <a:lnTo>
                  <a:pt x="203149" y="15109"/>
                </a:lnTo>
                <a:lnTo>
                  <a:pt x="219270" y="4333"/>
                </a:lnTo>
                <a:lnTo>
                  <a:pt x="240877" y="0"/>
                </a:lnTo>
                <a:close/>
              </a:path>
              <a:path w="331470" h="332739">
                <a:moveTo>
                  <a:pt x="41785" y="110085"/>
                </a:moveTo>
                <a:lnTo>
                  <a:pt x="90383" y="110085"/>
                </a:lnTo>
                <a:lnTo>
                  <a:pt x="80276" y="110794"/>
                </a:lnTo>
                <a:lnTo>
                  <a:pt x="70403" y="112895"/>
                </a:lnTo>
                <a:lnTo>
                  <a:pt x="26785" y="146763"/>
                </a:lnTo>
                <a:lnTo>
                  <a:pt x="15415" y="181314"/>
                </a:lnTo>
                <a:lnTo>
                  <a:pt x="90383" y="181314"/>
                </a:lnTo>
                <a:lnTo>
                  <a:pt x="90383" y="196424"/>
                </a:lnTo>
                <a:lnTo>
                  <a:pt x="3364" y="196424"/>
                </a:lnTo>
                <a:lnTo>
                  <a:pt x="0" y="193043"/>
                </a:lnTo>
                <a:lnTo>
                  <a:pt x="0" y="188869"/>
                </a:lnTo>
                <a:lnTo>
                  <a:pt x="3054" y="164811"/>
                </a:lnTo>
                <a:lnTo>
                  <a:pt x="11810" y="142609"/>
                </a:lnTo>
                <a:lnTo>
                  <a:pt x="25650" y="123393"/>
                </a:lnTo>
                <a:lnTo>
                  <a:pt x="41785" y="110085"/>
                </a:lnTo>
                <a:close/>
              </a:path>
              <a:path w="331470" h="332739">
                <a:moveTo>
                  <a:pt x="191708" y="110085"/>
                </a:moveTo>
                <a:lnTo>
                  <a:pt x="241021" y="110085"/>
                </a:lnTo>
                <a:lnTo>
                  <a:pt x="230915" y="110794"/>
                </a:lnTo>
                <a:lnTo>
                  <a:pt x="221041" y="112895"/>
                </a:lnTo>
                <a:lnTo>
                  <a:pt x="193200" y="127996"/>
                </a:lnTo>
                <a:lnTo>
                  <a:pt x="183397" y="116532"/>
                </a:lnTo>
                <a:lnTo>
                  <a:pt x="186911" y="113504"/>
                </a:lnTo>
                <a:lnTo>
                  <a:pt x="190677" y="110727"/>
                </a:lnTo>
                <a:lnTo>
                  <a:pt x="191708" y="110085"/>
                </a:lnTo>
                <a:close/>
              </a:path>
              <a:path w="331470" h="332739">
                <a:moveTo>
                  <a:pt x="90238" y="0"/>
                </a:moveTo>
                <a:lnTo>
                  <a:pt x="111853" y="4333"/>
                </a:lnTo>
                <a:lnTo>
                  <a:pt x="129524" y="16142"/>
                </a:lnTo>
                <a:lnTo>
                  <a:pt x="141448" y="33640"/>
                </a:lnTo>
                <a:lnTo>
                  <a:pt x="145824" y="55042"/>
                </a:lnTo>
                <a:lnTo>
                  <a:pt x="144060" y="68807"/>
                </a:lnTo>
                <a:lnTo>
                  <a:pt x="139108" y="81252"/>
                </a:lnTo>
                <a:lnTo>
                  <a:pt x="131371" y="92027"/>
                </a:lnTo>
                <a:lnTo>
                  <a:pt x="121301" y="100667"/>
                </a:lnTo>
                <a:lnTo>
                  <a:pt x="128420" y="103717"/>
                </a:lnTo>
                <a:lnTo>
                  <a:pt x="135276" y="107388"/>
                </a:lnTo>
                <a:lnTo>
                  <a:pt x="141821" y="111665"/>
                </a:lnTo>
                <a:lnTo>
                  <a:pt x="148008" y="116532"/>
                </a:lnTo>
                <a:lnTo>
                  <a:pt x="138198" y="127996"/>
                </a:lnTo>
                <a:lnTo>
                  <a:pt x="127510" y="120327"/>
                </a:lnTo>
                <a:lnTo>
                  <a:pt x="115782" y="114711"/>
                </a:lnTo>
                <a:lnTo>
                  <a:pt x="103308" y="111260"/>
                </a:lnTo>
                <a:lnTo>
                  <a:pt x="90383" y="110085"/>
                </a:lnTo>
                <a:lnTo>
                  <a:pt x="41785" y="110085"/>
                </a:lnTo>
                <a:lnTo>
                  <a:pt x="43961" y="108291"/>
                </a:lnTo>
                <a:lnTo>
                  <a:pt x="48838" y="105250"/>
                </a:lnTo>
                <a:lnTo>
                  <a:pt x="53978" y="102744"/>
                </a:lnTo>
                <a:lnTo>
                  <a:pt x="59288" y="100724"/>
                </a:lnTo>
                <a:lnTo>
                  <a:pt x="52565" y="94976"/>
                </a:lnTo>
                <a:lnTo>
                  <a:pt x="105999" y="91833"/>
                </a:lnTo>
                <a:lnTo>
                  <a:pt x="130760" y="55042"/>
                </a:lnTo>
                <a:lnTo>
                  <a:pt x="127571" y="39512"/>
                </a:lnTo>
                <a:lnTo>
                  <a:pt x="118881" y="26817"/>
                </a:lnTo>
                <a:lnTo>
                  <a:pt x="105999" y="18252"/>
                </a:lnTo>
                <a:lnTo>
                  <a:pt x="90238" y="15109"/>
                </a:lnTo>
                <a:lnTo>
                  <a:pt x="52511" y="15109"/>
                </a:lnTo>
                <a:lnTo>
                  <a:pt x="68631" y="4333"/>
                </a:lnTo>
                <a:lnTo>
                  <a:pt x="90238" y="0"/>
                </a:lnTo>
                <a:close/>
              </a:path>
              <a:path w="331470" h="332739">
                <a:moveTo>
                  <a:pt x="203149" y="15109"/>
                </a:moveTo>
                <a:lnTo>
                  <a:pt x="240877" y="15109"/>
                </a:lnTo>
                <a:lnTo>
                  <a:pt x="225124" y="18252"/>
                </a:lnTo>
                <a:lnTo>
                  <a:pt x="212248" y="26817"/>
                </a:lnTo>
                <a:lnTo>
                  <a:pt x="203561" y="39512"/>
                </a:lnTo>
                <a:lnTo>
                  <a:pt x="200374" y="55042"/>
                </a:lnTo>
                <a:lnTo>
                  <a:pt x="203561" y="70573"/>
                </a:lnTo>
                <a:lnTo>
                  <a:pt x="212248" y="83267"/>
                </a:lnTo>
                <a:lnTo>
                  <a:pt x="225124" y="91833"/>
                </a:lnTo>
                <a:lnTo>
                  <a:pt x="240877" y="94976"/>
                </a:lnTo>
                <a:lnTo>
                  <a:pt x="203204" y="94976"/>
                </a:lnTo>
                <a:lnTo>
                  <a:pt x="199821" y="92083"/>
                </a:lnTo>
                <a:lnTo>
                  <a:pt x="192035" y="81252"/>
                </a:lnTo>
                <a:lnTo>
                  <a:pt x="187066" y="68778"/>
                </a:lnTo>
                <a:lnTo>
                  <a:pt x="185310" y="55042"/>
                </a:lnTo>
                <a:lnTo>
                  <a:pt x="189684" y="33640"/>
                </a:lnTo>
                <a:lnTo>
                  <a:pt x="201605" y="16142"/>
                </a:lnTo>
                <a:lnTo>
                  <a:pt x="203149" y="15109"/>
                </a:lnTo>
                <a:close/>
              </a:path>
              <a:path w="331470" h="332739">
                <a:moveTo>
                  <a:pt x="52511" y="15109"/>
                </a:moveTo>
                <a:lnTo>
                  <a:pt x="90238" y="15109"/>
                </a:lnTo>
                <a:lnTo>
                  <a:pt x="74485" y="18252"/>
                </a:lnTo>
                <a:lnTo>
                  <a:pt x="61610" y="26817"/>
                </a:lnTo>
                <a:lnTo>
                  <a:pt x="52922" y="39512"/>
                </a:lnTo>
                <a:lnTo>
                  <a:pt x="49735" y="55042"/>
                </a:lnTo>
                <a:lnTo>
                  <a:pt x="52922" y="70573"/>
                </a:lnTo>
                <a:lnTo>
                  <a:pt x="61610" y="83267"/>
                </a:lnTo>
                <a:lnTo>
                  <a:pt x="74486" y="91833"/>
                </a:lnTo>
                <a:lnTo>
                  <a:pt x="90238" y="94976"/>
                </a:lnTo>
                <a:lnTo>
                  <a:pt x="52565" y="94976"/>
                </a:lnTo>
                <a:lnTo>
                  <a:pt x="49182" y="92084"/>
                </a:lnTo>
                <a:lnTo>
                  <a:pt x="41397" y="81252"/>
                </a:lnTo>
                <a:lnTo>
                  <a:pt x="36427" y="68778"/>
                </a:lnTo>
                <a:lnTo>
                  <a:pt x="34671" y="55042"/>
                </a:lnTo>
                <a:lnTo>
                  <a:pt x="39045" y="33640"/>
                </a:lnTo>
                <a:lnTo>
                  <a:pt x="50966" y="16142"/>
                </a:lnTo>
                <a:lnTo>
                  <a:pt x="52511" y="15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7200900" y="2348483"/>
            <a:ext cx="848994" cy="2504440"/>
          </a:xfrm>
          <a:prstGeom prst="rect">
            <a:avLst/>
          </a:prstGeom>
          <a:solidFill>
            <a:srgbClr val="FFFFFF">
              <a:alpha val="10195"/>
            </a:srgbClr>
          </a:solidFill>
          <a:ln w="12192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5730" marR="118110" indent="107950">
              <a:lnSpc>
                <a:spcPct val="100000"/>
              </a:lnSpc>
            </a:pP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8358235" y="2542939"/>
            <a:ext cx="311150" cy="312420"/>
          </a:xfrm>
          <a:custGeom>
            <a:avLst/>
            <a:gdLst/>
            <a:ahLst/>
            <a:cxnLst/>
            <a:rect l="l" t="t" r="r" b="b"/>
            <a:pathLst>
              <a:path w="311150" h="312419">
                <a:moveTo>
                  <a:pt x="155338" y="127591"/>
                </a:moveTo>
                <a:lnTo>
                  <a:pt x="175619" y="131657"/>
                </a:lnTo>
                <a:lnTo>
                  <a:pt x="192199" y="142737"/>
                </a:lnTo>
                <a:lnTo>
                  <a:pt x="203387" y="159155"/>
                </a:lnTo>
                <a:lnTo>
                  <a:pt x="207493" y="179236"/>
                </a:lnTo>
                <a:lnTo>
                  <a:pt x="205841" y="192151"/>
                </a:lnTo>
                <a:lnTo>
                  <a:pt x="201165" y="203872"/>
                </a:lnTo>
                <a:lnTo>
                  <a:pt x="193879" y="213991"/>
                </a:lnTo>
                <a:lnTo>
                  <a:pt x="184401" y="222092"/>
                </a:lnTo>
                <a:lnTo>
                  <a:pt x="206861" y="234871"/>
                </a:lnTo>
                <a:lnTo>
                  <a:pt x="224543" y="253815"/>
                </a:lnTo>
                <a:lnTo>
                  <a:pt x="236123" y="277575"/>
                </a:lnTo>
                <a:lnTo>
                  <a:pt x="240278" y="304801"/>
                </a:lnTo>
                <a:lnTo>
                  <a:pt x="240278" y="308721"/>
                </a:lnTo>
                <a:lnTo>
                  <a:pt x="237109" y="311889"/>
                </a:lnTo>
                <a:lnTo>
                  <a:pt x="73826" y="311889"/>
                </a:lnTo>
                <a:lnTo>
                  <a:pt x="70670" y="308721"/>
                </a:lnTo>
                <a:lnTo>
                  <a:pt x="70670" y="304801"/>
                </a:lnTo>
                <a:lnTo>
                  <a:pt x="71570" y="297712"/>
                </a:lnTo>
                <a:lnTo>
                  <a:pt x="225820" y="297712"/>
                </a:lnTo>
                <a:lnTo>
                  <a:pt x="218543" y="271471"/>
                </a:lnTo>
                <a:lnTo>
                  <a:pt x="203118" y="250253"/>
                </a:lnTo>
                <a:lnTo>
                  <a:pt x="181457" y="236057"/>
                </a:lnTo>
                <a:lnTo>
                  <a:pt x="155474" y="230882"/>
                </a:lnTo>
                <a:lnTo>
                  <a:pt x="109876" y="230882"/>
                </a:lnTo>
                <a:lnTo>
                  <a:pt x="111917" y="229198"/>
                </a:lnTo>
                <a:lnTo>
                  <a:pt x="116493" y="226345"/>
                </a:lnTo>
                <a:lnTo>
                  <a:pt x="121316" y="223994"/>
                </a:lnTo>
                <a:lnTo>
                  <a:pt x="126299" y="222098"/>
                </a:lnTo>
                <a:lnTo>
                  <a:pt x="119990" y="216705"/>
                </a:lnTo>
                <a:lnTo>
                  <a:pt x="170126" y="213756"/>
                </a:lnTo>
                <a:lnTo>
                  <a:pt x="193359" y="179236"/>
                </a:lnTo>
                <a:lnTo>
                  <a:pt x="190367" y="164665"/>
                </a:lnTo>
                <a:lnTo>
                  <a:pt x="182213" y="152754"/>
                </a:lnTo>
                <a:lnTo>
                  <a:pt x="170126" y="144717"/>
                </a:lnTo>
                <a:lnTo>
                  <a:pt x="155338" y="141768"/>
                </a:lnTo>
                <a:lnTo>
                  <a:pt x="119939" y="141768"/>
                </a:lnTo>
                <a:lnTo>
                  <a:pt x="135065" y="131657"/>
                </a:lnTo>
                <a:lnTo>
                  <a:pt x="155338" y="127591"/>
                </a:lnTo>
                <a:close/>
              </a:path>
              <a:path w="311150" h="312419">
                <a:moveTo>
                  <a:pt x="109876" y="230882"/>
                </a:moveTo>
                <a:lnTo>
                  <a:pt x="155474" y="230882"/>
                </a:lnTo>
                <a:lnTo>
                  <a:pt x="145991" y="231547"/>
                </a:lnTo>
                <a:lnTo>
                  <a:pt x="136727" y="233518"/>
                </a:lnTo>
                <a:lnTo>
                  <a:pt x="95802" y="265295"/>
                </a:lnTo>
                <a:lnTo>
                  <a:pt x="85134" y="297712"/>
                </a:lnTo>
                <a:lnTo>
                  <a:pt x="71570" y="297712"/>
                </a:lnTo>
                <a:lnTo>
                  <a:pt x="73536" y="282229"/>
                </a:lnTo>
                <a:lnTo>
                  <a:pt x="81751" y="261398"/>
                </a:lnTo>
                <a:lnTo>
                  <a:pt x="94737" y="243368"/>
                </a:lnTo>
                <a:lnTo>
                  <a:pt x="109876" y="230882"/>
                </a:lnTo>
                <a:close/>
              </a:path>
              <a:path w="311150" h="312419">
                <a:moveTo>
                  <a:pt x="119939" y="141768"/>
                </a:moveTo>
                <a:lnTo>
                  <a:pt x="155338" y="141768"/>
                </a:lnTo>
                <a:lnTo>
                  <a:pt x="140558" y="144717"/>
                </a:lnTo>
                <a:lnTo>
                  <a:pt x="128477" y="152754"/>
                </a:lnTo>
                <a:lnTo>
                  <a:pt x="120326" y="164665"/>
                </a:lnTo>
                <a:lnTo>
                  <a:pt x="117335" y="179236"/>
                </a:lnTo>
                <a:lnTo>
                  <a:pt x="120326" y="193808"/>
                </a:lnTo>
                <a:lnTo>
                  <a:pt x="128477" y="205719"/>
                </a:lnTo>
                <a:lnTo>
                  <a:pt x="140558" y="213756"/>
                </a:lnTo>
                <a:lnTo>
                  <a:pt x="155338" y="216705"/>
                </a:lnTo>
                <a:lnTo>
                  <a:pt x="119990" y="216705"/>
                </a:lnTo>
                <a:lnTo>
                  <a:pt x="116814" y="213988"/>
                </a:lnTo>
                <a:lnTo>
                  <a:pt x="109528" y="203869"/>
                </a:lnTo>
                <a:lnTo>
                  <a:pt x="104852" y="192149"/>
                </a:lnTo>
                <a:lnTo>
                  <a:pt x="103201" y="179236"/>
                </a:lnTo>
                <a:lnTo>
                  <a:pt x="107305" y="159155"/>
                </a:lnTo>
                <a:lnTo>
                  <a:pt x="118490" y="142737"/>
                </a:lnTo>
                <a:lnTo>
                  <a:pt x="119939" y="141768"/>
                </a:lnTo>
                <a:close/>
              </a:path>
              <a:path w="311150" h="312419">
                <a:moveTo>
                  <a:pt x="226008" y="0"/>
                </a:moveTo>
                <a:lnTo>
                  <a:pt x="246289" y="4065"/>
                </a:lnTo>
                <a:lnTo>
                  <a:pt x="262869" y="15145"/>
                </a:lnTo>
                <a:lnTo>
                  <a:pt x="274058" y="31563"/>
                </a:lnTo>
                <a:lnTo>
                  <a:pt x="278163" y="51645"/>
                </a:lnTo>
                <a:lnTo>
                  <a:pt x="276512" y="64559"/>
                </a:lnTo>
                <a:lnTo>
                  <a:pt x="271836" y="76281"/>
                </a:lnTo>
                <a:lnTo>
                  <a:pt x="264549" y="86399"/>
                </a:lnTo>
                <a:lnTo>
                  <a:pt x="255081" y="94506"/>
                </a:lnTo>
                <a:lnTo>
                  <a:pt x="277530" y="107279"/>
                </a:lnTo>
                <a:lnTo>
                  <a:pt x="295212" y="126224"/>
                </a:lnTo>
                <a:lnTo>
                  <a:pt x="306793" y="149984"/>
                </a:lnTo>
                <a:lnTo>
                  <a:pt x="310948" y="177210"/>
                </a:lnTo>
                <a:lnTo>
                  <a:pt x="310948" y="181126"/>
                </a:lnTo>
                <a:lnTo>
                  <a:pt x="307782" y="184299"/>
                </a:lnTo>
                <a:lnTo>
                  <a:pt x="226144" y="184299"/>
                </a:lnTo>
                <a:lnTo>
                  <a:pt x="226144" y="170122"/>
                </a:lnTo>
                <a:lnTo>
                  <a:pt x="296488" y="170122"/>
                </a:lnTo>
                <a:lnTo>
                  <a:pt x="289212" y="143880"/>
                </a:lnTo>
                <a:lnTo>
                  <a:pt x="273787" y="122662"/>
                </a:lnTo>
                <a:lnTo>
                  <a:pt x="252127" y="108466"/>
                </a:lnTo>
                <a:lnTo>
                  <a:pt x="226143" y="103290"/>
                </a:lnTo>
                <a:lnTo>
                  <a:pt x="179874" y="103290"/>
                </a:lnTo>
                <a:lnTo>
                  <a:pt x="187163" y="98753"/>
                </a:lnTo>
                <a:lnTo>
                  <a:pt x="191986" y="96402"/>
                </a:lnTo>
                <a:lnTo>
                  <a:pt x="196968" y="94506"/>
                </a:lnTo>
                <a:lnTo>
                  <a:pt x="190660" y="89113"/>
                </a:lnTo>
                <a:lnTo>
                  <a:pt x="240796" y="86164"/>
                </a:lnTo>
                <a:lnTo>
                  <a:pt x="264028" y="51645"/>
                </a:lnTo>
                <a:lnTo>
                  <a:pt x="261037" y="37073"/>
                </a:lnTo>
                <a:lnTo>
                  <a:pt x="252882" y="25162"/>
                </a:lnTo>
                <a:lnTo>
                  <a:pt x="240796" y="17125"/>
                </a:lnTo>
                <a:lnTo>
                  <a:pt x="226008" y="14176"/>
                </a:lnTo>
                <a:lnTo>
                  <a:pt x="190609" y="14176"/>
                </a:lnTo>
                <a:lnTo>
                  <a:pt x="205735" y="4065"/>
                </a:lnTo>
                <a:lnTo>
                  <a:pt x="226008" y="0"/>
                </a:lnTo>
                <a:close/>
              </a:path>
              <a:path w="311150" h="312419">
                <a:moveTo>
                  <a:pt x="39206" y="103290"/>
                </a:moveTo>
                <a:lnTo>
                  <a:pt x="84803" y="103290"/>
                </a:lnTo>
                <a:lnTo>
                  <a:pt x="75321" y="103955"/>
                </a:lnTo>
                <a:lnTo>
                  <a:pt x="66057" y="105927"/>
                </a:lnTo>
                <a:lnTo>
                  <a:pt x="25131" y="137703"/>
                </a:lnTo>
                <a:lnTo>
                  <a:pt x="14463" y="170122"/>
                </a:lnTo>
                <a:lnTo>
                  <a:pt x="84803" y="170122"/>
                </a:lnTo>
                <a:lnTo>
                  <a:pt x="84804" y="184299"/>
                </a:lnTo>
                <a:lnTo>
                  <a:pt x="3156" y="184299"/>
                </a:lnTo>
                <a:lnTo>
                  <a:pt x="0" y="181127"/>
                </a:lnTo>
                <a:lnTo>
                  <a:pt x="0" y="177210"/>
                </a:lnTo>
                <a:lnTo>
                  <a:pt x="2866" y="154638"/>
                </a:lnTo>
                <a:lnTo>
                  <a:pt x="11081" y="133806"/>
                </a:lnTo>
                <a:lnTo>
                  <a:pt x="24067" y="115776"/>
                </a:lnTo>
                <a:lnTo>
                  <a:pt x="39206" y="103290"/>
                </a:lnTo>
                <a:close/>
              </a:path>
              <a:path w="311150" h="312419">
                <a:moveTo>
                  <a:pt x="179874" y="103290"/>
                </a:moveTo>
                <a:lnTo>
                  <a:pt x="226143" y="103290"/>
                </a:lnTo>
                <a:lnTo>
                  <a:pt x="216661" y="103955"/>
                </a:lnTo>
                <a:lnTo>
                  <a:pt x="207397" y="105926"/>
                </a:lnTo>
                <a:lnTo>
                  <a:pt x="181274" y="120095"/>
                </a:lnTo>
                <a:lnTo>
                  <a:pt x="172076" y="109339"/>
                </a:lnTo>
                <a:lnTo>
                  <a:pt x="175373" y="106497"/>
                </a:lnTo>
                <a:lnTo>
                  <a:pt x="178906" y="103892"/>
                </a:lnTo>
                <a:lnTo>
                  <a:pt x="179874" y="103290"/>
                </a:lnTo>
                <a:close/>
              </a:path>
              <a:path w="311150" h="312419">
                <a:moveTo>
                  <a:pt x="84668" y="0"/>
                </a:moveTo>
                <a:lnTo>
                  <a:pt x="104949" y="4065"/>
                </a:lnTo>
                <a:lnTo>
                  <a:pt x="121529" y="15145"/>
                </a:lnTo>
                <a:lnTo>
                  <a:pt x="132717" y="31564"/>
                </a:lnTo>
                <a:lnTo>
                  <a:pt x="136822" y="51645"/>
                </a:lnTo>
                <a:lnTo>
                  <a:pt x="135168" y="64559"/>
                </a:lnTo>
                <a:lnTo>
                  <a:pt x="130521" y="76236"/>
                </a:lnTo>
                <a:lnTo>
                  <a:pt x="123262" y="86346"/>
                </a:lnTo>
                <a:lnTo>
                  <a:pt x="113813" y="94453"/>
                </a:lnTo>
                <a:lnTo>
                  <a:pt x="120493" y="97315"/>
                </a:lnTo>
                <a:lnTo>
                  <a:pt x="126926" y="100759"/>
                </a:lnTo>
                <a:lnTo>
                  <a:pt x="133067" y="104772"/>
                </a:lnTo>
                <a:lnTo>
                  <a:pt x="138872" y="109339"/>
                </a:lnTo>
                <a:lnTo>
                  <a:pt x="129667" y="120095"/>
                </a:lnTo>
                <a:lnTo>
                  <a:pt x="119639" y="112899"/>
                </a:lnTo>
                <a:lnTo>
                  <a:pt x="108635" y="107630"/>
                </a:lnTo>
                <a:lnTo>
                  <a:pt x="96931" y="104392"/>
                </a:lnTo>
                <a:lnTo>
                  <a:pt x="84803" y="103290"/>
                </a:lnTo>
                <a:lnTo>
                  <a:pt x="39206" y="103290"/>
                </a:lnTo>
                <a:lnTo>
                  <a:pt x="41247" y="101606"/>
                </a:lnTo>
                <a:lnTo>
                  <a:pt x="45823" y="98753"/>
                </a:lnTo>
                <a:lnTo>
                  <a:pt x="50646" y="96402"/>
                </a:lnTo>
                <a:lnTo>
                  <a:pt x="55628" y="94506"/>
                </a:lnTo>
                <a:lnTo>
                  <a:pt x="49320" y="89113"/>
                </a:lnTo>
                <a:lnTo>
                  <a:pt x="99456" y="86164"/>
                </a:lnTo>
                <a:lnTo>
                  <a:pt x="122688" y="51645"/>
                </a:lnTo>
                <a:lnTo>
                  <a:pt x="119697" y="37073"/>
                </a:lnTo>
                <a:lnTo>
                  <a:pt x="111542" y="25162"/>
                </a:lnTo>
                <a:lnTo>
                  <a:pt x="99456" y="17125"/>
                </a:lnTo>
                <a:lnTo>
                  <a:pt x="84668" y="14176"/>
                </a:lnTo>
                <a:lnTo>
                  <a:pt x="49269" y="14177"/>
                </a:lnTo>
                <a:lnTo>
                  <a:pt x="64395" y="4065"/>
                </a:lnTo>
                <a:lnTo>
                  <a:pt x="84668" y="0"/>
                </a:lnTo>
                <a:close/>
              </a:path>
              <a:path w="311150" h="312419">
                <a:moveTo>
                  <a:pt x="190609" y="14176"/>
                </a:moveTo>
                <a:lnTo>
                  <a:pt x="226008" y="14176"/>
                </a:lnTo>
                <a:lnTo>
                  <a:pt x="211228" y="17125"/>
                </a:lnTo>
                <a:lnTo>
                  <a:pt x="199147" y="25162"/>
                </a:lnTo>
                <a:lnTo>
                  <a:pt x="190996" y="37073"/>
                </a:lnTo>
                <a:lnTo>
                  <a:pt x="188005" y="51645"/>
                </a:lnTo>
                <a:lnTo>
                  <a:pt x="190996" y="66216"/>
                </a:lnTo>
                <a:lnTo>
                  <a:pt x="199147" y="78127"/>
                </a:lnTo>
                <a:lnTo>
                  <a:pt x="211228" y="86164"/>
                </a:lnTo>
                <a:lnTo>
                  <a:pt x="226008" y="89113"/>
                </a:lnTo>
                <a:lnTo>
                  <a:pt x="190660" y="89113"/>
                </a:lnTo>
                <a:lnTo>
                  <a:pt x="187486" y="86399"/>
                </a:lnTo>
                <a:lnTo>
                  <a:pt x="180181" y="76236"/>
                </a:lnTo>
                <a:lnTo>
                  <a:pt x="175519" y="64533"/>
                </a:lnTo>
                <a:lnTo>
                  <a:pt x="173871" y="51645"/>
                </a:lnTo>
                <a:lnTo>
                  <a:pt x="177975" y="31564"/>
                </a:lnTo>
                <a:lnTo>
                  <a:pt x="189160" y="15145"/>
                </a:lnTo>
                <a:lnTo>
                  <a:pt x="190609" y="14176"/>
                </a:lnTo>
                <a:close/>
              </a:path>
              <a:path w="311150" h="312419">
                <a:moveTo>
                  <a:pt x="49269" y="14177"/>
                </a:moveTo>
                <a:lnTo>
                  <a:pt x="84668" y="14176"/>
                </a:lnTo>
                <a:lnTo>
                  <a:pt x="69887" y="17125"/>
                </a:lnTo>
                <a:lnTo>
                  <a:pt x="57807" y="25162"/>
                </a:lnTo>
                <a:lnTo>
                  <a:pt x="49655" y="37073"/>
                </a:lnTo>
                <a:lnTo>
                  <a:pt x="46665" y="51645"/>
                </a:lnTo>
                <a:lnTo>
                  <a:pt x="49656" y="66216"/>
                </a:lnTo>
                <a:lnTo>
                  <a:pt x="57807" y="78127"/>
                </a:lnTo>
                <a:lnTo>
                  <a:pt x="69888" y="86164"/>
                </a:lnTo>
                <a:lnTo>
                  <a:pt x="84668" y="89113"/>
                </a:lnTo>
                <a:lnTo>
                  <a:pt x="49320" y="89113"/>
                </a:lnTo>
                <a:lnTo>
                  <a:pt x="46146" y="86399"/>
                </a:lnTo>
                <a:lnTo>
                  <a:pt x="38841" y="76236"/>
                </a:lnTo>
                <a:lnTo>
                  <a:pt x="34179" y="64533"/>
                </a:lnTo>
                <a:lnTo>
                  <a:pt x="32531" y="51645"/>
                </a:lnTo>
                <a:lnTo>
                  <a:pt x="36635" y="31564"/>
                </a:lnTo>
                <a:lnTo>
                  <a:pt x="47820" y="15145"/>
                </a:lnTo>
                <a:lnTo>
                  <a:pt x="49269" y="141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8358235" y="3446671"/>
            <a:ext cx="311150" cy="312420"/>
          </a:xfrm>
          <a:custGeom>
            <a:avLst/>
            <a:gdLst/>
            <a:ahLst/>
            <a:cxnLst/>
            <a:rect l="l" t="t" r="r" b="b"/>
            <a:pathLst>
              <a:path w="311150" h="312420">
                <a:moveTo>
                  <a:pt x="155338" y="127591"/>
                </a:moveTo>
                <a:lnTo>
                  <a:pt x="175619" y="131657"/>
                </a:lnTo>
                <a:lnTo>
                  <a:pt x="192199" y="142737"/>
                </a:lnTo>
                <a:lnTo>
                  <a:pt x="203387" y="159155"/>
                </a:lnTo>
                <a:lnTo>
                  <a:pt x="207493" y="179236"/>
                </a:lnTo>
                <a:lnTo>
                  <a:pt x="205841" y="192151"/>
                </a:lnTo>
                <a:lnTo>
                  <a:pt x="201165" y="203872"/>
                </a:lnTo>
                <a:lnTo>
                  <a:pt x="193879" y="213991"/>
                </a:lnTo>
                <a:lnTo>
                  <a:pt x="184401" y="222092"/>
                </a:lnTo>
                <a:lnTo>
                  <a:pt x="206861" y="234871"/>
                </a:lnTo>
                <a:lnTo>
                  <a:pt x="224543" y="253815"/>
                </a:lnTo>
                <a:lnTo>
                  <a:pt x="236123" y="277575"/>
                </a:lnTo>
                <a:lnTo>
                  <a:pt x="240278" y="304801"/>
                </a:lnTo>
                <a:lnTo>
                  <a:pt x="240278" y="308721"/>
                </a:lnTo>
                <a:lnTo>
                  <a:pt x="237109" y="311889"/>
                </a:lnTo>
                <a:lnTo>
                  <a:pt x="73826" y="311889"/>
                </a:lnTo>
                <a:lnTo>
                  <a:pt x="70670" y="308721"/>
                </a:lnTo>
                <a:lnTo>
                  <a:pt x="70670" y="304801"/>
                </a:lnTo>
                <a:lnTo>
                  <a:pt x="71570" y="297712"/>
                </a:lnTo>
                <a:lnTo>
                  <a:pt x="225820" y="297712"/>
                </a:lnTo>
                <a:lnTo>
                  <a:pt x="218543" y="271471"/>
                </a:lnTo>
                <a:lnTo>
                  <a:pt x="203118" y="250253"/>
                </a:lnTo>
                <a:lnTo>
                  <a:pt x="181457" y="236057"/>
                </a:lnTo>
                <a:lnTo>
                  <a:pt x="155474" y="230882"/>
                </a:lnTo>
                <a:lnTo>
                  <a:pt x="109876" y="230882"/>
                </a:lnTo>
                <a:lnTo>
                  <a:pt x="111917" y="229198"/>
                </a:lnTo>
                <a:lnTo>
                  <a:pt x="116493" y="226345"/>
                </a:lnTo>
                <a:lnTo>
                  <a:pt x="121316" y="223994"/>
                </a:lnTo>
                <a:lnTo>
                  <a:pt x="126299" y="222098"/>
                </a:lnTo>
                <a:lnTo>
                  <a:pt x="119990" y="216705"/>
                </a:lnTo>
                <a:lnTo>
                  <a:pt x="170126" y="213756"/>
                </a:lnTo>
                <a:lnTo>
                  <a:pt x="193359" y="179236"/>
                </a:lnTo>
                <a:lnTo>
                  <a:pt x="190367" y="164665"/>
                </a:lnTo>
                <a:lnTo>
                  <a:pt x="182213" y="152754"/>
                </a:lnTo>
                <a:lnTo>
                  <a:pt x="170126" y="144717"/>
                </a:lnTo>
                <a:lnTo>
                  <a:pt x="155338" y="141768"/>
                </a:lnTo>
                <a:lnTo>
                  <a:pt x="119939" y="141768"/>
                </a:lnTo>
                <a:lnTo>
                  <a:pt x="135065" y="131657"/>
                </a:lnTo>
                <a:lnTo>
                  <a:pt x="155338" y="127591"/>
                </a:lnTo>
                <a:close/>
              </a:path>
              <a:path w="311150" h="312420">
                <a:moveTo>
                  <a:pt x="109876" y="230882"/>
                </a:moveTo>
                <a:lnTo>
                  <a:pt x="155474" y="230882"/>
                </a:lnTo>
                <a:lnTo>
                  <a:pt x="145991" y="231547"/>
                </a:lnTo>
                <a:lnTo>
                  <a:pt x="136727" y="233518"/>
                </a:lnTo>
                <a:lnTo>
                  <a:pt x="95802" y="265295"/>
                </a:lnTo>
                <a:lnTo>
                  <a:pt x="85134" y="297712"/>
                </a:lnTo>
                <a:lnTo>
                  <a:pt x="71570" y="297712"/>
                </a:lnTo>
                <a:lnTo>
                  <a:pt x="73536" y="282229"/>
                </a:lnTo>
                <a:lnTo>
                  <a:pt x="81751" y="261398"/>
                </a:lnTo>
                <a:lnTo>
                  <a:pt x="94737" y="243368"/>
                </a:lnTo>
                <a:lnTo>
                  <a:pt x="109876" y="230882"/>
                </a:lnTo>
                <a:close/>
              </a:path>
              <a:path w="311150" h="312420">
                <a:moveTo>
                  <a:pt x="119939" y="141768"/>
                </a:moveTo>
                <a:lnTo>
                  <a:pt x="155338" y="141768"/>
                </a:lnTo>
                <a:lnTo>
                  <a:pt x="140558" y="144717"/>
                </a:lnTo>
                <a:lnTo>
                  <a:pt x="128477" y="152754"/>
                </a:lnTo>
                <a:lnTo>
                  <a:pt x="120326" y="164665"/>
                </a:lnTo>
                <a:lnTo>
                  <a:pt x="117335" y="179236"/>
                </a:lnTo>
                <a:lnTo>
                  <a:pt x="120326" y="193808"/>
                </a:lnTo>
                <a:lnTo>
                  <a:pt x="128477" y="205719"/>
                </a:lnTo>
                <a:lnTo>
                  <a:pt x="140558" y="213756"/>
                </a:lnTo>
                <a:lnTo>
                  <a:pt x="155338" y="216705"/>
                </a:lnTo>
                <a:lnTo>
                  <a:pt x="119990" y="216705"/>
                </a:lnTo>
                <a:lnTo>
                  <a:pt x="116814" y="213988"/>
                </a:lnTo>
                <a:lnTo>
                  <a:pt x="109528" y="203869"/>
                </a:lnTo>
                <a:lnTo>
                  <a:pt x="104852" y="192149"/>
                </a:lnTo>
                <a:lnTo>
                  <a:pt x="103201" y="179236"/>
                </a:lnTo>
                <a:lnTo>
                  <a:pt x="107305" y="159155"/>
                </a:lnTo>
                <a:lnTo>
                  <a:pt x="118490" y="142737"/>
                </a:lnTo>
                <a:lnTo>
                  <a:pt x="119939" y="141768"/>
                </a:lnTo>
                <a:close/>
              </a:path>
              <a:path w="311150" h="312420">
                <a:moveTo>
                  <a:pt x="226008" y="0"/>
                </a:moveTo>
                <a:lnTo>
                  <a:pt x="246289" y="4065"/>
                </a:lnTo>
                <a:lnTo>
                  <a:pt x="262869" y="15145"/>
                </a:lnTo>
                <a:lnTo>
                  <a:pt x="274058" y="31563"/>
                </a:lnTo>
                <a:lnTo>
                  <a:pt x="278163" y="51645"/>
                </a:lnTo>
                <a:lnTo>
                  <a:pt x="276512" y="64559"/>
                </a:lnTo>
                <a:lnTo>
                  <a:pt x="271836" y="76281"/>
                </a:lnTo>
                <a:lnTo>
                  <a:pt x="264549" y="86399"/>
                </a:lnTo>
                <a:lnTo>
                  <a:pt x="255081" y="94506"/>
                </a:lnTo>
                <a:lnTo>
                  <a:pt x="277530" y="107279"/>
                </a:lnTo>
                <a:lnTo>
                  <a:pt x="295212" y="126224"/>
                </a:lnTo>
                <a:lnTo>
                  <a:pt x="306793" y="149984"/>
                </a:lnTo>
                <a:lnTo>
                  <a:pt x="310948" y="177210"/>
                </a:lnTo>
                <a:lnTo>
                  <a:pt x="310948" y="181126"/>
                </a:lnTo>
                <a:lnTo>
                  <a:pt x="307782" y="184299"/>
                </a:lnTo>
                <a:lnTo>
                  <a:pt x="226144" y="184299"/>
                </a:lnTo>
                <a:lnTo>
                  <a:pt x="226144" y="170122"/>
                </a:lnTo>
                <a:lnTo>
                  <a:pt x="296488" y="170122"/>
                </a:lnTo>
                <a:lnTo>
                  <a:pt x="289212" y="143880"/>
                </a:lnTo>
                <a:lnTo>
                  <a:pt x="273787" y="122662"/>
                </a:lnTo>
                <a:lnTo>
                  <a:pt x="252127" y="108466"/>
                </a:lnTo>
                <a:lnTo>
                  <a:pt x="226143" y="103290"/>
                </a:lnTo>
                <a:lnTo>
                  <a:pt x="179874" y="103290"/>
                </a:lnTo>
                <a:lnTo>
                  <a:pt x="187163" y="98753"/>
                </a:lnTo>
                <a:lnTo>
                  <a:pt x="191986" y="96402"/>
                </a:lnTo>
                <a:lnTo>
                  <a:pt x="196968" y="94506"/>
                </a:lnTo>
                <a:lnTo>
                  <a:pt x="190660" y="89113"/>
                </a:lnTo>
                <a:lnTo>
                  <a:pt x="240796" y="86164"/>
                </a:lnTo>
                <a:lnTo>
                  <a:pt x="264028" y="51645"/>
                </a:lnTo>
                <a:lnTo>
                  <a:pt x="261037" y="37073"/>
                </a:lnTo>
                <a:lnTo>
                  <a:pt x="252882" y="25162"/>
                </a:lnTo>
                <a:lnTo>
                  <a:pt x="240796" y="17125"/>
                </a:lnTo>
                <a:lnTo>
                  <a:pt x="226008" y="14176"/>
                </a:lnTo>
                <a:lnTo>
                  <a:pt x="190609" y="14176"/>
                </a:lnTo>
                <a:lnTo>
                  <a:pt x="205735" y="4065"/>
                </a:lnTo>
                <a:lnTo>
                  <a:pt x="226008" y="0"/>
                </a:lnTo>
                <a:close/>
              </a:path>
              <a:path w="311150" h="312420">
                <a:moveTo>
                  <a:pt x="39206" y="103290"/>
                </a:moveTo>
                <a:lnTo>
                  <a:pt x="84803" y="103290"/>
                </a:lnTo>
                <a:lnTo>
                  <a:pt x="75321" y="103955"/>
                </a:lnTo>
                <a:lnTo>
                  <a:pt x="66057" y="105927"/>
                </a:lnTo>
                <a:lnTo>
                  <a:pt x="25131" y="137703"/>
                </a:lnTo>
                <a:lnTo>
                  <a:pt x="14463" y="170122"/>
                </a:lnTo>
                <a:lnTo>
                  <a:pt x="84803" y="170122"/>
                </a:lnTo>
                <a:lnTo>
                  <a:pt x="84804" y="184299"/>
                </a:lnTo>
                <a:lnTo>
                  <a:pt x="3156" y="184299"/>
                </a:lnTo>
                <a:lnTo>
                  <a:pt x="0" y="181127"/>
                </a:lnTo>
                <a:lnTo>
                  <a:pt x="0" y="177210"/>
                </a:lnTo>
                <a:lnTo>
                  <a:pt x="2866" y="154638"/>
                </a:lnTo>
                <a:lnTo>
                  <a:pt x="11081" y="133806"/>
                </a:lnTo>
                <a:lnTo>
                  <a:pt x="24067" y="115776"/>
                </a:lnTo>
                <a:lnTo>
                  <a:pt x="39206" y="103290"/>
                </a:lnTo>
                <a:close/>
              </a:path>
              <a:path w="311150" h="312420">
                <a:moveTo>
                  <a:pt x="179874" y="103290"/>
                </a:moveTo>
                <a:lnTo>
                  <a:pt x="226143" y="103290"/>
                </a:lnTo>
                <a:lnTo>
                  <a:pt x="216661" y="103955"/>
                </a:lnTo>
                <a:lnTo>
                  <a:pt x="207397" y="105926"/>
                </a:lnTo>
                <a:lnTo>
                  <a:pt x="181274" y="120095"/>
                </a:lnTo>
                <a:lnTo>
                  <a:pt x="172076" y="109339"/>
                </a:lnTo>
                <a:lnTo>
                  <a:pt x="175373" y="106497"/>
                </a:lnTo>
                <a:lnTo>
                  <a:pt x="178906" y="103892"/>
                </a:lnTo>
                <a:lnTo>
                  <a:pt x="179874" y="103290"/>
                </a:lnTo>
                <a:close/>
              </a:path>
              <a:path w="311150" h="312420">
                <a:moveTo>
                  <a:pt x="84668" y="0"/>
                </a:moveTo>
                <a:lnTo>
                  <a:pt x="104949" y="4065"/>
                </a:lnTo>
                <a:lnTo>
                  <a:pt x="121529" y="15145"/>
                </a:lnTo>
                <a:lnTo>
                  <a:pt x="132717" y="31564"/>
                </a:lnTo>
                <a:lnTo>
                  <a:pt x="136822" y="51645"/>
                </a:lnTo>
                <a:lnTo>
                  <a:pt x="135168" y="64559"/>
                </a:lnTo>
                <a:lnTo>
                  <a:pt x="130521" y="76236"/>
                </a:lnTo>
                <a:lnTo>
                  <a:pt x="123262" y="86346"/>
                </a:lnTo>
                <a:lnTo>
                  <a:pt x="113813" y="94453"/>
                </a:lnTo>
                <a:lnTo>
                  <a:pt x="120493" y="97315"/>
                </a:lnTo>
                <a:lnTo>
                  <a:pt x="126926" y="100759"/>
                </a:lnTo>
                <a:lnTo>
                  <a:pt x="133067" y="104772"/>
                </a:lnTo>
                <a:lnTo>
                  <a:pt x="138872" y="109339"/>
                </a:lnTo>
                <a:lnTo>
                  <a:pt x="129667" y="120095"/>
                </a:lnTo>
                <a:lnTo>
                  <a:pt x="119639" y="112899"/>
                </a:lnTo>
                <a:lnTo>
                  <a:pt x="108635" y="107630"/>
                </a:lnTo>
                <a:lnTo>
                  <a:pt x="96931" y="104392"/>
                </a:lnTo>
                <a:lnTo>
                  <a:pt x="84803" y="103290"/>
                </a:lnTo>
                <a:lnTo>
                  <a:pt x="39206" y="103290"/>
                </a:lnTo>
                <a:lnTo>
                  <a:pt x="41247" y="101606"/>
                </a:lnTo>
                <a:lnTo>
                  <a:pt x="45823" y="98753"/>
                </a:lnTo>
                <a:lnTo>
                  <a:pt x="50646" y="96402"/>
                </a:lnTo>
                <a:lnTo>
                  <a:pt x="55628" y="94506"/>
                </a:lnTo>
                <a:lnTo>
                  <a:pt x="49320" y="89113"/>
                </a:lnTo>
                <a:lnTo>
                  <a:pt x="99456" y="86164"/>
                </a:lnTo>
                <a:lnTo>
                  <a:pt x="122688" y="51645"/>
                </a:lnTo>
                <a:lnTo>
                  <a:pt x="119697" y="37073"/>
                </a:lnTo>
                <a:lnTo>
                  <a:pt x="111542" y="25162"/>
                </a:lnTo>
                <a:lnTo>
                  <a:pt x="99456" y="17125"/>
                </a:lnTo>
                <a:lnTo>
                  <a:pt x="84668" y="14176"/>
                </a:lnTo>
                <a:lnTo>
                  <a:pt x="49269" y="14177"/>
                </a:lnTo>
                <a:lnTo>
                  <a:pt x="64395" y="4065"/>
                </a:lnTo>
                <a:lnTo>
                  <a:pt x="84668" y="0"/>
                </a:lnTo>
                <a:close/>
              </a:path>
              <a:path w="311150" h="312420">
                <a:moveTo>
                  <a:pt x="190609" y="14176"/>
                </a:moveTo>
                <a:lnTo>
                  <a:pt x="226008" y="14176"/>
                </a:lnTo>
                <a:lnTo>
                  <a:pt x="211228" y="17125"/>
                </a:lnTo>
                <a:lnTo>
                  <a:pt x="199147" y="25162"/>
                </a:lnTo>
                <a:lnTo>
                  <a:pt x="190996" y="37073"/>
                </a:lnTo>
                <a:lnTo>
                  <a:pt x="188005" y="51645"/>
                </a:lnTo>
                <a:lnTo>
                  <a:pt x="190996" y="66216"/>
                </a:lnTo>
                <a:lnTo>
                  <a:pt x="199147" y="78127"/>
                </a:lnTo>
                <a:lnTo>
                  <a:pt x="211228" y="86164"/>
                </a:lnTo>
                <a:lnTo>
                  <a:pt x="226008" y="89113"/>
                </a:lnTo>
                <a:lnTo>
                  <a:pt x="190660" y="89113"/>
                </a:lnTo>
                <a:lnTo>
                  <a:pt x="187486" y="86399"/>
                </a:lnTo>
                <a:lnTo>
                  <a:pt x="180181" y="76236"/>
                </a:lnTo>
                <a:lnTo>
                  <a:pt x="175519" y="64533"/>
                </a:lnTo>
                <a:lnTo>
                  <a:pt x="173871" y="51645"/>
                </a:lnTo>
                <a:lnTo>
                  <a:pt x="177975" y="31564"/>
                </a:lnTo>
                <a:lnTo>
                  <a:pt x="189160" y="15145"/>
                </a:lnTo>
                <a:lnTo>
                  <a:pt x="190609" y="14176"/>
                </a:lnTo>
                <a:close/>
              </a:path>
              <a:path w="311150" h="312420">
                <a:moveTo>
                  <a:pt x="49269" y="14177"/>
                </a:moveTo>
                <a:lnTo>
                  <a:pt x="84668" y="14176"/>
                </a:lnTo>
                <a:lnTo>
                  <a:pt x="69887" y="17125"/>
                </a:lnTo>
                <a:lnTo>
                  <a:pt x="57807" y="25162"/>
                </a:lnTo>
                <a:lnTo>
                  <a:pt x="49655" y="37073"/>
                </a:lnTo>
                <a:lnTo>
                  <a:pt x="46665" y="51645"/>
                </a:lnTo>
                <a:lnTo>
                  <a:pt x="49656" y="66216"/>
                </a:lnTo>
                <a:lnTo>
                  <a:pt x="57807" y="78127"/>
                </a:lnTo>
                <a:lnTo>
                  <a:pt x="69888" y="86164"/>
                </a:lnTo>
                <a:lnTo>
                  <a:pt x="84668" y="89113"/>
                </a:lnTo>
                <a:lnTo>
                  <a:pt x="49320" y="89113"/>
                </a:lnTo>
                <a:lnTo>
                  <a:pt x="46146" y="86399"/>
                </a:lnTo>
                <a:lnTo>
                  <a:pt x="38841" y="76236"/>
                </a:lnTo>
                <a:lnTo>
                  <a:pt x="34179" y="64533"/>
                </a:lnTo>
                <a:lnTo>
                  <a:pt x="32531" y="51645"/>
                </a:lnTo>
                <a:lnTo>
                  <a:pt x="36635" y="31564"/>
                </a:lnTo>
                <a:lnTo>
                  <a:pt x="47820" y="15145"/>
                </a:lnTo>
                <a:lnTo>
                  <a:pt x="49269" y="141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8358235" y="4350403"/>
            <a:ext cx="311150" cy="312420"/>
          </a:xfrm>
          <a:custGeom>
            <a:avLst/>
            <a:gdLst/>
            <a:ahLst/>
            <a:cxnLst/>
            <a:rect l="l" t="t" r="r" b="b"/>
            <a:pathLst>
              <a:path w="311150" h="312420">
                <a:moveTo>
                  <a:pt x="155338" y="127591"/>
                </a:moveTo>
                <a:lnTo>
                  <a:pt x="175619" y="131657"/>
                </a:lnTo>
                <a:lnTo>
                  <a:pt x="192199" y="142737"/>
                </a:lnTo>
                <a:lnTo>
                  <a:pt x="203387" y="159155"/>
                </a:lnTo>
                <a:lnTo>
                  <a:pt x="207493" y="179236"/>
                </a:lnTo>
                <a:lnTo>
                  <a:pt x="205841" y="192151"/>
                </a:lnTo>
                <a:lnTo>
                  <a:pt x="201165" y="203872"/>
                </a:lnTo>
                <a:lnTo>
                  <a:pt x="193879" y="213991"/>
                </a:lnTo>
                <a:lnTo>
                  <a:pt x="184401" y="222092"/>
                </a:lnTo>
                <a:lnTo>
                  <a:pt x="206861" y="234871"/>
                </a:lnTo>
                <a:lnTo>
                  <a:pt x="224543" y="253815"/>
                </a:lnTo>
                <a:lnTo>
                  <a:pt x="236123" y="277575"/>
                </a:lnTo>
                <a:lnTo>
                  <a:pt x="240278" y="304801"/>
                </a:lnTo>
                <a:lnTo>
                  <a:pt x="240278" y="308721"/>
                </a:lnTo>
                <a:lnTo>
                  <a:pt x="237109" y="311889"/>
                </a:lnTo>
                <a:lnTo>
                  <a:pt x="73826" y="311889"/>
                </a:lnTo>
                <a:lnTo>
                  <a:pt x="70670" y="308721"/>
                </a:lnTo>
                <a:lnTo>
                  <a:pt x="70670" y="304801"/>
                </a:lnTo>
                <a:lnTo>
                  <a:pt x="71570" y="297712"/>
                </a:lnTo>
                <a:lnTo>
                  <a:pt x="225820" y="297712"/>
                </a:lnTo>
                <a:lnTo>
                  <a:pt x="218543" y="271471"/>
                </a:lnTo>
                <a:lnTo>
                  <a:pt x="203118" y="250253"/>
                </a:lnTo>
                <a:lnTo>
                  <a:pt x="181457" y="236057"/>
                </a:lnTo>
                <a:lnTo>
                  <a:pt x="155474" y="230881"/>
                </a:lnTo>
                <a:lnTo>
                  <a:pt x="109876" y="230881"/>
                </a:lnTo>
                <a:lnTo>
                  <a:pt x="111917" y="229198"/>
                </a:lnTo>
                <a:lnTo>
                  <a:pt x="116493" y="226345"/>
                </a:lnTo>
                <a:lnTo>
                  <a:pt x="121316" y="223994"/>
                </a:lnTo>
                <a:lnTo>
                  <a:pt x="126299" y="222098"/>
                </a:lnTo>
                <a:lnTo>
                  <a:pt x="119990" y="216705"/>
                </a:lnTo>
                <a:lnTo>
                  <a:pt x="170126" y="213756"/>
                </a:lnTo>
                <a:lnTo>
                  <a:pt x="193359" y="179236"/>
                </a:lnTo>
                <a:lnTo>
                  <a:pt x="190367" y="164665"/>
                </a:lnTo>
                <a:lnTo>
                  <a:pt x="182213" y="152754"/>
                </a:lnTo>
                <a:lnTo>
                  <a:pt x="170126" y="144717"/>
                </a:lnTo>
                <a:lnTo>
                  <a:pt x="155338" y="141768"/>
                </a:lnTo>
                <a:lnTo>
                  <a:pt x="119939" y="141768"/>
                </a:lnTo>
                <a:lnTo>
                  <a:pt x="135065" y="131657"/>
                </a:lnTo>
                <a:lnTo>
                  <a:pt x="155338" y="127591"/>
                </a:lnTo>
                <a:close/>
              </a:path>
              <a:path w="311150" h="312420">
                <a:moveTo>
                  <a:pt x="109876" y="230881"/>
                </a:moveTo>
                <a:lnTo>
                  <a:pt x="155474" y="230881"/>
                </a:lnTo>
                <a:lnTo>
                  <a:pt x="145991" y="231547"/>
                </a:lnTo>
                <a:lnTo>
                  <a:pt x="136727" y="233518"/>
                </a:lnTo>
                <a:lnTo>
                  <a:pt x="95802" y="265294"/>
                </a:lnTo>
                <a:lnTo>
                  <a:pt x="85134" y="297712"/>
                </a:lnTo>
                <a:lnTo>
                  <a:pt x="71570" y="297712"/>
                </a:lnTo>
                <a:lnTo>
                  <a:pt x="73536" y="282229"/>
                </a:lnTo>
                <a:lnTo>
                  <a:pt x="81751" y="261398"/>
                </a:lnTo>
                <a:lnTo>
                  <a:pt x="94737" y="243368"/>
                </a:lnTo>
                <a:lnTo>
                  <a:pt x="109876" y="230881"/>
                </a:lnTo>
                <a:close/>
              </a:path>
              <a:path w="311150" h="312420">
                <a:moveTo>
                  <a:pt x="119939" y="141768"/>
                </a:moveTo>
                <a:lnTo>
                  <a:pt x="155338" y="141768"/>
                </a:lnTo>
                <a:lnTo>
                  <a:pt x="140558" y="144717"/>
                </a:lnTo>
                <a:lnTo>
                  <a:pt x="128477" y="152754"/>
                </a:lnTo>
                <a:lnTo>
                  <a:pt x="120326" y="164665"/>
                </a:lnTo>
                <a:lnTo>
                  <a:pt x="117335" y="179236"/>
                </a:lnTo>
                <a:lnTo>
                  <a:pt x="120326" y="193808"/>
                </a:lnTo>
                <a:lnTo>
                  <a:pt x="128477" y="205719"/>
                </a:lnTo>
                <a:lnTo>
                  <a:pt x="140558" y="213756"/>
                </a:lnTo>
                <a:lnTo>
                  <a:pt x="155338" y="216705"/>
                </a:lnTo>
                <a:lnTo>
                  <a:pt x="119990" y="216705"/>
                </a:lnTo>
                <a:lnTo>
                  <a:pt x="116814" y="213988"/>
                </a:lnTo>
                <a:lnTo>
                  <a:pt x="109528" y="203869"/>
                </a:lnTo>
                <a:lnTo>
                  <a:pt x="104852" y="192148"/>
                </a:lnTo>
                <a:lnTo>
                  <a:pt x="103201" y="179236"/>
                </a:lnTo>
                <a:lnTo>
                  <a:pt x="107305" y="159155"/>
                </a:lnTo>
                <a:lnTo>
                  <a:pt x="118490" y="142737"/>
                </a:lnTo>
                <a:lnTo>
                  <a:pt x="119939" y="141768"/>
                </a:lnTo>
                <a:close/>
              </a:path>
              <a:path w="311150" h="312420">
                <a:moveTo>
                  <a:pt x="226008" y="0"/>
                </a:moveTo>
                <a:lnTo>
                  <a:pt x="246289" y="4065"/>
                </a:lnTo>
                <a:lnTo>
                  <a:pt x="262869" y="15145"/>
                </a:lnTo>
                <a:lnTo>
                  <a:pt x="274058" y="31563"/>
                </a:lnTo>
                <a:lnTo>
                  <a:pt x="278163" y="51645"/>
                </a:lnTo>
                <a:lnTo>
                  <a:pt x="276512" y="64559"/>
                </a:lnTo>
                <a:lnTo>
                  <a:pt x="271836" y="76281"/>
                </a:lnTo>
                <a:lnTo>
                  <a:pt x="264549" y="86399"/>
                </a:lnTo>
                <a:lnTo>
                  <a:pt x="255081" y="94506"/>
                </a:lnTo>
                <a:lnTo>
                  <a:pt x="277530" y="107279"/>
                </a:lnTo>
                <a:lnTo>
                  <a:pt x="295212" y="126224"/>
                </a:lnTo>
                <a:lnTo>
                  <a:pt x="306793" y="149984"/>
                </a:lnTo>
                <a:lnTo>
                  <a:pt x="310948" y="177210"/>
                </a:lnTo>
                <a:lnTo>
                  <a:pt x="310948" y="181127"/>
                </a:lnTo>
                <a:lnTo>
                  <a:pt x="307782" y="184299"/>
                </a:lnTo>
                <a:lnTo>
                  <a:pt x="226144" y="184299"/>
                </a:lnTo>
                <a:lnTo>
                  <a:pt x="226144" y="170122"/>
                </a:lnTo>
                <a:lnTo>
                  <a:pt x="296488" y="170122"/>
                </a:lnTo>
                <a:lnTo>
                  <a:pt x="289212" y="143880"/>
                </a:lnTo>
                <a:lnTo>
                  <a:pt x="273787" y="122662"/>
                </a:lnTo>
                <a:lnTo>
                  <a:pt x="252127" y="108466"/>
                </a:lnTo>
                <a:lnTo>
                  <a:pt x="226143" y="103290"/>
                </a:lnTo>
                <a:lnTo>
                  <a:pt x="179874" y="103290"/>
                </a:lnTo>
                <a:lnTo>
                  <a:pt x="187163" y="98753"/>
                </a:lnTo>
                <a:lnTo>
                  <a:pt x="191986" y="96402"/>
                </a:lnTo>
                <a:lnTo>
                  <a:pt x="196968" y="94506"/>
                </a:lnTo>
                <a:lnTo>
                  <a:pt x="190660" y="89113"/>
                </a:lnTo>
                <a:lnTo>
                  <a:pt x="240796" y="86164"/>
                </a:lnTo>
                <a:lnTo>
                  <a:pt x="264028" y="51645"/>
                </a:lnTo>
                <a:lnTo>
                  <a:pt x="261037" y="37073"/>
                </a:lnTo>
                <a:lnTo>
                  <a:pt x="252882" y="25162"/>
                </a:lnTo>
                <a:lnTo>
                  <a:pt x="240796" y="17125"/>
                </a:lnTo>
                <a:lnTo>
                  <a:pt x="226008" y="14176"/>
                </a:lnTo>
                <a:lnTo>
                  <a:pt x="190609" y="14176"/>
                </a:lnTo>
                <a:lnTo>
                  <a:pt x="205735" y="4065"/>
                </a:lnTo>
                <a:lnTo>
                  <a:pt x="226008" y="0"/>
                </a:lnTo>
                <a:close/>
              </a:path>
              <a:path w="311150" h="312420">
                <a:moveTo>
                  <a:pt x="39206" y="103290"/>
                </a:moveTo>
                <a:lnTo>
                  <a:pt x="84803" y="103290"/>
                </a:lnTo>
                <a:lnTo>
                  <a:pt x="75321" y="103955"/>
                </a:lnTo>
                <a:lnTo>
                  <a:pt x="66057" y="105927"/>
                </a:lnTo>
                <a:lnTo>
                  <a:pt x="25131" y="137703"/>
                </a:lnTo>
                <a:lnTo>
                  <a:pt x="14463" y="170122"/>
                </a:lnTo>
                <a:lnTo>
                  <a:pt x="84803" y="170122"/>
                </a:lnTo>
                <a:lnTo>
                  <a:pt x="84804" y="184299"/>
                </a:lnTo>
                <a:lnTo>
                  <a:pt x="3156" y="184299"/>
                </a:lnTo>
                <a:lnTo>
                  <a:pt x="0" y="181127"/>
                </a:lnTo>
                <a:lnTo>
                  <a:pt x="0" y="177210"/>
                </a:lnTo>
                <a:lnTo>
                  <a:pt x="2866" y="154637"/>
                </a:lnTo>
                <a:lnTo>
                  <a:pt x="11081" y="133806"/>
                </a:lnTo>
                <a:lnTo>
                  <a:pt x="24067" y="115776"/>
                </a:lnTo>
                <a:lnTo>
                  <a:pt x="39206" y="103290"/>
                </a:lnTo>
                <a:close/>
              </a:path>
              <a:path w="311150" h="312420">
                <a:moveTo>
                  <a:pt x="179874" y="103290"/>
                </a:moveTo>
                <a:lnTo>
                  <a:pt x="226143" y="103290"/>
                </a:lnTo>
                <a:lnTo>
                  <a:pt x="216661" y="103955"/>
                </a:lnTo>
                <a:lnTo>
                  <a:pt x="207397" y="105926"/>
                </a:lnTo>
                <a:lnTo>
                  <a:pt x="181274" y="120095"/>
                </a:lnTo>
                <a:lnTo>
                  <a:pt x="172076" y="109339"/>
                </a:lnTo>
                <a:lnTo>
                  <a:pt x="175373" y="106497"/>
                </a:lnTo>
                <a:lnTo>
                  <a:pt x="178906" y="103892"/>
                </a:lnTo>
                <a:lnTo>
                  <a:pt x="179874" y="103290"/>
                </a:lnTo>
                <a:close/>
              </a:path>
              <a:path w="311150" h="312420">
                <a:moveTo>
                  <a:pt x="84668" y="0"/>
                </a:moveTo>
                <a:lnTo>
                  <a:pt x="104949" y="4065"/>
                </a:lnTo>
                <a:lnTo>
                  <a:pt x="121529" y="15145"/>
                </a:lnTo>
                <a:lnTo>
                  <a:pt x="132717" y="31564"/>
                </a:lnTo>
                <a:lnTo>
                  <a:pt x="136822" y="51645"/>
                </a:lnTo>
                <a:lnTo>
                  <a:pt x="135168" y="64559"/>
                </a:lnTo>
                <a:lnTo>
                  <a:pt x="130521" y="76236"/>
                </a:lnTo>
                <a:lnTo>
                  <a:pt x="123262" y="86346"/>
                </a:lnTo>
                <a:lnTo>
                  <a:pt x="113813" y="94453"/>
                </a:lnTo>
                <a:lnTo>
                  <a:pt x="120493" y="97315"/>
                </a:lnTo>
                <a:lnTo>
                  <a:pt x="126926" y="100759"/>
                </a:lnTo>
                <a:lnTo>
                  <a:pt x="133067" y="104772"/>
                </a:lnTo>
                <a:lnTo>
                  <a:pt x="138872" y="109339"/>
                </a:lnTo>
                <a:lnTo>
                  <a:pt x="129667" y="120095"/>
                </a:lnTo>
                <a:lnTo>
                  <a:pt x="119639" y="112899"/>
                </a:lnTo>
                <a:lnTo>
                  <a:pt x="108635" y="107630"/>
                </a:lnTo>
                <a:lnTo>
                  <a:pt x="96931" y="104392"/>
                </a:lnTo>
                <a:lnTo>
                  <a:pt x="84803" y="103290"/>
                </a:lnTo>
                <a:lnTo>
                  <a:pt x="39206" y="103290"/>
                </a:lnTo>
                <a:lnTo>
                  <a:pt x="41247" y="101606"/>
                </a:lnTo>
                <a:lnTo>
                  <a:pt x="45823" y="98753"/>
                </a:lnTo>
                <a:lnTo>
                  <a:pt x="50646" y="96402"/>
                </a:lnTo>
                <a:lnTo>
                  <a:pt x="55628" y="94506"/>
                </a:lnTo>
                <a:lnTo>
                  <a:pt x="49320" y="89113"/>
                </a:lnTo>
                <a:lnTo>
                  <a:pt x="99456" y="86164"/>
                </a:lnTo>
                <a:lnTo>
                  <a:pt x="122688" y="51645"/>
                </a:lnTo>
                <a:lnTo>
                  <a:pt x="119697" y="37073"/>
                </a:lnTo>
                <a:lnTo>
                  <a:pt x="111542" y="25162"/>
                </a:lnTo>
                <a:lnTo>
                  <a:pt x="99456" y="17125"/>
                </a:lnTo>
                <a:lnTo>
                  <a:pt x="84668" y="14176"/>
                </a:lnTo>
                <a:lnTo>
                  <a:pt x="49269" y="14176"/>
                </a:lnTo>
                <a:lnTo>
                  <a:pt x="64395" y="4065"/>
                </a:lnTo>
                <a:lnTo>
                  <a:pt x="84668" y="0"/>
                </a:lnTo>
                <a:close/>
              </a:path>
              <a:path w="311150" h="312420">
                <a:moveTo>
                  <a:pt x="190609" y="14176"/>
                </a:moveTo>
                <a:lnTo>
                  <a:pt x="226008" y="14176"/>
                </a:lnTo>
                <a:lnTo>
                  <a:pt x="211228" y="17125"/>
                </a:lnTo>
                <a:lnTo>
                  <a:pt x="199147" y="25162"/>
                </a:lnTo>
                <a:lnTo>
                  <a:pt x="190996" y="37073"/>
                </a:lnTo>
                <a:lnTo>
                  <a:pt x="188005" y="51645"/>
                </a:lnTo>
                <a:lnTo>
                  <a:pt x="190996" y="66216"/>
                </a:lnTo>
                <a:lnTo>
                  <a:pt x="199147" y="78127"/>
                </a:lnTo>
                <a:lnTo>
                  <a:pt x="211228" y="86164"/>
                </a:lnTo>
                <a:lnTo>
                  <a:pt x="226008" y="89113"/>
                </a:lnTo>
                <a:lnTo>
                  <a:pt x="190660" y="89113"/>
                </a:lnTo>
                <a:lnTo>
                  <a:pt x="187486" y="86399"/>
                </a:lnTo>
                <a:lnTo>
                  <a:pt x="180181" y="76236"/>
                </a:lnTo>
                <a:lnTo>
                  <a:pt x="175519" y="64533"/>
                </a:lnTo>
                <a:lnTo>
                  <a:pt x="173871" y="51645"/>
                </a:lnTo>
                <a:lnTo>
                  <a:pt x="177975" y="31564"/>
                </a:lnTo>
                <a:lnTo>
                  <a:pt x="189160" y="15145"/>
                </a:lnTo>
                <a:lnTo>
                  <a:pt x="190609" y="14176"/>
                </a:lnTo>
                <a:close/>
              </a:path>
              <a:path w="311150" h="312420">
                <a:moveTo>
                  <a:pt x="49269" y="14176"/>
                </a:moveTo>
                <a:lnTo>
                  <a:pt x="84668" y="14176"/>
                </a:lnTo>
                <a:lnTo>
                  <a:pt x="69887" y="17125"/>
                </a:lnTo>
                <a:lnTo>
                  <a:pt x="57807" y="25162"/>
                </a:lnTo>
                <a:lnTo>
                  <a:pt x="49655" y="37073"/>
                </a:lnTo>
                <a:lnTo>
                  <a:pt x="46665" y="51645"/>
                </a:lnTo>
                <a:lnTo>
                  <a:pt x="49656" y="66216"/>
                </a:lnTo>
                <a:lnTo>
                  <a:pt x="57807" y="78127"/>
                </a:lnTo>
                <a:lnTo>
                  <a:pt x="69888" y="86164"/>
                </a:lnTo>
                <a:lnTo>
                  <a:pt x="84668" y="89113"/>
                </a:lnTo>
                <a:lnTo>
                  <a:pt x="49320" y="89113"/>
                </a:lnTo>
                <a:lnTo>
                  <a:pt x="46146" y="86399"/>
                </a:lnTo>
                <a:lnTo>
                  <a:pt x="38841" y="76236"/>
                </a:lnTo>
                <a:lnTo>
                  <a:pt x="34179" y="64533"/>
                </a:lnTo>
                <a:lnTo>
                  <a:pt x="32531" y="51645"/>
                </a:lnTo>
                <a:lnTo>
                  <a:pt x="36635" y="31564"/>
                </a:lnTo>
                <a:lnTo>
                  <a:pt x="47820" y="15145"/>
                </a:lnTo>
                <a:lnTo>
                  <a:pt x="49269" y="141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2726435" y="5391911"/>
            <a:ext cx="4312920" cy="693420"/>
          </a:xfrm>
          <a:prstGeom prst="rect">
            <a:avLst/>
          </a:prstGeom>
          <a:solidFill>
            <a:srgbClr val="FFFFFF">
              <a:alpha val="10195"/>
            </a:srgbClr>
          </a:solidFill>
          <a:ln w="12192">
            <a:solidFill>
              <a:srgbClr val="FFFFFF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95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infrastructure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platform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989747" y="5500710"/>
            <a:ext cx="480059" cy="480695"/>
          </a:xfrm>
          <a:custGeom>
            <a:avLst/>
            <a:gdLst/>
            <a:ahLst/>
            <a:cxnLst/>
            <a:rect l="l" t="t" r="r" b="b"/>
            <a:pathLst>
              <a:path w="480060" h="480695">
                <a:moveTo>
                  <a:pt x="239822" y="196424"/>
                </a:moveTo>
                <a:lnTo>
                  <a:pt x="271133" y="202683"/>
                </a:lnTo>
                <a:lnTo>
                  <a:pt x="296730" y="219740"/>
                </a:lnTo>
                <a:lnTo>
                  <a:pt x="314004" y="245016"/>
                </a:lnTo>
                <a:lnTo>
                  <a:pt x="320341" y="275930"/>
                </a:lnTo>
                <a:lnTo>
                  <a:pt x="317792" y="295812"/>
                </a:lnTo>
                <a:lnTo>
                  <a:pt x="310573" y="313856"/>
                </a:lnTo>
                <a:lnTo>
                  <a:pt x="299323" y="329434"/>
                </a:lnTo>
                <a:lnTo>
                  <a:pt x="284691" y="341905"/>
                </a:lnTo>
                <a:lnTo>
                  <a:pt x="319367" y="361578"/>
                </a:lnTo>
                <a:lnTo>
                  <a:pt x="346665" y="390742"/>
                </a:lnTo>
                <a:lnTo>
                  <a:pt x="364544" y="427320"/>
                </a:lnTo>
                <a:lnTo>
                  <a:pt x="370957" y="469233"/>
                </a:lnTo>
                <a:lnTo>
                  <a:pt x="370957" y="475268"/>
                </a:lnTo>
                <a:lnTo>
                  <a:pt x="366066" y="480145"/>
                </a:lnTo>
                <a:lnTo>
                  <a:pt x="113978" y="480146"/>
                </a:lnTo>
                <a:lnTo>
                  <a:pt x="109105" y="475268"/>
                </a:lnTo>
                <a:lnTo>
                  <a:pt x="109105" y="469233"/>
                </a:lnTo>
                <a:lnTo>
                  <a:pt x="110495" y="458321"/>
                </a:lnTo>
                <a:lnTo>
                  <a:pt x="348636" y="458321"/>
                </a:lnTo>
                <a:lnTo>
                  <a:pt x="337401" y="417923"/>
                </a:lnTo>
                <a:lnTo>
                  <a:pt x="313587" y="385259"/>
                </a:lnTo>
                <a:lnTo>
                  <a:pt x="280147" y="363405"/>
                </a:lnTo>
                <a:lnTo>
                  <a:pt x="240031" y="355436"/>
                </a:lnTo>
                <a:lnTo>
                  <a:pt x="169634" y="355436"/>
                </a:lnTo>
                <a:lnTo>
                  <a:pt x="172786" y="352844"/>
                </a:lnTo>
                <a:lnTo>
                  <a:pt x="179850" y="348452"/>
                </a:lnTo>
                <a:lnTo>
                  <a:pt x="187297" y="344833"/>
                </a:lnTo>
                <a:lnTo>
                  <a:pt x="194989" y="341914"/>
                </a:lnTo>
                <a:lnTo>
                  <a:pt x="185250" y="333611"/>
                </a:lnTo>
                <a:lnTo>
                  <a:pt x="239822" y="333611"/>
                </a:lnTo>
                <a:lnTo>
                  <a:pt x="281312" y="316699"/>
                </a:lnTo>
                <a:lnTo>
                  <a:pt x="298520" y="275930"/>
                </a:lnTo>
                <a:lnTo>
                  <a:pt x="293902" y="253497"/>
                </a:lnTo>
                <a:lnTo>
                  <a:pt x="281312" y="235161"/>
                </a:lnTo>
                <a:lnTo>
                  <a:pt x="262652" y="222788"/>
                </a:lnTo>
                <a:lnTo>
                  <a:pt x="239822" y="218249"/>
                </a:lnTo>
                <a:lnTo>
                  <a:pt x="185171" y="218249"/>
                </a:lnTo>
                <a:lnTo>
                  <a:pt x="208523" y="202683"/>
                </a:lnTo>
                <a:lnTo>
                  <a:pt x="239822" y="196424"/>
                </a:lnTo>
                <a:close/>
              </a:path>
              <a:path w="480060" h="480695">
                <a:moveTo>
                  <a:pt x="169634" y="355436"/>
                </a:moveTo>
                <a:lnTo>
                  <a:pt x="240031" y="355436"/>
                </a:lnTo>
                <a:lnTo>
                  <a:pt x="225391" y="356460"/>
                </a:lnTo>
                <a:lnTo>
                  <a:pt x="211089" y="359495"/>
                </a:lnTo>
                <a:lnTo>
                  <a:pt x="163888" y="387774"/>
                </a:lnTo>
                <a:lnTo>
                  <a:pt x="136901" y="432271"/>
                </a:lnTo>
                <a:lnTo>
                  <a:pt x="131435" y="458321"/>
                </a:lnTo>
                <a:lnTo>
                  <a:pt x="110495" y="458321"/>
                </a:lnTo>
                <a:lnTo>
                  <a:pt x="113530" y="434485"/>
                </a:lnTo>
                <a:lnTo>
                  <a:pt x="126213" y="402416"/>
                </a:lnTo>
                <a:lnTo>
                  <a:pt x="146261" y="374659"/>
                </a:lnTo>
                <a:lnTo>
                  <a:pt x="169634" y="355436"/>
                </a:lnTo>
                <a:close/>
              </a:path>
              <a:path w="480060" h="480695">
                <a:moveTo>
                  <a:pt x="185171" y="218249"/>
                </a:moveTo>
                <a:lnTo>
                  <a:pt x="239822" y="218249"/>
                </a:lnTo>
                <a:lnTo>
                  <a:pt x="217003" y="222788"/>
                </a:lnTo>
                <a:lnTo>
                  <a:pt x="198352" y="235161"/>
                </a:lnTo>
                <a:lnTo>
                  <a:pt x="185767" y="253497"/>
                </a:lnTo>
                <a:lnTo>
                  <a:pt x="181150" y="275930"/>
                </a:lnTo>
                <a:lnTo>
                  <a:pt x="185767" y="298362"/>
                </a:lnTo>
                <a:lnTo>
                  <a:pt x="198352" y="316699"/>
                </a:lnTo>
                <a:lnTo>
                  <a:pt x="217003" y="329072"/>
                </a:lnTo>
                <a:lnTo>
                  <a:pt x="239822" y="333611"/>
                </a:lnTo>
                <a:lnTo>
                  <a:pt x="185250" y="333611"/>
                </a:lnTo>
                <a:lnTo>
                  <a:pt x="180346" y="329429"/>
                </a:lnTo>
                <a:lnTo>
                  <a:pt x="169097" y="313852"/>
                </a:lnTo>
                <a:lnTo>
                  <a:pt x="161878" y="295808"/>
                </a:lnTo>
                <a:lnTo>
                  <a:pt x="159329" y="275930"/>
                </a:lnTo>
                <a:lnTo>
                  <a:pt x="165666" y="245016"/>
                </a:lnTo>
                <a:lnTo>
                  <a:pt x="182934" y="219740"/>
                </a:lnTo>
                <a:lnTo>
                  <a:pt x="185171" y="218249"/>
                </a:lnTo>
                <a:close/>
              </a:path>
              <a:path w="480060" h="480695">
                <a:moveTo>
                  <a:pt x="348927" y="0"/>
                </a:moveTo>
                <a:lnTo>
                  <a:pt x="380238" y="6259"/>
                </a:lnTo>
                <a:lnTo>
                  <a:pt x="405836" y="23316"/>
                </a:lnTo>
                <a:lnTo>
                  <a:pt x="423110" y="48591"/>
                </a:lnTo>
                <a:lnTo>
                  <a:pt x="429448" y="79506"/>
                </a:lnTo>
                <a:lnTo>
                  <a:pt x="426899" y="99388"/>
                </a:lnTo>
                <a:lnTo>
                  <a:pt x="419679" y="117432"/>
                </a:lnTo>
                <a:lnTo>
                  <a:pt x="408429" y="133010"/>
                </a:lnTo>
                <a:lnTo>
                  <a:pt x="393882" y="145408"/>
                </a:lnTo>
                <a:lnTo>
                  <a:pt x="428470" y="165153"/>
                </a:lnTo>
                <a:lnTo>
                  <a:pt x="455769" y="194318"/>
                </a:lnTo>
                <a:lnTo>
                  <a:pt x="473648" y="230897"/>
                </a:lnTo>
                <a:lnTo>
                  <a:pt x="480062" y="272811"/>
                </a:lnTo>
                <a:lnTo>
                  <a:pt x="480062" y="278840"/>
                </a:lnTo>
                <a:lnTo>
                  <a:pt x="475174" y="283723"/>
                </a:lnTo>
                <a:lnTo>
                  <a:pt x="349136" y="283723"/>
                </a:lnTo>
                <a:lnTo>
                  <a:pt x="349136" y="261898"/>
                </a:lnTo>
                <a:lnTo>
                  <a:pt x="457739" y="261898"/>
                </a:lnTo>
                <a:lnTo>
                  <a:pt x="446505" y="221499"/>
                </a:lnTo>
                <a:lnTo>
                  <a:pt x="422692" y="188835"/>
                </a:lnTo>
                <a:lnTo>
                  <a:pt x="389252" y="166980"/>
                </a:lnTo>
                <a:lnTo>
                  <a:pt x="349136" y="159012"/>
                </a:lnTo>
                <a:lnTo>
                  <a:pt x="277703" y="159012"/>
                </a:lnTo>
                <a:lnTo>
                  <a:pt x="288955" y="152028"/>
                </a:lnTo>
                <a:lnTo>
                  <a:pt x="296402" y="148409"/>
                </a:lnTo>
                <a:lnTo>
                  <a:pt x="304094" y="145490"/>
                </a:lnTo>
                <a:lnTo>
                  <a:pt x="294355" y="137187"/>
                </a:lnTo>
                <a:lnTo>
                  <a:pt x="348927" y="137187"/>
                </a:lnTo>
                <a:lnTo>
                  <a:pt x="390418" y="120275"/>
                </a:lnTo>
                <a:lnTo>
                  <a:pt x="407626" y="79506"/>
                </a:lnTo>
                <a:lnTo>
                  <a:pt x="403007" y="57073"/>
                </a:lnTo>
                <a:lnTo>
                  <a:pt x="390418" y="38736"/>
                </a:lnTo>
                <a:lnTo>
                  <a:pt x="371758" y="26364"/>
                </a:lnTo>
                <a:lnTo>
                  <a:pt x="348927" y="21824"/>
                </a:lnTo>
                <a:lnTo>
                  <a:pt x="294276" y="21824"/>
                </a:lnTo>
                <a:lnTo>
                  <a:pt x="317628" y="6259"/>
                </a:lnTo>
                <a:lnTo>
                  <a:pt x="348927" y="0"/>
                </a:lnTo>
                <a:close/>
              </a:path>
              <a:path w="480060" h="480695">
                <a:moveTo>
                  <a:pt x="60529" y="159012"/>
                </a:moveTo>
                <a:lnTo>
                  <a:pt x="130926" y="159012"/>
                </a:lnTo>
                <a:lnTo>
                  <a:pt x="116286" y="160036"/>
                </a:lnTo>
                <a:lnTo>
                  <a:pt x="101983" y="163071"/>
                </a:lnTo>
                <a:lnTo>
                  <a:pt x="54783" y="191351"/>
                </a:lnTo>
                <a:lnTo>
                  <a:pt x="27795" y="235849"/>
                </a:lnTo>
                <a:lnTo>
                  <a:pt x="22330" y="261898"/>
                </a:lnTo>
                <a:lnTo>
                  <a:pt x="130926" y="261898"/>
                </a:lnTo>
                <a:lnTo>
                  <a:pt x="130926" y="283723"/>
                </a:lnTo>
                <a:lnTo>
                  <a:pt x="4873" y="283723"/>
                </a:lnTo>
                <a:lnTo>
                  <a:pt x="0" y="278840"/>
                </a:lnTo>
                <a:lnTo>
                  <a:pt x="0" y="272811"/>
                </a:lnTo>
                <a:lnTo>
                  <a:pt x="4425" y="238060"/>
                </a:lnTo>
                <a:lnTo>
                  <a:pt x="17107" y="205991"/>
                </a:lnTo>
                <a:lnTo>
                  <a:pt x="37156" y="178234"/>
                </a:lnTo>
                <a:lnTo>
                  <a:pt x="60529" y="159012"/>
                </a:lnTo>
                <a:close/>
              </a:path>
              <a:path w="480060" h="480695">
                <a:moveTo>
                  <a:pt x="277703" y="159012"/>
                </a:moveTo>
                <a:lnTo>
                  <a:pt x="349136" y="159012"/>
                </a:lnTo>
                <a:lnTo>
                  <a:pt x="334496" y="160036"/>
                </a:lnTo>
                <a:lnTo>
                  <a:pt x="320194" y="163071"/>
                </a:lnTo>
                <a:lnTo>
                  <a:pt x="284128" y="181228"/>
                </a:lnTo>
                <a:lnTo>
                  <a:pt x="279863" y="184884"/>
                </a:lnTo>
                <a:lnTo>
                  <a:pt x="265652" y="168333"/>
                </a:lnTo>
                <a:lnTo>
                  <a:pt x="270753" y="163950"/>
                </a:lnTo>
                <a:lnTo>
                  <a:pt x="276208" y="159940"/>
                </a:lnTo>
                <a:lnTo>
                  <a:pt x="277703" y="159012"/>
                </a:lnTo>
                <a:close/>
              </a:path>
              <a:path w="480060" h="480695">
                <a:moveTo>
                  <a:pt x="130717" y="0"/>
                </a:moveTo>
                <a:lnTo>
                  <a:pt x="162028" y="6259"/>
                </a:lnTo>
                <a:lnTo>
                  <a:pt x="187625" y="23316"/>
                </a:lnTo>
                <a:lnTo>
                  <a:pt x="204898" y="48591"/>
                </a:lnTo>
                <a:lnTo>
                  <a:pt x="211236" y="79506"/>
                </a:lnTo>
                <a:lnTo>
                  <a:pt x="208682" y="99388"/>
                </a:lnTo>
                <a:lnTo>
                  <a:pt x="201508" y="117364"/>
                </a:lnTo>
                <a:lnTo>
                  <a:pt x="190301" y="132928"/>
                </a:lnTo>
                <a:lnTo>
                  <a:pt x="175713" y="145408"/>
                </a:lnTo>
                <a:lnTo>
                  <a:pt x="186026" y="149813"/>
                </a:lnTo>
                <a:lnTo>
                  <a:pt x="195957" y="155117"/>
                </a:lnTo>
                <a:lnTo>
                  <a:pt x="205438" y="161294"/>
                </a:lnTo>
                <a:lnTo>
                  <a:pt x="214400" y="168324"/>
                </a:lnTo>
                <a:lnTo>
                  <a:pt x="200189" y="184884"/>
                </a:lnTo>
                <a:lnTo>
                  <a:pt x="184708" y="173805"/>
                </a:lnTo>
                <a:lnTo>
                  <a:pt x="167719" y="165694"/>
                </a:lnTo>
                <a:lnTo>
                  <a:pt x="149650" y="160709"/>
                </a:lnTo>
                <a:lnTo>
                  <a:pt x="130926" y="159012"/>
                </a:lnTo>
                <a:lnTo>
                  <a:pt x="60529" y="159012"/>
                </a:lnTo>
                <a:lnTo>
                  <a:pt x="63681" y="156420"/>
                </a:lnTo>
                <a:lnTo>
                  <a:pt x="70745" y="152028"/>
                </a:lnTo>
                <a:lnTo>
                  <a:pt x="78192" y="148409"/>
                </a:lnTo>
                <a:lnTo>
                  <a:pt x="85883" y="145490"/>
                </a:lnTo>
                <a:lnTo>
                  <a:pt x="76144" y="137187"/>
                </a:lnTo>
                <a:lnTo>
                  <a:pt x="130717" y="137187"/>
                </a:lnTo>
                <a:lnTo>
                  <a:pt x="172207" y="120275"/>
                </a:lnTo>
                <a:lnTo>
                  <a:pt x="189415" y="79506"/>
                </a:lnTo>
                <a:lnTo>
                  <a:pt x="184797" y="57073"/>
                </a:lnTo>
                <a:lnTo>
                  <a:pt x="172207" y="38736"/>
                </a:lnTo>
                <a:lnTo>
                  <a:pt x="153547" y="26364"/>
                </a:lnTo>
                <a:lnTo>
                  <a:pt x="130717" y="21824"/>
                </a:lnTo>
                <a:lnTo>
                  <a:pt x="76066" y="21824"/>
                </a:lnTo>
                <a:lnTo>
                  <a:pt x="99417" y="6259"/>
                </a:lnTo>
                <a:lnTo>
                  <a:pt x="130717" y="0"/>
                </a:lnTo>
                <a:close/>
              </a:path>
              <a:path w="480060" h="480695">
                <a:moveTo>
                  <a:pt x="294276" y="21824"/>
                </a:moveTo>
                <a:lnTo>
                  <a:pt x="348927" y="21824"/>
                </a:lnTo>
                <a:lnTo>
                  <a:pt x="326108" y="26364"/>
                </a:lnTo>
                <a:lnTo>
                  <a:pt x="307457" y="38736"/>
                </a:lnTo>
                <a:lnTo>
                  <a:pt x="294873" y="57073"/>
                </a:lnTo>
                <a:lnTo>
                  <a:pt x="290256" y="79506"/>
                </a:lnTo>
                <a:lnTo>
                  <a:pt x="294873" y="101938"/>
                </a:lnTo>
                <a:lnTo>
                  <a:pt x="307457" y="120275"/>
                </a:lnTo>
                <a:lnTo>
                  <a:pt x="326108" y="132648"/>
                </a:lnTo>
                <a:lnTo>
                  <a:pt x="348927" y="137187"/>
                </a:lnTo>
                <a:lnTo>
                  <a:pt x="294355" y="137187"/>
                </a:lnTo>
                <a:lnTo>
                  <a:pt x="289454" y="133010"/>
                </a:lnTo>
                <a:lnTo>
                  <a:pt x="278204" y="117432"/>
                </a:lnTo>
                <a:lnTo>
                  <a:pt x="270979" y="99347"/>
                </a:lnTo>
                <a:lnTo>
                  <a:pt x="268435" y="79506"/>
                </a:lnTo>
                <a:lnTo>
                  <a:pt x="274771" y="48591"/>
                </a:lnTo>
                <a:lnTo>
                  <a:pt x="292039" y="23316"/>
                </a:lnTo>
                <a:lnTo>
                  <a:pt x="294276" y="21824"/>
                </a:lnTo>
                <a:close/>
              </a:path>
              <a:path w="480060" h="480695">
                <a:moveTo>
                  <a:pt x="76066" y="21824"/>
                </a:moveTo>
                <a:lnTo>
                  <a:pt x="130717" y="21824"/>
                </a:lnTo>
                <a:lnTo>
                  <a:pt x="107898" y="26364"/>
                </a:lnTo>
                <a:lnTo>
                  <a:pt x="89246" y="38736"/>
                </a:lnTo>
                <a:lnTo>
                  <a:pt x="76662" y="57073"/>
                </a:lnTo>
                <a:lnTo>
                  <a:pt x="72045" y="79506"/>
                </a:lnTo>
                <a:lnTo>
                  <a:pt x="76662" y="101938"/>
                </a:lnTo>
                <a:lnTo>
                  <a:pt x="89246" y="120275"/>
                </a:lnTo>
                <a:lnTo>
                  <a:pt x="107898" y="132648"/>
                </a:lnTo>
                <a:lnTo>
                  <a:pt x="130717" y="137187"/>
                </a:lnTo>
                <a:lnTo>
                  <a:pt x="76144" y="137187"/>
                </a:lnTo>
                <a:lnTo>
                  <a:pt x="71244" y="133010"/>
                </a:lnTo>
                <a:lnTo>
                  <a:pt x="59994" y="117432"/>
                </a:lnTo>
                <a:lnTo>
                  <a:pt x="52768" y="99347"/>
                </a:lnTo>
                <a:lnTo>
                  <a:pt x="50224" y="79506"/>
                </a:lnTo>
                <a:lnTo>
                  <a:pt x="56560" y="48591"/>
                </a:lnTo>
                <a:lnTo>
                  <a:pt x="73828" y="23316"/>
                </a:lnTo>
                <a:lnTo>
                  <a:pt x="76066" y="21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613663" y="5392039"/>
            <a:ext cx="1133475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2700" marR="5080" indent="72644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infrastructure engineers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189089" y="5462117"/>
            <a:ext cx="16179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infrastructure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designs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self-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service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domain</a:t>
            </a: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agnostic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1206246" y="2302001"/>
            <a:ext cx="734695" cy="734695"/>
          </a:xfrm>
          <a:custGeom>
            <a:avLst/>
            <a:gdLst/>
            <a:ahLst/>
            <a:cxnLst/>
            <a:rect l="l" t="t" r="r" b="b"/>
            <a:pathLst>
              <a:path w="734694" h="734694">
                <a:moveTo>
                  <a:pt x="0" y="367284"/>
                </a:moveTo>
                <a:lnTo>
                  <a:pt x="2862" y="321217"/>
                </a:lnTo>
                <a:lnTo>
                  <a:pt x="11218" y="276857"/>
                </a:lnTo>
                <a:lnTo>
                  <a:pt x="24725" y="234548"/>
                </a:lnTo>
                <a:lnTo>
                  <a:pt x="43038" y="194633"/>
                </a:lnTo>
                <a:lnTo>
                  <a:pt x="65812" y="157458"/>
                </a:lnTo>
                <a:lnTo>
                  <a:pt x="92703" y="123366"/>
                </a:lnTo>
                <a:lnTo>
                  <a:pt x="123366" y="92703"/>
                </a:lnTo>
                <a:lnTo>
                  <a:pt x="157458" y="65812"/>
                </a:lnTo>
                <a:lnTo>
                  <a:pt x="194633" y="43038"/>
                </a:lnTo>
                <a:lnTo>
                  <a:pt x="234548" y="24725"/>
                </a:lnTo>
                <a:lnTo>
                  <a:pt x="276857" y="11218"/>
                </a:lnTo>
                <a:lnTo>
                  <a:pt x="321217" y="2862"/>
                </a:lnTo>
                <a:lnTo>
                  <a:pt x="367284" y="0"/>
                </a:lnTo>
                <a:lnTo>
                  <a:pt x="413350" y="2862"/>
                </a:lnTo>
                <a:lnTo>
                  <a:pt x="457710" y="11218"/>
                </a:lnTo>
                <a:lnTo>
                  <a:pt x="500019" y="24725"/>
                </a:lnTo>
                <a:lnTo>
                  <a:pt x="539934" y="43038"/>
                </a:lnTo>
                <a:lnTo>
                  <a:pt x="577109" y="65812"/>
                </a:lnTo>
                <a:lnTo>
                  <a:pt x="611201" y="92703"/>
                </a:lnTo>
                <a:lnTo>
                  <a:pt x="641864" y="123366"/>
                </a:lnTo>
                <a:lnTo>
                  <a:pt x="668755" y="157458"/>
                </a:lnTo>
                <a:lnTo>
                  <a:pt x="691529" y="194633"/>
                </a:lnTo>
                <a:lnTo>
                  <a:pt x="709842" y="234548"/>
                </a:lnTo>
                <a:lnTo>
                  <a:pt x="723349" y="276857"/>
                </a:lnTo>
                <a:lnTo>
                  <a:pt x="731705" y="321217"/>
                </a:lnTo>
                <a:lnTo>
                  <a:pt x="734567" y="367284"/>
                </a:lnTo>
                <a:lnTo>
                  <a:pt x="731705" y="413350"/>
                </a:lnTo>
                <a:lnTo>
                  <a:pt x="723349" y="457710"/>
                </a:lnTo>
                <a:lnTo>
                  <a:pt x="709842" y="500019"/>
                </a:lnTo>
                <a:lnTo>
                  <a:pt x="691529" y="539934"/>
                </a:lnTo>
                <a:lnTo>
                  <a:pt x="668755" y="577109"/>
                </a:lnTo>
                <a:lnTo>
                  <a:pt x="641864" y="611201"/>
                </a:lnTo>
                <a:lnTo>
                  <a:pt x="611201" y="641864"/>
                </a:lnTo>
                <a:lnTo>
                  <a:pt x="577109" y="668755"/>
                </a:lnTo>
                <a:lnTo>
                  <a:pt x="539934" y="691529"/>
                </a:lnTo>
                <a:lnTo>
                  <a:pt x="500019" y="709842"/>
                </a:lnTo>
                <a:lnTo>
                  <a:pt x="457710" y="723349"/>
                </a:lnTo>
                <a:lnTo>
                  <a:pt x="413350" y="731705"/>
                </a:lnTo>
                <a:lnTo>
                  <a:pt x="367284" y="734568"/>
                </a:lnTo>
                <a:lnTo>
                  <a:pt x="321217" y="731705"/>
                </a:lnTo>
                <a:lnTo>
                  <a:pt x="276857" y="723349"/>
                </a:lnTo>
                <a:lnTo>
                  <a:pt x="234548" y="709842"/>
                </a:lnTo>
                <a:lnTo>
                  <a:pt x="194633" y="691529"/>
                </a:lnTo>
                <a:lnTo>
                  <a:pt x="157458" y="668755"/>
                </a:lnTo>
                <a:lnTo>
                  <a:pt x="123366" y="641864"/>
                </a:lnTo>
                <a:lnTo>
                  <a:pt x="92703" y="611201"/>
                </a:lnTo>
                <a:lnTo>
                  <a:pt x="65812" y="577109"/>
                </a:lnTo>
                <a:lnTo>
                  <a:pt x="43038" y="539934"/>
                </a:lnTo>
                <a:lnTo>
                  <a:pt x="24725" y="500019"/>
                </a:lnTo>
                <a:lnTo>
                  <a:pt x="11218" y="457710"/>
                </a:lnTo>
                <a:lnTo>
                  <a:pt x="2862" y="413350"/>
                </a:lnTo>
                <a:lnTo>
                  <a:pt x="0" y="367284"/>
                </a:lnTo>
                <a:close/>
              </a:path>
            </a:pathLst>
          </a:custGeom>
          <a:ln w="19812">
            <a:solidFill>
              <a:srgbClr val="CD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1198625" y="3184398"/>
            <a:ext cx="748665" cy="643255"/>
          </a:xfrm>
          <a:custGeom>
            <a:avLst/>
            <a:gdLst/>
            <a:ahLst/>
            <a:cxnLst/>
            <a:rect l="l" t="t" r="r" b="b"/>
            <a:pathLst>
              <a:path w="748664" h="643254">
                <a:moveTo>
                  <a:pt x="0" y="643127"/>
                </a:moveTo>
                <a:lnTo>
                  <a:pt x="374142" y="0"/>
                </a:lnTo>
                <a:lnTo>
                  <a:pt x="748284" y="643127"/>
                </a:lnTo>
                <a:lnTo>
                  <a:pt x="0" y="643127"/>
                </a:lnTo>
                <a:close/>
              </a:path>
            </a:pathLst>
          </a:custGeom>
          <a:ln w="19812">
            <a:solidFill>
              <a:srgbClr val="CD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1206246" y="3975353"/>
            <a:ext cx="734695" cy="733425"/>
          </a:xfrm>
          <a:custGeom>
            <a:avLst/>
            <a:gdLst/>
            <a:ahLst/>
            <a:cxnLst/>
            <a:rect l="l" t="t" r="r" b="b"/>
            <a:pathLst>
              <a:path w="734694" h="733425">
                <a:moveTo>
                  <a:pt x="0" y="733044"/>
                </a:moveTo>
                <a:lnTo>
                  <a:pt x="734567" y="733044"/>
                </a:lnTo>
                <a:lnTo>
                  <a:pt x="734567" y="0"/>
                </a:lnTo>
                <a:lnTo>
                  <a:pt x="0" y="0"/>
                </a:lnTo>
                <a:lnTo>
                  <a:pt x="0" y="733044"/>
                </a:lnTo>
                <a:close/>
              </a:path>
            </a:pathLst>
          </a:custGeom>
          <a:ln w="19812">
            <a:solidFill>
              <a:srgbClr val="CD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2071116" y="2613786"/>
            <a:ext cx="391160" cy="111125"/>
          </a:xfrm>
          <a:custGeom>
            <a:avLst/>
            <a:gdLst/>
            <a:ahLst/>
            <a:cxnLst/>
            <a:rect l="l" t="t" r="r" b="b"/>
            <a:pathLst>
              <a:path w="391160" h="111125">
                <a:moveTo>
                  <a:pt x="360879" y="55499"/>
                </a:moveTo>
                <a:lnTo>
                  <a:pt x="318642" y="92455"/>
                </a:lnTo>
                <a:lnTo>
                  <a:pt x="314578" y="96138"/>
                </a:lnTo>
                <a:lnTo>
                  <a:pt x="314070" y="102362"/>
                </a:lnTo>
                <a:lnTo>
                  <a:pt x="317753" y="106425"/>
                </a:lnTo>
                <a:lnTo>
                  <a:pt x="321309" y="110616"/>
                </a:lnTo>
                <a:lnTo>
                  <a:pt x="327532" y="110998"/>
                </a:lnTo>
                <a:lnTo>
                  <a:pt x="331723" y="107441"/>
                </a:lnTo>
                <a:lnTo>
                  <a:pt x="382477" y="62991"/>
                </a:lnTo>
                <a:lnTo>
                  <a:pt x="369442" y="62991"/>
                </a:lnTo>
                <a:lnTo>
                  <a:pt x="360879" y="55499"/>
                </a:lnTo>
                <a:close/>
              </a:path>
              <a:path w="391160" h="111125">
                <a:moveTo>
                  <a:pt x="349558" y="45592"/>
                </a:moveTo>
                <a:lnTo>
                  <a:pt x="4444" y="45592"/>
                </a:lnTo>
                <a:lnTo>
                  <a:pt x="0" y="50037"/>
                </a:lnTo>
                <a:lnTo>
                  <a:pt x="0" y="60960"/>
                </a:lnTo>
                <a:lnTo>
                  <a:pt x="4444" y="65404"/>
                </a:lnTo>
                <a:lnTo>
                  <a:pt x="349558" y="65404"/>
                </a:lnTo>
                <a:lnTo>
                  <a:pt x="360879" y="55499"/>
                </a:lnTo>
                <a:lnTo>
                  <a:pt x="349558" y="45592"/>
                </a:lnTo>
                <a:close/>
              </a:path>
              <a:path w="391160" h="111125">
                <a:moveTo>
                  <a:pt x="385825" y="60059"/>
                </a:moveTo>
                <a:lnTo>
                  <a:pt x="379722" y="65404"/>
                </a:lnTo>
                <a:lnTo>
                  <a:pt x="381381" y="65404"/>
                </a:lnTo>
                <a:lnTo>
                  <a:pt x="385825" y="60960"/>
                </a:lnTo>
                <a:lnTo>
                  <a:pt x="385825" y="60059"/>
                </a:lnTo>
                <a:close/>
              </a:path>
              <a:path w="391160" h="111125">
                <a:moveTo>
                  <a:pt x="369442" y="48005"/>
                </a:moveTo>
                <a:lnTo>
                  <a:pt x="360879" y="55499"/>
                </a:lnTo>
                <a:lnTo>
                  <a:pt x="369442" y="62991"/>
                </a:lnTo>
                <a:lnTo>
                  <a:pt x="369442" y="48005"/>
                </a:lnTo>
                <a:close/>
              </a:path>
              <a:path w="391160" h="111125">
                <a:moveTo>
                  <a:pt x="382477" y="48005"/>
                </a:moveTo>
                <a:lnTo>
                  <a:pt x="369442" y="48005"/>
                </a:lnTo>
                <a:lnTo>
                  <a:pt x="369442" y="62991"/>
                </a:lnTo>
                <a:lnTo>
                  <a:pt x="382477" y="62991"/>
                </a:lnTo>
                <a:lnTo>
                  <a:pt x="385825" y="60059"/>
                </a:lnTo>
                <a:lnTo>
                  <a:pt x="385825" y="50938"/>
                </a:lnTo>
                <a:lnTo>
                  <a:pt x="382477" y="48005"/>
                </a:lnTo>
                <a:close/>
              </a:path>
              <a:path w="391160" h="111125">
                <a:moveTo>
                  <a:pt x="385825" y="50938"/>
                </a:moveTo>
                <a:lnTo>
                  <a:pt x="385825" y="60059"/>
                </a:lnTo>
                <a:lnTo>
                  <a:pt x="391032" y="55499"/>
                </a:lnTo>
                <a:lnTo>
                  <a:pt x="385825" y="50938"/>
                </a:lnTo>
                <a:close/>
              </a:path>
              <a:path w="391160" h="111125">
                <a:moveTo>
                  <a:pt x="327532" y="0"/>
                </a:moveTo>
                <a:lnTo>
                  <a:pt x="321309" y="380"/>
                </a:lnTo>
                <a:lnTo>
                  <a:pt x="317753" y="4572"/>
                </a:lnTo>
                <a:lnTo>
                  <a:pt x="314070" y="8636"/>
                </a:lnTo>
                <a:lnTo>
                  <a:pt x="314578" y="14859"/>
                </a:lnTo>
                <a:lnTo>
                  <a:pt x="318642" y="18541"/>
                </a:lnTo>
                <a:lnTo>
                  <a:pt x="360879" y="55499"/>
                </a:lnTo>
                <a:lnTo>
                  <a:pt x="369442" y="48005"/>
                </a:lnTo>
                <a:lnTo>
                  <a:pt x="382477" y="48005"/>
                </a:lnTo>
                <a:lnTo>
                  <a:pt x="331723" y="3555"/>
                </a:lnTo>
                <a:lnTo>
                  <a:pt x="327532" y="0"/>
                </a:lnTo>
                <a:close/>
              </a:path>
              <a:path w="391160" h="111125">
                <a:moveTo>
                  <a:pt x="381381" y="45592"/>
                </a:moveTo>
                <a:lnTo>
                  <a:pt x="379722" y="45592"/>
                </a:lnTo>
                <a:lnTo>
                  <a:pt x="385825" y="50938"/>
                </a:lnTo>
                <a:lnTo>
                  <a:pt x="385825" y="50037"/>
                </a:lnTo>
                <a:lnTo>
                  <a:pt x="381381" y="455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2071116" y="3450463"/>
            <a:ext cx="391160" cy="111125"/>
          </a:xfrm>
          <a:custGeom>
            <a:avLst/>
            <a:gdLst/>
            <a:ahLst/>
            <a:cxnLst/>
            <a:rect l="l" t="t" r="r" b="b"/>
            <a:pathLst>
              <a:path w="391160" h="111125">
                <a:moveTo>
                  <a:pt x="360879" y="55499"/>
                </a:moveTo>
                <a:lnTo>
                  <a:pt x="318642" y="92456"/>
                </a:lnTo>
                <a:lnTo>
                  <a:pt x="314578" y="96138"/>
                </a:lnTo>
                <a:lnTo>
                  <a:pt x="314070" y="102362"/>
                </a:lnTo>
                <a:lnTo>
                  <a:pt x="317753" y="106425"/>
                </a:lnTo>
                <a:lnTo>
                  <a:pt x="321309" y="110616"/>
                </a:lnTo>
                <a:lnTo>
                  <a:pt x="327532" y="110998"/>
                </a:lnTo>
                <a:lnTo>
                  <a:pt x="331723" y="107441"/>
                </a:lnTo>
                <a:lnTo>
                  <a:pt x="382477" y="62991"/>
                </a:lnTo>
                <a:lnTo>
                  <a:pt x="369442" y="62991"/>
                </a:lnTo>
                <a:lnTo>
                  <a:pt x="360879" y="55499"/>
                </a:lnTo>
                <a:close/>
              </a:path>
              <a:path w="391160" h="111125">
                <a:moveTo>
                  <a:pt x="349558" y="45592"/>
                </a:moveTo>
                <a:lnTo>
                  <a:pt x="4444" y="45592"/>
                </a:lnTo>
                <a:lnTo>
                  <a:pt x="0" y="50037"/>
                </a:lnTo>
                <a:lnTo>
                  <a:pt x="0" y="60960"/>
                </a:lnTo>
                <a:lnTo>
                  <a:pt x="4444" y="65404"/>
                </a:lnTo>
                <a:lnTo>
                  <a:pt x="349558" y="65404"/>
                </a:lnTo>
                <a:lnTo>
                  <a:pt x="360879" y="55499"/>
                </a:lnTo>
                <a:lnTo>
                  <a:pt x="349558" y="45592"/>
                </a:lnTo>
                <a:close/>
              </a:path>
              <a:path w="391160" h="111125">
                <a:moveTo>
                  <a:pt x="385825" y="60059"/>
                </a:moveTo>
                <a:lnTo>
                  <a:pt x="379722" y="65404"/>
                </a:lnTo>
                <a:lnTo>
                  <a:pt x="381381" y="65404"/>
                </a:lnTo>
                <a:lnTo>
                  <a:pt x="385825" y="60960"/>
                </a:lnTo>
                <a:lnTo>
                  <a:pt x="385825" y="60059"/>
                </a:lnTo>
                <a:close/>
              </a:path>
              <a:path w="391160" h="111125">
                <a:moveTo>
                  <a:pt x="369442" y="48006"/>
                </a:moveTo>
                <a:lnTo>
                  <a:pt x="360879" y="55499"/>
                </a:lnTo>
                <a:lnTo>
                  <a:pt x="369442" y="62991"/>
                </a:lnTo>
                <a:lnTo>
                  <a:pt x="369442" y="48006"/>
                </a:lnTo>
                <a:close/>
              </a:path>
              <a:path w="391160" h="111125">
                <a:moveTo>
                  <a:pt x="382477" y="48006"/>
                </a:moveTo>
                <a:lnTo>
                  <a:pt x="369442" y="48006"/>
                </a:lnTo>
                <a:lnTo>
                  <a:pt x="369442" y="62991"/>
                </a:lnTo>
                <a:lnTo>
                  <a:pt x="382477" y="62991"/>
                </a:lnTo>
                <a:lnTo>
                  <a:pt x="385825" y="60059"/>
                </a:lnTo>
                <a:lnTo>
                  <a:pt x="385825" y="50938"/>
                </a:lnTo>
                <a:lnTo>
                  <a:pt x="382477" y="48006"/>
                </a:lnTo>
                <a:close/>
              </a:path>
              <a:path w="391160" h="111125">
                <a:moveTo>
                  <a:pt x="385825" y="50938"/>
                </a:moveTo>
                <a:lnTo>
                  <a:pt x="385825" y="60059"/>
                </a:lnTo>
                <a:lnTo>
                  <a:pt x="391032" y="55499"/>
                </a:lnTo>
                <a:lnTo>
                  <a:pt x="385825" y="50938"/>
                </a:lnTo>
                <a:close/>
              </a:path>
              <a:path w="391160" h="111125">
                <a:moveTo>
                  <a:pt x="327532" y="0"/>
                </a:moveTo>
                <a:lnTo>
                  <a:pt x="321309" y="381"/>
                </a:lnTo>
                <a:lnTo>
                  <a:pt x="317753" y="4572"/>
                </a:lnTo>
                <a:lnTo>
                  <a:pt x="314070" y="8636"/>
                </a:lnTo>
                <a:lnTo>
                  <a:pt x="314578" y="14859"/>
                </a:lnTo>
                <a:lnTo>
                  <a:pt x="318642" y="18541"/>
                </a:lnTo>
                <a:lnTo>
                  <a:pt x="360879" y="55499"/>
                </a:lnTo>
                <a:lnTo>
                  <a:pt x="369442" y="48006"/>
                </a:lnTo>
                <a:lnTo>
                  <a:pt x="382477" y="48006"/>
                </a:lnTo>
                <a:lnTo>
                  <a:pt x="331723" y="3556"/>
                </a:lnTo>
                <a:lnTo>
                  <a:pt x="327532" y="0"/>
                </a:lnTo>
                <a:close/>
              </a:path>
              <a:path w="391160" h="111125">
                <a:moveTo>
                  <a:pt x="381381" y="45592"/>
                </a:moveTo>
                <a:lnTo>
                  <a:pt x="379722" y="45592"/>
                </a:lnTo>
                <a:lnTo>
                  <a:pt x="385825" y="50938"/>
                </a:lnTo>
                <a:lnTo>
                  <a:pt x="385825" y="50037"/>
                </a:lnTo>
                <a:lnTo>
                  <a:pt x="381381" y="455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2071116" y="4287139"/>
            <a:ext cx="391160" cy="111125"/>
          </a:xfrm>
          <a:custGeom>
            <a:avLst/>
            <a:gdLst/>
            <a:ahLst/>
            <a:cxnLst/>
            <a:rect l="l" t="t" r="r" b="b"/>
            <a:pathLst>
              <a:path w="391160" h="111125">
                <a:moveTo>
                  <a:pt x="360879" y="55499"/>
                </a:moveTo>
                <a:lnTo>
                  <a:pt x="318642" y="92456"/>
                </a:lnTo>
                <a:lnTo>
                  <a:pt x="314578" y="96138"/>
                </a:lnTo>
                <a:lnTo>
                  <a:pt x="314070" y="102362"/>
                </a:lnTo>
                <a:lnTo>
                  <a:pt x="317753" y="106425"/>
                </a:lnTo>
                <a:lnTo>
                  <a:pt x="321309" y="110617"/>
                </a:lnTo>
                <a:lnTo>
                  <a:pt x="327532" y="110998"/>
                </a:lnTo>
                <a:lnTo>
                  <a:pt x="331723" y="107442"/>
                </a:lnTo>
                <a:lnTo>
                  <a:pt x="382477" y="62992"/>
                </a:lnTo>
                <a:lnTo>
                  <a:pt x="369442" y="62992"/>
                </a:lnTo>
                <a:lnTo>
                  <a:pt x="360879" y="55499"/>
                </a:lnTo>
                <a:close/>
              </a:path>
              <a:path w="391160" h="111125">
                <a:moveTo>
                  <a:pt x="349558" y="45593"/>
                </a:moveTo>
                <a:lnTo>
                  <a:pt x="4444" y="45593"/>
                </a:lnTo>
                <a:lnTo>
                  <a:pt x="0" y="50037"/>
                </a:lnTo>
                <a:lnTo>
                  <a:pt x="0" y="60960"/>
                </a:lnTo>
                <a:lnTo>
                  <a:pt x="4444" y="65405"/>
                </a:lnTo>
                <a:lnTo>
                  <a:pt x="349558" y="65405"/>
                </a:lnTo>
                <a:lnTo>
                  <a:pt x="360879" y="55499"/>
                </a:lnTo>
                <a:lnTo>
                  <a:pt x="349558" y="45593"/>
                </a:lnTo>
                <a:close/>
              </a:path>
              <a:path w="391160" h="111125">
                <a:moveTo>
                  <a:pt x="385825" y="60059"/>
                </a:moveTo>
                <a:lnTo>
                  <a:pt x="379722" y="65405"/>
                </a:lnTo>
                <a:lnTo>
                  <a:pt x="381381" y="65405"/>
                </a:lnTo>
                <a:lnTo>
                  <a:pt x="385825" y="60960"/>
                </a:lnTo>
                <a:lnTo>
                  <a:pt x="385825" y="60059"/>
                </a:lnTo>
                <a:close/>
              </a:path>
              <a:path w="391160" h="111125">
                <a:moveTo>
                  <a:pt x="369442" y="48006"/>
                </a:moveTo>
                <a:lnTo>
                  <a:pt x="360879" y="55499"/>
                </a:lnTo>
                <a:lnTo>
                  <a:pt x="369442" y="62992"/>
                </a:lnTo>
                <a:lnTo>
                  <a:pt x="369442" y="48006"/>
                </a:lnTo>
                <a:close/>
              </a:path>
              <a:path w="391160" h="111125">
                <a:moveTo>
                  <a:pt x="382477" y="48006"/>
                </a:moveTo>
                <a:lnTo>
                  <a:pt x="369442" y="48006"/>
                </a:lnTo>
                <a:lnTo>
                  <a:pt x="369442" y="62992"/>
                </a:lnTo>
                <a:lnTo>
                  <a:pt x="382477" y="62992"/>
                </a:lnTo>
                <a:lnTo>
                  <a:pt x="385825" y="60059"/>
                </a:lnTo>
                <a:lnTo>
                  <a:pt x="385825" y="50938"/>
                </a:lnTo>
                <a:lnTo>
                  <a:pt x="382477" y="48006"/>
                </a:lnTo>
                <a:close/>
              </a:path>
              <a:path w="391160" h="111125">
                <a:moveTo>
                  <a:pt x="385825" y="50938"/>
                </a:moveTo>
                <a:lnTo>
                  <a:pt x="385825" y="60059"/>
                </a:lnTo>
                <a:lnTo>
                  <a:pt x="391032" y="55499"/>
                </a:lnTo>
                <a:lnTo>
                  <a:pt x="385825" y="50938"/>
                </a:lnTo>
                <a:close/>
              </a:path>
              <a:path w="391160" h="111125">
                <a:moveTo>
                  <a:pt x="327532" y="0"/>
                </a:moveTo>
                <a:lnTo>
                  <a:pt x="321309" y="381"/>
                </a:lnTo>
                <a:lnTo>
                  <a:pt x="317753" y="4572"/>
                </a:lnTo>
                <a:lnTo>
                  <a:pt x="314070" y="8636"/>
                </a:lnTo>
                <a:lnTo>
                  <a:pt x="314578" y="14859"/>
                </a:lnTo>
                <a:lnTo>
                  <a:pt x="318642" y="18542"/>
                </a:lnTo>
                <a:lnTo>
                  <a:pt x="360879" y="55499"/>
                </a:lnTo>
                <a:lnTo>
                  <a:pt x="369442" y="48006"/>
                </a:lnTo>
                <a:lnTo>
                  <a:pt x="382477" y="48006"/>
                </a:lnTo>
                <a:lnTo>
                  <a:pt x="331723" y="3556"/>
                </a:lnTo>
                <a:lnTo>
                  <a:pt x="327532" y="0"/>
                </a:lnTo>
                <a:close/>
              </a:path>
              <a:path w="391160" h="111125">
                <a:moveTo>
                  <a:pt x="381381" y="45593"/>
                </a:moveTo>
                <a:lnTo>
                  <a:pt x="379722" y="45593"/>
                </a:lnTo>
                <a:lnTo>
                  <a:pt x="385825" y="50938"/>
                </a:lnTo>
                <a:lnTo>
                  <a:pt x="385825" y="50037"/>
                </a:lnTo>
                <a:lnTo>
                  <a:pt x="381381" y="45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368300" y="956818"/>
            <a:ext cx="11137900" cy="1174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55">
                <a:solidFill>
                  <a:srgbClr val="FFFFFF"/>
                </a:solidFill>
                <a:latin typeface="Trebuchet MS"/>
                <a:cs typeface="Trebuchet MS"/>
              </a:rPr>
              <a:t>Organizing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teams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around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ingest,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process,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serve,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instead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domains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creates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bottlenecks,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teams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don’t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understand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domain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000">
              <a:latin typeface="Trebuchet MS"/>
              <a:cs typeface="Trebuchet MS"/>
            </a:endParaRPr>
          </a:p>
          <a:p>
            <a:pPr marL="666115">
              <a:lnSpc>
                <a:spcPct val="100000"/>
              </a:lnSpc>
              <a:spcBef>
                <a:spcPts val="2075"/>
              </a:spcBef>
              <a:tabLst>
                <a:tab pos="3735070" algn="l"/>
              </a:tabLst>
            </a:pPr>
            <a:r>
              <a:rPr dirty="0" sz="1800" spc="-10" b="1">
                <a:solidFill>
                  <a:srgbClr val="FF7846"/>
                </a:solidFill>
                <a:latin typeface="Trebuchet MS"/>
                <a:cs typeface="Trebuchet MS"/>
              </a:rPr>
              <a:t>Producers</a:t>
            </a:r>
            <a:r>
              <a:rPr dirty="0" sz="1800" b="1">
                <a:solidFill>
                  <a:srgbClr val="FF7846"/>
                </a:solidFill>
                <a:latin typeface="Trebuchet MS"/>
                <a:cs typeface="Trebuchet MS"/>
              </a:rPr>
              <a:t>	Data</a:t>
            </a:r>
            <a:r>
              <a:rPr dirty="0" sz="1800" spc="75" b="1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7846"/>
                </a:solidFill>
                <a:latin typeface="Trebuchet MS"/>
                <a:cs typeface="Trebuchet MS"/>
              </a:rPr>
              <a:t>monolith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0104501" y="2287651"/>
            <a:ext cx="13411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Discoverable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26" name="object 2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5856" y="2883407"/>
            <a:ext cx="347472" cy="347472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15856" y="2276855"/>
            <a:ext cx="347472" cy="34747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15856" y="3491484"/>
            <a:ext cx="347472" cy="34747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73183" y="4116323"/>
            <a:ext cx="431292" cy="310895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15856" y="5312664"/>
            <a:ext cx="347472" cy="347472"/>
          </a:xfrm>
          <a:prstGeom prst="rect">
            <a:avLst/>
          </a:prstGeom>
        </p:spPr>
      </p:pic>
      <p:sp>
        <p:nvSpPr>
          <p:cNvPr id="31" name="object 31" descr=""/>
          <p:cNvSpPr txBox="1"/>
          <p:nvPr/>
        </p:nvSpPr>
        <p:spPr>
          <a:xfrm>
            <a:off x="10104501" y="5323458"/>
            <a:ext cx="7188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Secure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0104501" y="2894838"/>
            <a:ext cx="1286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Addressable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0104501" y="3501897"/>
            <a:ext cx="12896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Trustworthy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0104501" y="4109084"/>
            <a:ext cx="1577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Self-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describing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5" name="object 3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15856" y="4704588"/>
            <a:ext cx="347472" cy="347472"/>
          </a:xfrm>
          <a:prstGeom prst="rect">
            <a:avLst/>
          </a:prstGeom>
        </p:spPr>
      </p:pic>
      <p:sp>
        <p:nvSpPr>
          <p:cNvPr id="36" name="object 36" descr=""/>
          <p:cNvSpPr txBox="1"/>
          <p:nvPr/>
        </p:nvSpPr>
        <p:spPr>
          <a:xfrm>
            <a:off x="10104501" y="4716271"/>
            <a:ext cx="1432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Interoperable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9516618" y="2728722"/>
            <a:ext cx="2171700" cy="0"/>
          </a:xfrm>
          <a:custGeom>
            <a:avLst/>
            <a:gdLst/>
            <a:ahLst/>
            <a:cxnLst/>
            <a:rect l="l" t="t" r="r" b="b"/>
            <a:pathLst>
              <a:path w="2171700" h="0">
                <a:moveTo>
                  <a:pt x="0" y="0"/>
                </a:moveTo>
                <a:lnTo>
                  <a:pt x="2171318" y="0"/>
                </a:lnTo>
              </a:path>
            </a:pathLst>
          </a:custGeom>
          <a:ln w="19812">
            <a:solidFill>
              <a:srgbClr val="FFFFFF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9516618" y="3345941"/>
            <a:ext cx="2171700" cy="0"/>
          </a:xfrm>
          <a:custGeom>
            <a:avLst/>
            <a:gdLst/>
            <a:ahLst/>
            <a:cxnLst/>
            <a:rect l="l" t="t" r="r" b="b"/>
            <a:pathLst>
              <a:path w="2171700" h="0">
                <a:moveTo>
                  <a:pt x="0" y="0"/>
                </a:moveTo>
                <a:lnTo>
                  <a:pt x="2171318" y="0"/>
                </a:lnTo>
              </a:path>
            </a:pathLst>
          </a:custGeom>
          <a:ln w="19812">
            <a:solidFill>
              <a:srgbClr val="FFFFFF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9516618" y="3963161"/>
            <a:ext cx="2171700" cy="0"/>
          </a:xfrm>
          <a:custGeom>
            <a:avLst/>
            <a:gdLst/>
            <a:ahLst/>
            <a:cxnLst/>
            <a:rect l="l" t="t" r="r" b="b"/>
            <a:pathLst>
              <a:path w="2171700" h="0">
                <a:moveTo>
                  <a:pt x="0" y="0"/>
                </a:moveTo>
                <a:lnTo>
                  <a:pt x="2171318" y="0"/>
                </a:lnTo>
              </a:path>
            </a:pathLst>
          </a:custGeom>
          <a:ln w="19812">
            <a:solidFill>
              <a:srgbClr val="FFFFFF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9516618" y="4580382"/>
            <a:ext cx="2171700" cy="0"/>
          </a:xfrm>
          <a:custGeom>
            <a:avLst/>
            <a:gdLst/>
            <a:ahLst/>
            <a:cxnLst/>
            <a:rect l="l" t="t" r="r" b="b"/>
            <a:pathLst>
              <a:path w="2171700" h="0">
                <a:moveTo>
                  <a:pt x="0" y="0"/>
                </a:moveTo>
                <a:lnTo>
                  <a:pt x="2171318" y="0"/>
                </a:lnTo>
              </a:path>
            </a:pathLst>
          </a:custGeom>
          <a:ln w="19812">
            <a:solidFill>
              <a:srgbClr val="FFFFFF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9516618" y="5199126"/>
            <a:ext cx="2171700" cy="0"/>
          </a:xfrm>
          <a:custGeom>
            <a:avLst/>
            <a:gdLst/>
            <a:ahLst/>
            <a:cxnLst/>
            <a:rect l="l" t="t" r="r" b="b"/>
            <a:pathLst>
              <a:path w="2171700" h="0">
                <a:moveTo>
                  <a:pt x="0" y="0"/>
                </a:moveTo>
                <a:lnTo>
                  <a:pt x="2171318" y="0"/>
                </a:lnTo>
              </a:path>
            </a:pathLst>
          </a:custGeom>
          <a:ln w="19812">
            <a:solidFill>
              <a:srgbClr val="FFFFFF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03200">
              <a:lnSpc>
                <a:spcPct val="100000"/>
              </a:lnSpc>
              <a:spcBef>
                <a:spcPts val="95"/>
              </a:spcBef>
            </a:pPr>
            <a:r>
              <a:rPr dirty="0" spc="215"/>
              <a:t>High-</a:t>
            </a:r>
            <a:r>
              <a:rPr dirty="0"/>
              <a:t>Level</a:t>
            </a:r>
            <a:r>
              <a:rPr dirty="0" spc="-20"/>
              <a:t> </a:t>
            </a:r>
            <a:r>
              <a:rPr dirty="0" spc="-10"/>
              <a:t>Architecture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9011" y="1065275"/>
            <a:ext cx="9715500" cy="5201412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288" y="1043939"/>
            <a:ext cx="9692640" cy="49697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03200">
              <a:lnSpc>
                <a:spcPct val="100000"/>
              </a:lnSpc>
              <a:spcBef>
                <a:spcPts val="95"/>
              </a:spcBef>
            </a:pPr>
            <a:r>
              <a:rPr dirty="0" spc="350"/>
              <a:t>AWS</a:t>
            </a:r>
            <a:r>
              <a:rPr dirty="0" spc="-210"/>
              <a:t> </a:t>
            </a:r>
            <a:r>
              <a:rPr dirty="0" spc="165"/>
              <a:t>Data</a:t>
            </a:r>
            <a:r>
              <a:rPr dirty="0" spc="-204"/>
              <a:t> </a:t>
            </a:r>
            <a:r>
              <a:rPr dirty="0" spc="185"/>
              <a:t>Mesh</a:t>
            </a:r>
            <a:r>
              <a:rPr dirty="0" spc="-204"/>
              <a:t> </a:t>
            </a:r>
            <a:r>
              <a:rPr dirty="0" spc="-10"/>
              <a:t>Architecture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03200">
              <a:lnSpc>
                <a:spcPct val="100000"/>
              </a:lnSpc>
              <a:spcBef>
                <a:spcPts val="95"/>
              </a:spcBef>
            </a:pPr>
            <a:r>
              <a:rPr dirty="0" spc="140"/>
              <a:t>End-</a:t>
            </a:r>
            <a:r>
              <a:rPr dirty="0" spc="125"/>
              <a:t>to-</a:t>
            </a:r>
            <a:r>
              <a:rPr dirty="0" spc="135"/>
              <a:t>End</a:t>
            </a:r>
            <a:r>
              <a:rPr dirty="0" spc="-175"/>
              <a:t> </a:t>
            </a:r>
            <a:r>
              <a:rPr dirty="0" spc="185"/>
              <a:t>Workflow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3291" y="1283208"/>
            <a:ext cx="9805416" cy="4291584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0320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Cross-</a:t>
            </a:r>
            <a:r>
              <a:rPr dirty="0" spc="85"/>
              <a:t>Account</a:t>
            </a:r>
            <a:r>
              <a:rPr dirty="0" spc="-175"/>
              <a:t> </a:t>
            </a:r>
            <a:r>
              <a:rPr dirty="0" spc="165"/>
              <a:t>Data</a:t>
            </a:r>
            <a:r>
              <a:rPr dirty="0" spc="-195"/>
              <a:t> </a:t>
            </a:r>
            <a:r>
              <a:rPr dirty="0" spc="155"/>
              <a:t>Mesh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500" y="1269491"/>
            <a:ext cx="9525000" cy="4319016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323" rIns="0" bIns="0" rtlCol="0" vert="horz">
            <a:spAutoFit/>
          </a:bodyPr>
          <a:lstStyle/>
          <a:p>
            <a:pPr marL="203200">
              <a:lnSpc>
                <a:spcPct val="100000"/>
              </a:lnSpc>
              <a:spcBef>
                <a:spcPts val="95"/>
              </a:spcBef>
            </a:pPr>
            <a:r>
              <a:rPr dirty="0" spc="120"/>
              <a:t>CPG</a:t>
            </a:r>
            <a:r>
              <a:rPr dirty="0" spc="-200"/>
              <a:t> </a:t>
            </a:r>
            <a:r>
              <a:rPr dirty="0" spc="165"/>
              <a:t>Data</a:t>
            </a:r>
            <a:r>
              <a:rPr dirty="0" spc="-200"/>
              <a:t> </a:t>
            </a:r>
            <a:r>
              <a:rPr dirty="0" spc="155"/>
              <a:t>Mesh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904" y="1333500"/>
            <a:ext cx="10680192" cy="488442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128" y="1703019"/>
            <a:ext cx="6316980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110"/>
              <a:t>Thank</a:t>
            </a:r>
            <a:r>
              <a:rPr dirty="0" sz="9600" spc="-1085"/>
              <a:t> </a:t>
            </a:r>
            <a:r>
              <a:rPr dirty="0" sz="9600" spc="-40"/>
              <a:t>you!</a:t>
            </a:r>
            <a:endParaRPr sz="960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531" y="6399276"/>
            <a:ext cx="384047" cy="21640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64642" y="3435200"/>
            <a:ext cx="2754630" cy="837565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Krithika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Ganesamoorthi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  <a:hlinkClick r:id="rId4"/>
              </a:rPr>
              <a:t>kganesam@amazon.com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9094469" y="6499604"/>
            <a:ext cx="2841625" cy="13144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2021,</a:t>
            </a: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831463" y="3435200"/>
            <a:ext cx="2268855" cy="837565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Michael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FFFFFF"/>
                </a:solidFill>
                <a:latin typeface="Trebuchet MS"/>
                <a:cs typeface="Trebuchet MS"/>
              </a:rPr>
              <a:t>Connor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  <a:hlinkClick r:id="rId5"/>
              </a:rPr>
              <a:t>mlconnor@amazon.com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45934"/>
            <a:chOff x="0" y="0"/>
            <a:chExt cx="12192000" cy="684593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4580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531" y="6399276"/>
              <a:ext cx="384047" cy="21640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3481" y="2384805"/>
            <a:ext cx="8815070" cy="1415415"/>
          </a:xfrm>
          <a:prstGeom prst="rect"/>
        </p:spPr>
        <p:txBody>
          <a:bodyPr wrap="square" lIns="0" tIns="95885" rIns="0" bIns="0" rtlCol="0" vert="horz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dirty="0" sz="4800" spc="114"/>
              <a:t>Creating</a:t>
            </a:r>
            <a:r>
              <a:rPr dirty="0" sz="4800" spc="-245"/>
              <a:t> </a:t>
            </a:r>
            <a:r>
              <a:rPr dirty="0" sz="4800" spc="150"/>
              <a:t>a</a:t>
            </a:r>
            <a:r>
              <a:rPr dirty="0" sz="4800" spc="-260"/>
              <a:t> </a:t>
            </a:r>
            <a:r>
              <a:rPr dirty="0" sz="4800" spc="140"/>
              <a:t>modern</a:t>
            </a:r>
            <a:r>
              <a:rPr dirty="0" sz="4800" spc="-245"/>
              <a:t> </a:t>
            </a:r>
            <a:r>
              <a:rPr dirty="0" sz="4800" spc="175"/>
              <a:t>CPG</a:t>
            </a:r>
            <a:r>
              <a:rPr dirty="0" sz="4800" spc="-240"/>
              <a:t> </a:t>
            </a:r>
            <a:r>
              <a:rPr dirty="0" sz="4800" spc="125"/>
              <a:t>data </a:t>
            </a:r>
            <a:r>
              <a:rPr dirty="0" sz="4800"/>
              <a:t>architecture</a:t>
            </a:r>
            <a:r>
              <a:rPr dirty="0" sz="4800" spc="-200"/>
              <a:t> </a:t>
            </a:r>
            <a:r>
              <a:rPr dirty="0" sz="4800" spc="120"/>
              <a:t>with</a:t>
            </a:r>
            <a:r>
              <a:rPr dirty="0" sz="4800" spc="-200"/>
              <a:t> </a:t>
            </a:r>
            <a:r>
              <a:rPr dirty="0" sz="4800" spc="150"/>
              <a:t>a</a:t>
            </a:r>
            <a:r>
              <a:rPr dirty="0" sz="4800" spc="-200"/>
              <a:t> </a:t>
            </a:r>
            <a:r>
              <a:rPr dirty="0" sz="4800" spc="140"/>
              <a:t>data</a:t>
            </a:r>
            <a:r>
              <a:rPr dirty="0" sz="4800" spc="-195"/>
              <a:t> </a:t>
            </a:r>
            <a:r>
              <a:rPr dirty="0" sz="4800" spc="105"/>
              <a:t>mesh</a:t>
            </a:r>
            <a:endParaRPr sz="4800"/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9094469" y="6499604"/>
            <a:ext cx="2841625" cy="13144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2021,</a:t>
            </a: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73481" y="1461642"/>
            <a:ext cx="821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7846"/>
                </a:solidFill>
                <a:latin typeface="Trebuchet MS"/>
                <a:cs typeface="Trebuchet MS"/>
              </a:rPr>
              <a:t>C</a:t>
            </a:r>
            <a:r>
              <a:rPr dirty="0" sz="1200" spc="-30" b="1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7846"/>
                </a:solidFill>
                <a:latin typeface="Trebuchet MS"/>
                <a:cs typeface="Trebuchet MS"/>
              </a:rPr>
              <a:t>P</a:t>
            </a:r>
            <a:r>
              <a:rPr dirty="0" sz="1200" spc="-40" b="1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7846"/>
                </a:solidFill>
                <a:latin typeface="Trebuchet MS"/>
                <a:cs typeface="Trebuchet MS"/>
              </a:rPr>
              <a:t>G</a:t>
            </a:r>
            <a:r>
              <a:rPr dirty="0" sz="1200" spc="-25" b="1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1200" spc="175" b="1">
                <a:solidFill>
                  <a:srgbClr val="FF7846"/>
                </a:solidFill>
                <a:latin typeface="Trebuchet MS"/>
                <a:cs typeface="Trebuchet MS"/>
              </a:rPr>
              <a:t>201 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73481" y="4539689"/>
            <a:ext cx="3627120" cy="117348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Michael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FFFFFF"/>
                </a:solidFill>
                <a:latin typeface="Trebuchet MS"/>
                <a:cs typeface="Trebuchet MS"/>
              </a:rPr>
              <a:t>Connor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97800"/>
              </a:lnSpc>
              <a:spcBef>
                <a:spcPts val="46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Global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Head</a:t>
            </a:r>
            <a:r>
              <a:rPr dirty="0" sz="16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6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Solutions</a:t>
            </a:r>
            <a:r>
              <a:rPr dirty="0" sz="16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6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Consumer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Packages,</a:t>
            </a:r>
            <a:r>
              <a:rPr dirty="0" sz="160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Consumer</a:t>
            </a:r>
            <a:r>
              <a:rPr dirty="0" sz="160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Packaged</a:t>
            </a:r>
            <a:r>
              <a:rPr dirty="0" sz="16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Goods </a:t>
            </a:r>
            <a:r>
              <a:rPr dirty="0" sz="1600" spc="7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989703" y="4539689"/>
            <a:ext cx="3357245" cy="95440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Krithika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Ganesamoorthi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5600"/>
              </a:lnSpc>
              <a:spcBef>
                <a:spcPts val="31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Global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Retail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Partner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Technical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Lead </a:t>
            </a:r>
            <a:r>
              <a:rPr dirty="0" sz="1600" spc="7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161416" y="136651"/>
            <a:ext cx="11353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i="1">
                <a:latin typeface="Arial"/>
                <a:cs typeface="Arial"/>
              </a:rPr>
              <a:t>er</a:t>
            </a:r>
            <a:r>
              <a:rPr dirty="0" sz="1000" spc="-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Packages</a:t>
            </a:r>
            <a:r>
              <a:rPr dirty="0" sz="1000" spc="-35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Goods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25946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65"/>
              <a:t>Data</a:t>
            </a:r>
            <a:r>
              <a:rPr dirty="0" spc="-204"/>
              <a:t> </a:t>
            </a:r>
            <a:r>
              <a:rPr dirty="0" spc="155"/>
              <a:t>Mesh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1650">
              <a:lnSpc>
                <a:spcPct val="100000"/>
              </a:lnSpc>
              <a:spcBef>
                <a:spcPts val="105"/>
              </a:spcBef>
            </a:pPr>
            <a:r>
              <a:rPr dirty="0" u="sng" b="1">
                <a:solidFill>
                  <a:srgbClr val="FF7846"/>
                </a:solidFill>
                <a:uFill>
                  <a:solidFill>
                    <a:srgbClr val="FF7846"/>
                  </a:solidFill>
                </a:uFill>
                <a:latin typeface="Trebuchet MS"/>
                <a:cs typeface="Trebuchet MS"/>
                <a:hlinkClick r:id="rId3"/>
              </a:rPr>
              <a:t>Data</a:t>
            </a:r>
            <a:r>
              <a:rPr dirty="0" u="sng" spc="-15" b="1">
                <a:solidFill>
                  <a:srgbClr val="FF7846"/>
                </a:solidFill>
                <a:uFill>
                  <a:solidFill>
                    <a:srgbClr val="FF7846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dirty="0" u="sng" b="1">
                <a:solidFill>
                  <a:srgbClr val="FF7846"/>
                </a:solidFill>
                <a:uFill>
                  <a:solidFill>
                    <a:srgbClr val="FF7846"/>
                  </a:solidFill>
                </a:uFill>
                <a:latin typeface="Trebuchet MS"/>
                <a:cs typeface="Trebuchet MS"/>
                <a:hlinkClick r:id="rId3"/>
              </a:rPr>
              <a:t>mesh</a:t>
            </a:r>
            <a:r>
              <a:rPr dirty="0" spc="15" b="1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/>
              <a:t>(as</a:t>
            </a:r>
            <a:r>
              <a:rPr dirty="0" spc="-5"/>
              <a:t> </a:t>
            </a:r>
            <a:r>
              <a:rPr dirty="0"/>
              <a:t>defined</a:t>
            </a:r>
            <a:r>
              <a:rPr dirty="0" spc="10"/>
              <a:t> </a:t>
            </a:r>
            <a:r>
              <a:rPr dirty="0" spc="50"/>
              <a:t>by</a:t>
            </a:r>
            <a:r>
              <a:rPr dirty="0" spc="-5"/>
              <a:t> </a:t>
            </a:r>
            <a:r>
              <a:rPr dirty="0"/>
              <a:t>Zhamak</a:t>
            </a:r>
            <a:r>
              <a:rPr dirty="0" spc="-10"/>
              <a:t> </a:t>
            </a:r>
            <a:r>
              <a:rPr dirty="0" spc="55"/>
              <a:t>Dehghani</a:t>
            </a:r>
            <a:r>
              <a:rPr dirty="0"/>
              <a:t> </a:t>
            </a:r>
            <a:r>
              <a:rPr dirty="0" spc="-25"/>
              <a:t>of </a:t>
            </a:r>
            <a:r>
              <a:rPr dirty="0"/>
              <a:t>ThoughtWorks)</a:t>
            </a:r>
            <a:r>
              <a:rPr dirty="0" spc="85"/>
              <a:t> </a:t>
            </a:r>
            <a:r>
              <a:rPr dirty="0"/>
              <a:t>is</a:t>
            </a:r>
            <a:r>
              <a:rPr dirty="0" spc="75"/>
              <a:t> </a:t>
            </a:r>
            <a:r>
              <a:rPr dirty="0"/>
              <a:t>an</a:t>
            </a:r>
            <a:r>
              <a:rPr dirty="0" spc="80"/>
              <a:t> </a:t>
            </a:r>
            <a:r>
              <a:rPr dirty="0" spc="-25"/>
              <a:t>architectural</a:t>
            </a:r>
            <a:r>
              <a:rPr dirty="0" spc="25"/>
              <a:t> </a:t>
            </a:r>
            <a:r>
              <a:rPr dirty="0" i="1">
                <a:latin typeface="Trebuchet MS"/>
                <a:cs typeface="Trebuchet MS"/>
              </a:rPr>
              <a:t>and</a:t>
            </a:r>
            <a:r>
              <a:rPr dirty="0" spc="85" i="1">
                <a:latin typeface="Trebuchet MS"/>
                <a:cs typeface="Trebuchet MS"/>
              </a:rPr>
              <a:t> </a:t>
            </a:r>
            <a:r>
              <a:rPr dirty="0" spc="-10"/>
              <a:t>organizational </a:t>
            </a:r>
            <a:r>
              <a:rPr dirty="0"/>
              <a:t>paradigm</a:t>
            </a:r>
            <a:r>
              <a:rPr dirty="0" spc="-50"/>
              <a:t> </a:t>
            </a:r>
            <a:r>
              <a:rPr dirty="0"/>
              <a:t>shift</a:t>
            </a:r>
            <a:r>
              <a:rPr dirty="0" spc="-35"/>
              <a:t> </a:t>
            </a:r>
            <a:r>
              <a:rPr dirty="0"/>
              <a:t>in</a:t>
            </a:r>
            <a:r>
              <a:rPr dirty="0" spc="-25"/>
              <a:t> </a:t>
            </a:r>
            <a:r>
              <a:rPr dirty="0" spc="70"/>
              <a:t>how</a:t>
            </a:r>
            <a:r>
              <a:rPr dirty="0" spc="-25"/>
              <a:t> </a:t>
            </a:r>
            <a:r>
              <a:rPr dirty="0"/>
              <a:t>we</a:t>
            </a:r>
            <a:r>
              <a:rPr dirty="0" spc="-30"/>
              <a:t> </a:t>
            </a:r>
            <a:r>
              <a:rPr dirty="0" spc="50"/>
              <a:t>manage</a:t>
            </a:r>
            <a:r>
              <a:rPr dirty="0" spc="-35"/>
              <a:t> </a:t>
            </a:r>
            <a:r>
              <a:rPr dirty="0" spc="55"/>
              <a:t>big</a:t>
            </a:r>
            <a:r>
              <a:rPr dirty="0" spc="-20"/>
              <a:t> </a:t>
            </a:r>
            <a:r>
              <a:rPr dirty="0" spc="-10"/>
              <a:t>analytical</a:t>
            </a:r>
            <a:r>
              <a:rPr dirty="0" spc="-70"/>
              <a:t> </a:t>
            </a:r>
            <a:r>
              <a:rPr dirty="0" spc="-40"/>
              <a:t>data.</a:t>
            </a:r>
            <a:r>
              <a:rPr dirty="0" spc="-50"/>
              <a:t> </a:t>
            </a:r>
            <a:r>
              <a:rPr dirty="0" spc="-25"/>
              <a:t>The </a:t>
            </a:r>
            <a:r>
              <a:rPr dirty="0"/>
              <a:t>paradigm</a:t>
            </a:r>
            <a:r>
              <a:rPr dirty="0" spc="45"/>
              <a:t> </a:t>
            </a:r>
            <a:r>
              <a:rPr dirty="0"/>
              <a:t>is</a:t>
            </a:r>
            <a:r>
              <a:rPr dirty="0" spc="70"/>
              <a:t> </a:t>
            </a:r>
            <a:r>
              <a:rPr dirty="0"/>
              <a:t>founded</a:t>
            </a:r>
            <a:r>
              <a:rPr dirty="0" spc="45"/>
              <a:t> </a:t>
            </a:r>
            <a:r>
              <a:rPr dirty="0" spc="85"/>
              <a:t>on</a:t>
            </a:r>
            <a:r>
              <a:rPr dirty="0" spc="75"/>
              <a:t> </a:t>
            </a:r>
            <a:r>
              <a:rPr dirty="0"/>
              <a:t>four</a:t>
            </a:r>
            <a:r>
              <a:rPr dirty="0" spc="80"/>
              <a:t> </a:t>
            </a:r>
            <a:r>
              <a:rPr dirty="0" spc="-10"/>
              <a:t>principles</a:t>
            </a:r>
          </a:p>
          <a:p>
            <a:pPr marL="412115" indent="-285115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412115" algn="l"/>
              </a:tabLst>
            </a:pPr>
            <a:r>
              <a:rPr dirty="0" u="sng" sz="1800" spc="45">
                <a:uFill>
                  <a:solidFill>
                    <a:srgbClr val="FFFFFF"/>
                  </a:solidFill>
                </a:uFill>
              </a:rPr>
              <a:t>Domain-</a:t>
            </a:r>
            <a:r>
              <a:rPr dirty="0" u="sng" sz="1800">
                <a:uFill>
                  <a:solidFill>
                    <a:srgbClr val="FFFFFF"/>
                  </a:solidFill>
                </a:uFill>
              </a:rPr>
              <a:t>oriented</a:t>
            </a:r>
            <a:r>
              <a:rPr dirty="0" u="sng" sz="1800" spc="35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sng" sz="1800" spc="-10">
                <a:uFill>
                  <a:solidFill>
                    <a:srgbClr val="FFFFFF"/>
                  </a:solidFill>
                </a:uFill>
              </a:rPr>
              <a:t>decentralization</a:t>
            </a:r>
            <a:r>
              <a:rPr dirty="0" u="sng" sz="1800" spc="55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sng" sz="1800">
                <a:uFill>
                  <a:solidFill>
                    <a:srgbClr val="FFFFFF"/>
                  </a:solidFill>
                </a:uFill>
              </a:rPr>
              <a:t>of</a:t>
            </a:r>
            <a:r>
              <a:rPr dirty="0" u="sng" sz="1800" spc="-1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sng" sz="1800">
                <a:uFill>
                  <a:solidFill>
                    <a:srgbClr val="FFFFFF"/>
                  </a:solidFill>
                </a:uFill>
              </a:rPr>
              <a:t>data</a:t>
            </a:r>
            <a:r>
              <a:rPr dirty="0" u="sng" sz="1800" spc="5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sng" sz="1800">
                <a:uFill>
                  <a:solidFill>
                    <a:srgbClr val="FFFFFF"/>
                  </a:solidFill>
                </a:uFill>
              </a:rPr>
              <a:t>ownership</a:t>
            </a:r>
            <a:r>
              <a:rPr dirty="0" u="sng" sz="1800" spc="20">
                <a:uFill>
                  <a:solidFill>
                    <a:srgbClr val="FFFFFF"/>
                  </a:solidFill>
                </a:uFill>
              </a:rPr>
              <a:t> </a:t>
            </a:r>
            <a:r>
              <a:rPr dirty="0" u="sng" sz="1800" spc="-25">
                <a:uFill>
                  <a:solidFill>
                    <a:srgbClr val="FFFFFF"/>
                  </a:solidFill>
                </a:uFill>
              </a:rPr>
              <a:t>and</a:t>
            </a:r>
            <a:endParaRPr sz="1800"/>
          </a:p>
          <a:p>
            <a:pPr marL="413384">
              <a:lnSpc>
                <a:spcPct val="100000"/>
              </a:lnSpc>
            </a:pPr>
            <a:r>
              <a:rPr dirty="0" u="sng" sz="1800" spc="-10">
                <a:uFill>
                  <a:solidFill>
                    <a:srgbClr val="FFFFFF"/>
                  </a:solidFill>
                </a:uFill>
              </a:rPr>
              <a:t>architecture</a:t>
            </a:r>
            <a:endParaRPr sz="1800"/>
          </a:p>
          <a:p>
            <a:pPr marL="412115" indent="-285115">
              <a:lnSpc>
                <a:spcPct val="100000"/>
              </a:lnSpc>
              <a:spcBef>
                <a:spcPts val="605"/>
              </a:spcBef>
              <a:buAutoNum type="arabicPeriod" startAt="2"/>
              <a:tabLst>
                <a:tab pos="412115" algn="l"/>
              </a:tabLst>
            </a:pPr>
            <a:r>
              <a:rPr dirty="0" sz="1800" spc="45"/>
              <a:t>Domain-</a:t>
            </a:r>
            <a:r>
              <a:rPr dirty="0" sz="1800"/>
              <a:t>oriented</a:t>
            </a:r>
            <a:r>
              <a:rPr dirty="0" sz="1800" spc="-20"/>
              <a:t> </a:t>
            </a:r>
            <a:r>
              <a:rPr dirty="0" sz="1800"/>
              <a:t>data</a:t>
            </a:r>
            <a:r>
              <a:rPr dirty="0" sz="1800" spc="-45"/>
              <a:t> </a:t>
            </a:r>
            <a:r>
              <a:rPr dirty="0" sz="1800"/>
              <a:t>served</a:t>
            </a:r>
            <a:r>
              <a:rPr dirty="0" sz="1800" spc="-70"/>
              <a:t> </a:t>
            </a:r>
            <a:r>
              <a:rPr dirty="0" sz="1800"/>
              <a:t>as</a:t>
            </a:r>
            <a:r>
              <a:rPr dirty="0" sz="1800" spc="-55"/>
              <a:t> </a:t>
            </a:r>
            <a:r>
              <a:rPr dirty="0" sz="1800"/>
              <a:t>a</a:t>
            </a:r>
            <a:r>
              <a:rPr dirty="0" sz="1800" spc="-65"/>
              <a:t> </a:t>
            </a:r>
            <a:r>
              <a:rPr dirty="0" sz="1800" spc="-10"/>
              <a:t>product</a:t>
            </a:r>
            <a:endParaRPr sz="1800"/>
          </a:p>
          <a:p>
            <a:pPr marL="411480" marR="1251585" indent="-285115">
              <a:lnSpc>
                <a:spcPct val="100000"/>
              </a:lnSpc>
              <a:spcBef>
                <a:spcPts val="600"/>
              </a:spcBef>
              <a:buAutoNum type="arabicPeriod" startAt="2"/>
              <a:tabLst>
                <a:tab pos="413384" algn="l"/>
              </a:tabLst>
            </a:pPr>
            <a:r>
              <a:rPr dirty="0" sz="1800"/>
              <a:t>Self-serve</a:t>
            </a:r>
            <a:r>
              <a:rPr dirty="0" sz="1800" spc="-20"/>
              <a:t> </a:t>
            </a:r>
            <a:r>
              <a:rPr dirty="0" sz="1800"/>
              <a:t>data</a:t>
            </a:r>
            <a:r>
              <a:rPr dirty="0" sz="1800" spc="-25"/>
              <a:t> </a:t>
            </a:r>
            <a:r>
              <a:rPr dirty="0" sz="1800" spc="-10"/>
              <a:t>infrastructure</a:t>
            </a:r>
            <a:r>
              <a:rPr dirty="0" sz="1800" spc="10"/>
              <a:t> </a:t>
            </a:r>
            <a:r>
              <a:rPr dirty="0" sz="1800"/>
              <a:t>as</a:t>
            </a:r>
            <a:r>
              <a:rPr dirty="0" sz="1800" spc="-20"/>
              <a:t> </a:t>
            </a:r>
            <a:r>
              <a:rPr dirty="0" sz="1800"/>
              <a:t>a</a:t>
            </a:r>
            <a:r>
              <a:rPr dirty="0" sz="1800" spc="-30"/>
              <a:t> </a:t>
            </a:r>
            <a:r>
              <a:rPr dirty="0" sz="1800"/>
              <a:t>platform</a:t>
            </a:r>
            <a:r>
              <a:rPr dirty="0" sz="1800" spc="-10"/>
              <a:t> </a:t>
            </a:r>
            <a:r>
              <a:rPr dirty="0" sz="1800"/>
              <a:t>to</a:t>
            </a:r>
            <a:r>
              <a:rPr dirty="0" sz="1800" spc="-30"/>
              <a:t> </a:t>
            </a:r>
            <a:r>
              <a:rPr dirty="0" sz="1800" spc="-10"/>
              <a:t>enable </a:t>
            </a:r>
            <a:r>
              <a:rPr dirty="0" sz="1800" spc="-10"/>
              <a:t>	</a:t>
            </a:r>
            <a:r>
              <a:rPr dirty="0" sz="1800"/>
              <a:t>autonomous,</a:t>
            </a:r>
            <a:r>
              <a:rPr dirty="0" sz="1800" spc="120"/>
              <a:t> </a:t>
            </a:r>
            <a:r>
              <a:rPr dirty="0" sz="1800"/>
              <a:t>domain-oriented</a:t>
            </a:r>
            <a:r>
              <a:rPr dirty="0" sz="1800" spc="150"/>
              <a:t> </a:t>
            </a:r>
            <a:r>
              <a:rPr dirty="0" sz="1800"/>
              <a:t>data</a:t>
            </a:r>
            <a:r>
              <a:rPr dirty="0" sz="1800" spc="95"/>
              <a:t> </a:t>
            </a:r>
            <a:r>
              <a:rPr dirty="0" sz="1800" spc="-10"/>
              <a:t>teams</a:t>
            </a:r>
            <a:endParaRPr sz="1800"/>
          </a:p>
          <a:p>
            <a:pPr marL="412115" indent="-285115">
              <a:lnSpc>
                <a:spcPct val="100000"/>
              </a:lnSpc>
              <a:spcBef>
                <a:spcPts val="600"/>
              </a:spcBef>
              <a:buAutoNum type="arabicPeriod" startAt="2"/>
              <a:tabLst>
                <a:tab pos="412115" algn="l"/>
              </a:tabLst>
            </a:pPr>
            <a:r>
              <a:rPr dirty="0" sz="1800" spc="-10"/>
              <a:t>Federated</a:t>
            </a:r>
            <a:r>
              <a:rPr dirty="0" sz="1800" spc="15"/>
              <a:t> </a:t>
            </a:r>
            <a:r>
              <a:rPr dirty="0" sz="1800"/>
              <a:t>governance</a:t>
            </a:r>
            <a:r>
              <a:rPr dirty="0" sz="1800" spc="35"/>
              <a:t> </a:t>
            </a:r>
            <a:r>
              <a:rPr dirty="0" sz="1800"/>
              <a:t>to</a:t>
            </a:r>
            <a:r>
              <a:rPr dirty="0" sz="1800" spc="20"/>
              <a:t> </a:t>
            </a:r>
            <a:r>
              <a:rPr dirty="0" sz="1800"/>
              <a:t>enable</a:t>
            </a:r>
            <a:r>
              <a:rPr dirty="0" sz="1800" spc="5"/>
              <a:t> </a:t>
            </a:r>
            <a:r>
              <a:rPr dirty="0" sz="1800"/>
              <a:t>ecosystems</a:t>
            </a:r>
            <a:r>
              <a:rPr dirty="0" sz="1800" spc="10"/>
              <a:t> </a:t>
            </a:r>
            <a:r>
              <a:rPr dirty="0" sz="1800"/>
              <a:t>and</a:t>
            </a:r>
            <a:r>
              <a:rPr dirty="0" sz="1800" spc="20"/>
              <a:t> </a:t>
            </a:r>
            <a:r>
              <a:rPr dirty="0" sz="1800" spc="-10"/>
              <a:t>interoperability.</a:t>
            </a:r>
            <a:endParaRPr sz="1800"/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68640" y="1953767"/>
            <a:ext cx="3471672" cy="3189732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651240" y="4043933"/>
            <a:ext cx="9086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Systems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176764" y="4043933"/>
            <a:ext cx="1056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Processes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471786" y="2724658"/>
            <a:ext cx="821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Culture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657715" y="3519296"/>
            <a:ext cx="4972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6675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Driven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7888228" y="1780032"/>
            <a:ext cx="4032885" cy="4032885"/>
          </a:xfrm>
          <a:custGeom>
            <a:avLst/>
            <a:gdLst/>
            <a:ahLst/>
            <a:cxnLst/>
            <a:rect l="l" t="t" r="r" b="b"/>
            <a:pathLst>
              <a:path w="4032884" h="4032885">
                <a:moveTo>
                  <a:pt x="673222" y="513079"/>
                </a:moveTo>
                <a:lnTo>
                  <a:pt x="654045" y="529843"/>
                </a:lnTo>
                <a:lnTo>
                  <a:pt x="670682" y="549020"/>
                </a:lnTo>
                <a:lnTo>
                  <a:pt x="689859" y="532256"/>
                </a:lnTo>
                <a:lnTo>
                  <a:pt x="673222" y="513079"/>
                </a:lnTo>
                <a:close/>
              </a:path>
              <a:path w="4032884" h="4032885">
                <a:moveTo>
                  <a:pt x="711449" y="479805"/>
                </a:moveTo>
                <a:lnTo>
                  <a:pt x="692272" y="496442"/>
                </a:lnTo>
                <a:lnTo>
                  <a:pt x="709036" y="515619"/>
                </a:lnTo>
                <a:lnTo>
                  <a:pt x="728213" y="498855"/>
                </a:lnTo>
                <a:lnTo>
                  <a:pt x="711449" y="479805"/>
                </a:lnTo>
                <a:close/>
              </a:path>
              <a:path w="4032884" h="4032885">
                <a:moveTo>
                  <a:pt x="751073" y="446913"/>
                </a:moveTo>
                <a:lnTo>
                  <a:pt x="732023" y="461898"/>
                </a:lnTo>
                <a:lnTo>
                  <a:pt x="730626" y="463041"/>
                </a:lnTo>
                <a:lnTo>
                  <a:pt x="747263" y="482218"/>
                </a:lnTo>
                <a:lnTo>
                  <a:pt x="748406" y="481202"/>
                </a:lnTo>
                <a:lnTo>
                  <a:pt x="748540" y="481202"/>
                </a:lnTo>
                <a:lnTo>
                  <a:pt x="766694" y="466851"/>
                </a:lnTo>
                <a:lnTo>
                  <a:pt x="751073" y="446913"/>
                </a:lnTo>
                <a:close/>
              </a:path>
              <a:path w="4032884" h="4032885">
                <a:moveTo>
                  <a:pt x="748540" y="481202"/>
                </a:moveTo>
                <a:lnTo>
                  <a:pt x="748406" y="481202"/>
                </a:lnTo>
                <a:lnTo>
                  <a:pt x="747898" y="481710"/>
                </a:lnTo>
                <a:lnTo>
                  <a:pt x="748540" y="481202"/>
                </a:lnTo>
                <a:close/>
              </a:path>
              <a:path w="4032884" h="4032885">
                <a:moveTo>
                  <a:pt x="790951" y="415543"/>
                </a:moveTo>
                <a:lnTo>
                  <a:pt x="771012" y="431291"/>
                </a:lnTo>
                <a:lnTo>
                  <a:pt x="786760" y="451230"/>
                </a:lnTo>
                <a:lnTo>
                  <a:pt x="806699" y="435482"/>
                </a:lnTo>
                <a:lnTo>
                  <a:pt x="790951" y="415543"/>
                </a:lnTo>
                <a:close/>
              </a:path>
              <a:path w="4032884" h="4032885">
                <a:moveTo>
                  <a:pt x="832099" y="384682"/>
                </a:moveTo>
                <a:lnTo>
                  <a:pt x="812795" y="398398"/>
                </a:lnTo>
                <a:lnTo>
                  <a:pt x="811017" y="399922"/>
                </a:lnTo>
                <a:lnTo>
                  <a:pt x="826638" y="419862"/>
                </a:lnTo>
                <a:lnTo>
                  <a:pt x="828162" y="418591"/>
                </a:lnTo>
                <a:lnTo>
                  <a:pt x="828320" y="418591"/>
                </a:lnTo>
                <a:lnTo>
                  <a:pt x="846831" y="405510"/>
                </a:lnTo>
                <a:lnTo>
                  <a:pt x="832099" y="384682"/>
                </a:lnTo>
                <a:close/>
              </a:path>
              <a:path w="4032884" h="4032885">
                <a:moveTo>
                  <a:pt x="828320" y="418591"/>
                </a:moveTo>
                <a:lnTo>
                  <a:pt x="828162" y="418591"/>
                </a:lnTo>
                <a:lnTo>
                  <a:pt x="827781" y="418972"/>
                </a:lnTo>
                <a:lnTo>
                  <a:pt x="828320" y="418591"/>
                </a:lnTo>
                <a:close/>
              </a:path>
              <a:path w="4032884" h="4032885">
                <a:moveTo>
                  <a:pt x="873628" y="355345"/>
                </a:moveTo>
                <a:lnTo>
                  <a:pt x="852927" y="370077"/>
                </a:lnTo>
                <a:lnTo>
                  <a:pt x="867532" y="390778"/>
                </a:lnTo>
                <a:lnTo>
                  <a:pt x="888233" y="376173"/>
                </a:lnTo>
                <a:lnTo>
                  <a:pt x="873628" y="355345"/>
                </a:lnTo>
                <a:close/>
              </a:path>
              <a:path w="4032884" h="4032885">
                <a:moveTo>
                  <a:pt x="916300" y="326643"/>
                </a:moveTo>
                <a:lnTo>
                  <a:pt x="895853" y="339725"/>
                </a:lnTo>
                <a:lnTo>
                  <a:pt x="894329" y="340740"/>
                </a:lnTo>
                <a:lnTo>
                  <a:pt x="909061" y="361441"/>
                </a:lnTo>
                <a:lnTo>
                  <a:pt x="909714" y="360933"/>
                </a:lnTo>
                <a:lnTo>
                  <a:pt x="910204" y="360552"/>
                </a:lnTo>
                <a:lnTo>
                  <a:pt x="929889" y="348106"/>
                </a:lnTo>
                <a:lnTo>
                  <a:pt x="916300" y="326643"/>
                </a:lnTo>
                <a:close/>
              </a:path>
              <a:path w="4032884" h="4032885">
                <a:moveTo>
                  <a:pt x="910296" y="360552"/>
                </a:moveTo>
                <a:lnTo>
                  <a:pt x="909795" y="360871"/>
                </a:lnTo>
                <a:lnTo>
                  <a:pt x="910296" y="360552"/>
                </a:lnTo>
                <a:close/>
              </a:path>
              <a:path w="4032884" h="4032885">
                <a:moveTo>
                  <a:pt x="959226" y="299465"/>
                </a:moveTo>
                <a:lnTo>
                  <a:pt x="937763" y="313054"/>
                </a:lnTo>
                <a:lnTo>
                  <a:pt x="951352" y="334517"/>
                </a:lnTo>
                <a:lnTo>
                  <a:pt x="972815" y="320928"/>
                </a:lnTo>
                <a:lnTo>
                  <a:pt x="959226" y="299465"/>
                </a:lnTo>
                <a:close/>
              </a:path>
              <a:path w="4032884" h="4032885">
                <a:moveTo>
                  <a:pt x="994255" y="307303"/>
                </a:moveTo>
                <a:lnTo>
                  <a:pt x="993770" y="307593"/>
                </a:lnTo>
                <a:lnTo>
                  <a:pt x="994218" y="307339"/>
                </a:lnTo>
                <a:close/>
              </a:path>
              <a:path w="4032884" h="4032885">
                <a:moveTo>
                  <a:pt x="1003295" y="273050"/>
                </a:moveTo>
                <a:lnTo>
                  <a:pt x="981070" y="285622"/>
                </a:lnTo>
                <a:lnTo>
                  <a:pt x="980689" y="285876"/>
                </a:lnTo>
                <a:lnTo>
                  <a:pt x="994255" y="307303"/>
                </a:lnTo>
                <a:lnTo>
                  <a:pt x="994442" y="307213"/>
                </a:lnTo>
                <a:lnTo>
                  <a:pt x="1015741" y="295147"/>
                </a:lnTo>
                <a:lnTo>
                  <a:pt x="1003295" y="273050"/>
                </a:lnTo>
                <a:close/>
              </a:path>
              <a:path w="4032884" h="4032885">
                <a:moveTo>
                  <a:pt x="994442" y="307213"/>
                </a:moveTo>
                <a:close/>
              </a:path>
              <a:path w="4032884" h="4032885">
                <a:moveTo>
                  <a:pt x="1047491" y="248030"/>
                </a:moveTo>
                <a:lnTo>
                  <a:pt x="1025393" y="260476"/>
                </a:lnTo>
                <a:lnTo>
                  <a:pt x="1037839" y="282575"/>
                </a:lnTo>
                <a:lnTo>
                  <a:pt x="1060064" y="270128"/>
                </a:lnTo>
                <a:lnTo>
                  <a:pt x="1047491" y="248030"/>
                </a:lnTo>
                <a:close/>
              </a:path>
              <a:path w="4032884" h="4032885">
                <a:moveTo>
                  <a:pt x="1092957" y="223900"/>
                </a:moveTo>
                <a:lnTo>
                  <a:pt x="1070224" y="235330"/>
                </a:lnTo>
                <a:lnTo>
                  <a:pt x="1081654" y="257937"/>
                </a:lnTo>
                <a:lnTo>
                  <a:pt x="1104260" y="246506"/>
                </a:lnTo>
                <a:lnTo>
                  <a:pt x="1092957" y="223900"/>
                </a:lnTo>
                <a:close/>
              </a:path>
              <a:path w="4032884" h="4032885">
                <a:moveTo>
                  <a:pt x="1138296" y="201040"/>
                </a:moveTo>
                <a:lnTo>
                  <a:pt x="1115563" y="212470"/>
                </a:lnTo>
                <a:lnTo>
                  <a:pt x="1126993" y="235203"/>
                </a:lnTo>
                <a:lnTo>
                  <a:pt x="1149726" y="223773"/>
                </a:lnTo>
                <a:lnTo>
                  <a:pt x="1138296" y="201040"/>
                </a:lnTo>
                <a:close/>
              </a:path>
              <a:path w="4032884" h="4032885">
                <a:moveTo>
                  <a:pt x="1184905" y="179323"/>
                </a:moveTo>
                <a:lnTo>
                  <a:pt x="1161664" y="189610"/>
                </a:lnTo>
                <a:lnTo>
                  <a:pt x="1171951" y="212851"/>
                </a:lnTo>
                <a:lnTo>
                  <a:pt x="1195192" y="202564"/>
                </a:lnTo>
                <a:lnTo>
                  <a:pt x="1184905" y="179323"/>
                </a:lnTo>
                <a:close/>
              </a:path>
              <a:path w="4032884" h="4032885">
                <a:moveTo>
                  <a:pt x="1231387" y="158876"/>
                </a:moveTo>
                <a:lnTo>
                  <a:pt x="1208146" y="169037"/>
                </a:lnTo>
                <a:lnTo>
                  <a:pt x="1218433" y="192277"/>
                </a:lnTo>
                <a:lnTo>
                  <a:pt x="1241674" y="182117"/>
                </a:lnTo>
                <a:lnTo>
                  <a:pt x="1231387" y="158876"/>
                </a:lnTo>
                <a:close/>
              </a:path>
              <a:path w="4032884" h="4032885">
                <a:moveTo>
                  <a:pt x="1279012" y="139572"/>
                </a:moveTo>
                <a:lnTo>
                  <a:pt x="1255390" y="148716"/>
                </a:lnTo>
                <a:lnTo>
                  <a:pt x="1264407" y="172465"/>
                </a:lnTo>
                <a:lnTo>
                  <a:pt x="1288156" y="163321"/>
                </a:lnTo>
                <a:lnTo>
                  <a:pt x="1279012" y="139572"/>
                </a:lnTo>
                <a:close/>
              </a:path>
              <a:path w="4032884" h="4032885">
                <a:moveTo>
                  <a:pt x="1326510" y="121412"/>
                </a:moveTo>
                <a:lnTo>
                  <a:pt x="1302761" y="130428"/>
                </a:lnTo>
                <a:lnTo>
                  <a:pt x="1311905" y="154177"/>
                </a:lnTo>
                <a:lnTo>
                  <a:pt x="1335527" y="145033"/>
                </a:lnTo>
                <a:lnTo>
                  <a:pt x="1326510" y="121412"/>
                </a:lnTo>
                <a:close/>
              </a:path>
              <a:path w="4032884" h="4032885">
                <a:moveTo>
                  <a:pt x="1375151" y="104647"/>
                </a:moveTo>
                <a:lnTo>
                  <a:pt x="1351021" y="112648"/>
                </a:lnTo>
                <a:lnTo>
                  <a:pt x="1358895" y="136778"/>
                </a:lnTo>
                <a:lnTo>
                  <a:pt x="1383025" y="128777"/>
                </a:lnTo>
                <a:lnTo>
                  <a:pt x="1375151" y="104647"/>
                </a:lnTo>
                <a:close/>
              </a:path>
              <a:path w="4032884" h="4032885">
                <a:moveTo>
                  <a:pt x="1423411" y="88900"/>
                </a:moveTo>
                <a:lnTo>
                  <a:pt x="1399281" y="96773"/>
                </a:lnTo>
                <a:lnTo>
                  <a:pt x="1407155" y="120903"/>
                </a:lnTo>
                <a:lnTo>
                  <a:pt x="1431285" y="113029"/>
                </a:lnTo>
                <a:lnTo>
                  <a:pt x="1423411" y="88900"/>
                </a:lnTo>
                <a:close/>
              </a:path>
              <a:path w="4032884" h="4032885">
                <a:moveTo>
                  <a:pt x="1472814" y="74802"/>
                </a:moveTo>
                <a:lnTo>
                  <a:pt x="1448303" y="81533"/>
                </a:lnTo>
                <a:lnTo>
                  <a:pt x="1455034" y="106044"/>
                </a:lnTo>
                <a:lnTo>
                  <a:pt x="1479545" y="99313"/>
                </a:lnTo>
                <a:lnTo>
                  <a:pt x="1472814" y="74802"/>
                </a:lnTo>
                <a:close/>
              </a:path>
              <a:path w="4032884" h="4032885">
                <a:moveTo>
                  <a:pt x="1521836" y="61340"/>
                </a:moveTo>
                <a:lnTo>
                  <a:pt x="1497325" y="68071"/>
                </a:lnTo>
                <a:lnTo>
                  <a:pt x="1504056" y="92582"/>
                </a:lnTo>
                <a:lnTo>
                  <a:pt x="1528567" y="85851"/>
                </a:lnTo>
                <a:lnTo>
                  <a:pt x="1521836" y="61340"/>
                </a:lnTo>
                <a:close/>
              </a:path>
              <a:path w="4032884" h="4032885">
                <a:moveTo>
                  <a:pt x="1571874" y="49783"/>
                </a:moveTo>
                <a:lnTo>
                  <a:pt x="1547109" y="55371"/>
                </a:lnTo>
                <a:lnTo>
                  <a:pt x="1552697" y="80137"/>
                </a:lnTo>
                <a:lnTo>
                  <a:pt x="1577462" y="74675"/>
                </a:lnTo>
                <a:lnTo>
                  <a:pt x="1571874" y="49783"/>
                </a:lnTo>
                <a:close/>
              </a:path>
              <a:path w="4032884" h="4032885">
                <a:moveTo>
                  <a:pt x="1622039" y="38607"/>
                </a:moveTo>
                <a:lnTo>
                  <a:pt x="1621785" y="38734"/>
                </a:lnTo>
                <a:lnTo>
                  <a:pt x="1596639" y="44322"/>
                </a:lnTo>
                <a:lnTo>
                  <a:pt x="1602227" y="69087"/>
                </a:lnTo>
                <a:lnTo>
                  <a:pt x="1626429" y="63626"/>
                </a:lnTo>
                <a:lnTo>
                  <a:pt x="1622039" y="38607"/>
                </a:lnTo>
                <a:close/>
              </a:path>
              <a:path w="4032884" h="4032885">
                <a:moveTo>
                  <a:pt x="1626992" y="63500"/>
                </a:moveTo>
                <a:lnTo>
                  <a:pt x="1626357" y="63626"/>
                </a:lnTo>
                <a:lnTo>
                  <a:pt x="1626992" y="63500"/>
                </a:lnTo>
                <a:close/>
              </a:path>
              <a:path w="4032884" h="4032885">
                <a:moveTo>
                  <a:pt x="1672077" y="29971"/>
                </a:moveTo>
                <a:lnTo>
                  <a:pt x="1647058" y="34289"/>
                </a:lnTo>
                <a:lnTo>
                  <a:pt x="1651503" y="59308"/>
                </a:lnTo>
                <a:lnTo>
                  <a:pt x="1676522" y="54990"/>
                </a:lnTo>
                <a:lnTo>
                  <a:pt x="1672077" y="29971"/>
                </a:lnTo>
                <a:close/>
              </a:path>
              <a:path w="4032884" h="4032885">
                <a:moveTo>
                  <a:pt x="1722877" y="21335"/>
                </a:moveTo>
                <a:lnTo>
                  <a:pt x="1717416" y="21970"/>
                </a:lnTo>
                <a:lnTo>
                  <a:pt x="1697096" y="25526"/>
                </a:lnTo>
                <a:lnTo>
                  <a:pt x="1701541" y="50545"/>
                </a:lnTo>
                <a:lnTo>
                  <a:pt x="1721480" y="47116"/>
                </a:lnTo>
                <a:lnTo>
                  <a:pt x="1720972" y="47116"/>
                </a:lnTo>
                <a:lnTo>
                  <a:pt x="1725925" y="46608"/>
                </a:lnTo>
                <a:lnTo>
                  <a:pt x="1722877" y="21335"/>
                </a:lnTo>
                <a:close/>
              </a:path>
              <a:path w="4032884" h="4032885">
                <a:moveTo>
                  <a:pt x="1773169" y="15112"/>
                </a:moveTo>
                <a:lnTo>
                  <a:pt x="1748023" y="18160"/>
                </a:lnTo>
                <a:lnTo>
                  <a:pt x="1751198" y="43433"/>
                </a:lnTo>
                <a:lnTo>
                  <a:pt x="1776344" y="40258"/>
                </a:lnTo>
                <a:lnTo>
                  <a:pt x="1773169" y="15112"/>
                </a:lnTo>
                <a:close/>
              </a:path>
              <a:path w="4032884" h="4032885">
                <a:moveTo>
                  <a:pt x="1824350" y="9270"/>
                </a:moveTo>
                <a:lnTo>
                  <a:pt x="1813682" y="10032"/>
                </a:lnTo>
                <a:lnTo>
                  <a:pt x="1798442" y="11937"/>
                </a:lnTo>
                <a:lnTo>
                  <a:pt x="1801617" y="37083"/>
                </a:lnTo>
                <a:lnTo>
                  <a:pt x="1816603" y="35305"/>
                </a:lnTo>
                <a:lnTo>
                  <a:pt x="1815968" y="35305"/>
                </a:lnTo>
                <a:lnTo>
                  <a:pt x="1826255" y="34543"/>
                </a:lnTo>
                <a:lnTo>
                  <a:pt x="1824350" y="9270"/>
                </a:lnTo>
                <a:close/>
              </a:path>
              <a:path w="4032884" h="4032885">
                <a:moveTo>
                  <a:pt x="1874896" y="5333"/>
                </a:moveTo>
                <a:lnTo>
                  <a:pt x="1849623" y="7238"/>
                </a:lnTo>
                <a:lnTo>
                  <a:pt x="1851528" y="32638"/>
                </a:lnTo>
                <a:lnTo>
                  <a:pt x="1876928" y="30733"/>
                </a:lnTo>
                <a:lnTo>
                  <a:pt x="1874896" y="5333"/>
                </a:lnTo>
                <a:close/>
              </a:path>
              <a:path w="4032884" h="4032885">
                <a:moveTo>
                  <a:pt x="1926204" y="2158"/>
                </a:moveTo>
                <a:lnTo>
                  <a:pt x="1910202" y="2666"/>
                </a:lnTo>
                <a:lnTo>
                  <a:pt x="1900296" y="3428"/>
                </a:lnTo>
                <a:lnTo>
                  <a:pt x="1902201" y="28701"/>
                </a:lnTo>
                <a:lnTo>
                  <a:pt x="1911853" y="27939"/>
                </a:lnTo>
                <a:lnTo>
                  <a:pt x="1915155" y="27939"/>
                </a:lnTo>
                <a:lnTo>
                  <a:pt x="1926966" y="27558"/>
                </a:lnTo>
                <a:lnTo>
                  <a:pt x="1926204" y="2158"/>
                </a:lnTo>
                <a:close/>
              </a:path>
              <a:path w="4032884" h="4032885">
                <a:moveTo>
                  <a:pt x="1915155" y="27939"/>
                </a:moveTo>
                <a:lnTo>
                  <a:pt x="1911853" y="27939"/>
                </a:lnTo>
                <a:lnTo>
                  <a:pt x="1911218" y="28066"/>
                </a:lnTo>
                <a:lnTo>
                  <a:pt x="1915155" y="27939"/>
                </a:lnTo>
                <a:close/>
              </a:path>
              <a:path w="4032884" h="4032885">
                <a:moveTo>
                  <a:pt x="1977004" y="762"/>
                </a:moveTo>
                <a:lnTo>
                  <a:pt x="1951604" y="1523"/>
                </a:lnTo>
                <a:lnTo>
                  <a:pt x="1952366" y="26923"/>
                </a:lnTo>
                <a:lnTo>
                  <a:pt x="1977766" y="26162"/>
                </a:lnTo>
                <a:lnTo>
                  <a:pt x="1977004" y="762"/>
                </a:lnTo>
                <a:close/>
              </a:path>
              <a:path w="4032884" h="4032885">
                <a:moveTo>
                  <a:pt x="2027939" y="25400"/>
                </a:moveTo>
                <a:lnTo>
                  <a:pt x="2007242" y="25407"/>
                </a:lnTo>
                <a:lnTo>
                  <a:pt x="2027931" y="25780"/>
                </a:lnTo>
                <a:lnTo>
                  <a:pt x="2027939" y="25400"/>
                </a:lnTo>
                <a:close/>
              </a:path>
              <a:path w="4032884" h="4032885">
                <a:moveTo>
                  <a:pt x="2007103" y="0"/>
                </a:moveTo>
                <a:lnTo>
                  <a:pt x="2002404" y="126"/>
                </a:lnTo>
                <a:lnTo>
                  <a:pt x="2003166" y="25526"/>
                </a:lnTo>
                <a:lnTo>
                  <a:pt x="2007242" y="25407"/>
                </a:lnTo>
                <a:lnTo>
                  <a:pt x="2006849" y="25400"/>
                </a:lnTo>
                <a:lnTo>
                  <a:pt x="2027939" y="25400"/>
                </a:lnTo>
                <a:lnTo>
                  <a:pt x="2028439" y="380"/>
                </a:lnTo>
                <a:lnTo>
                  <a:pt x="2007103" y="0"/>
                </a:lnTo>
                <a:close/>
              </a:path>
              <a:path w="4032884" h="4032885">
                <a:moveTo>
                  <a:pt x="2053839" y="888"/>
                </a:moveTo>
                <a:lnTo>
                  <a:pt x="2053331" y="26288"/>
                </a:lnTo>
                <a:lnTo>
                  <a:pt x="2078731" y="26796"/>
                </a:lnTo>
                <a:lnTo>
                  <a:pt x="2079239" y="1396"/>
                </a:lnTo>
                <a:lnTo>
                  <a:pt x="2053839" y="888"/>
                </a:lnTo>
                <a:close/>
              </a:path>
              <a:path w="4032884" h="4032885">
                <a:moveTo>
                  <a:pt x="2105147" y="2031"/>
                </a:moveTo>
                <a:lnTo>
                  <a:pt x="2103496" y="27304"/>
                </a:lnTo>
                <a:lnTo>
                  <a:pt x="2128896" y="29082"/>
                </a:lnTo>
                <a:lnTo>
                  <a:pt x="2130547" y="3682"/>
                </a:lnTo>
                <a:lnTo>
                  <a:pt x="2105147" y="2031"/>
                </a:lnTo>
                <a:close/>
              </a:path>
              <a:path w="4032884" h="4032885">
                <a:moveTo>
                  <a:pt x="2155947" y="5460"/>
                </a:moveTo>
                <a:lnTo>
                  <a:pt x="2154169" y="30733"/>
                </a:lnTo>
                <a:lnTo>
                  <a:pt x="2179569" y="32512"/>
                </a:lnTo>
                <a:lnTo>
                  <a:pt x="2181220" y="7112"/>
                </a:lnTo>
                <a:lnTo>
                  <a:pt x="2155947" y="5460"/>
                </a:lnTo>
                <a:close/>
              </a:path>
              <a:path w="4032884" h="4032885">
                <a:moveTo>
                  <a:pt x="2207128" y="9143"/>
                </a:moveTo>
                <a:lnTo>
                  <a:pt x="2204207" y="34416"/>
                </a:lnTo>
                <a:lnTo>
                  <a:pt x="2229480" y="37337"/>
                </a:lnTo>
                <a:lnTo>
                  <a:pt x="2232401" y="12064"/>
                </a:lnTo>
                <a:lnTo>
                  <a:pt x="2207128" y="9143"/>
                </a:lnTo>
                <a:close/>
              </a:path>
              <a:path w="4032884" h="4032885">
                <a:moveTo>
                  <a:pt x="2257547" y="14985"/>
                </a:moveTo>
                <a:lnTo>
                  <a:pt x="2254753" y="40258"/>
                </a:lnTo>
                <a:lnTo>
                  <a:pt x="2279899" y="43052"/>
                </a:lnTo>
                <a:lnTo>
                  <a:pt x="2282820" y="17906"/>
                </a:lnTo>
                <a:lnTo>
                  <a:pt x="2257547" y="14985"/>
                </a:lnTo>
                <a:close/>
              </a:path>
              <a:path w="4032884" h="4032885">
                <a:moveTo>
                  <a:pt x="2308601" y="21462"/>
                </a:moveTo>
                <a:lnTo>
                  <a:pt x="2304537" y="46481"/>
                </a:lnTo>
                <a:lnTo>
                  <a:pt x="2329556" y="50672"/>
                </a:lnTo>
                <a:lnTo>
                  <a:pt x="2333620" y="25526"/>
                </a:lnTo>
                <a:lnTo>
                  <a:pt x="2308601" y="21462"/>
                </a:lnTo>
                <a:close/>
              </a:path>
              <a:path w="4032884" h="4032885">
                <a:moveTo>
                  <a:pt x="2358766" y="29717"/>
                </a:moveTo>
                <a:lnTo>
                  <a:pt x="2354575" y="54737"/>
                </a:lnTo>
                <a:lnTo>
                  <a:pt x="2379721" y="58800"/>
                </a:lnTo>
                <a:lnTo>
                  <a:pt x="2383785" y="33781"/>
                </a:lnTo>
                <a:lnTo>
                  <a:pt x="2358766" y="29717"/>
                </a:lnTo>
                <a:close/>
              </a:path>
              <a:path w="4032884" h="4032885">
                <a:moveTo>
                  <a:pt x="2409312" y="38862"/>
                </a:moveTo>
                <a:lnTo>
                  <a:pt x="2403978" y="63626"/>
                </a:lnTo>
                <a:lnTo>
                  <a:pt x="2428870" y="68960"/>
                </a:lnTo>
                <a:lnTo>
                  <a:pt x="2434077" y="44195"/>
                </a:lnTo>
                <a:lnTo>
                  <a:pt x="2409312" y="38862"/>
                </a:lnTo>
                <a:close/>
              </a:path>
              <a:path w="4032884" h="4032885">
                <a:moveTo>
                  <a:pt x="2458969" y="49529"/>
                </a:moveTo>
                <a:lnTo>
                  <a:pt x="2453635" y="74294"/>
                </a:lnTo>
                <a:lnTo>
                  <a:pt x="2478527" y="79628"/>
                </a:lnTo>
                <a:lnTo>
                  <a:pt x="2483861" y="54863"/>
                </a:lnTo>
                <a:lnTo>
                  <a:pt x="2458969" y="49529"/>
                </a:lnTo>
                <a:close/>
              </a:path>
              <a:path w="4032884" h="4032885">
                <a:moveTo>
                  <a:pt x="2509007" y="61340"/>
                </a:moveTo>
                <a:lnTo>
                  <a:pt x="2502530" y="85851"/>
                </a:lnTo>
                <a:lnTo>
                  <a:pt x="2527041" y="92328"/>
                </a:lnTo>
                <a:lnTo>
                  <a:pt x="2533518" y="67817"/>
                </a:lnTo>
                <a:lnTo>
                  <a:pt x="2509007" y="61340"/>
                </a:lnTo>
                <a:close/>
              </a:path>
              <a:path w="4032884" h="4032885">
                <a:moveTo>
                  <a:pt x="2573396" y="104647"/>
                </a:moveTo>
                <a:lnTo>
                  <a:pt x="2575555" y="105282"/>
                </a:lnTo>
                <a:lnTo>
                  <a:pt x="2575714" y="104775"/>
                </a:lnTo>
                <a:lnTo>
                  <a:pt x="2574031" y="104775"/>
                </a:lnTo>
                <a:lnTo>
                  <a:pt x="2573396" y="104647"/>
                </a:lnTo>
                <a:close/>
              </a:path>
              <a:path w="4032884" h="4032885">
                <a:moveTo>
                  <a:pt x="2558156" y="74294"/>
                </a:moveTo>
                <a:lnTo>
                  <a:pt x="2551552" y="98805"/>
                </a:lnTo>
                <a:lnTo>
                  <a:pt x="2574031" y="104775"/>
                </a:lnTo>
                <a:lnTo>
                  <a:pt x="2575714" y="104775"/>
                </a:lnTo>
                <a:lnTo>
                  <a:pt x="2583175" y="81025"/>
                </a:lnTo>
                <a:lnTo>
                  <a:pt x="2580762" y="80263"/>
                </a:lnTo>
                <a:lnTo>
                  <a:pt x="2558156" y="74294"/>
                </a:lnTo>
                <a:close/>
              </a:path>
              <a:path w="4032884" h="4032885">
                <a:moveTo>
                  <a:pt x="2607432" y="88772"/>
                </a:moveTo>
                <a:lnTo>
                  <a:pt x="2599812" y="112902"/>
                </a:lnTo>
                <a:lnTo>
                  <a:pt x="2623942" y="120650"/>
                </a:lnTo>
                <a:lnTo>
                  <a:pt x="2631689" y="96392"/>
                </a:lnTo>
                <a:lnTo>
                  <a:pt x="2607432" y="88772"/>
                </a:lnTo>
                <a:close/>
              </a:path>
              <a:path w="4032884" h="4032885">
                <a:moveTo>
                  <a:pt x="2672597" y="133603"/>
                </a:moveTo>
                <a:lnTo>
                  <a:pt x="2665090" y="133603"/>
                </a:lnTo>
                <a:lnTo>
                  <a:pt x="2671694" y="136016"/>
                </a:lnTo>
                <a:lnTo>
                  <a:pt x="2672597" y="133603"/>
                </a:lnTo>
                <a:close/>
              </a:path>
              <a:path w="4032884" h="4032885">
                <a:moveTo>
                  <a:pt x="2655819" y="104012"/>
                </a:moveTo>
                <a:lnTo>
                  <a:pt x="2648199" y="128269"/>
                </a:lnTo>
                <a:lnTo>
                  <a:pt x="2665725" y="133857"/>
                </a:lnTo>
                <a:lnTo>
                  <a:pt x="2665090" y="133603"/>
                </a:lnTo>
                <a:lnTo>
                  <a:pt x="2672597" y="133603"/>
                </a:lnTo>
                <a:lnTo>
                  <a:pt x="2680584" y="112267"/>
                </a:lnTo>
                <a:lnTo>
                  <a:pt x="2673726" y="109727"/>
                </a:lnTo>
                <a:lnTo>
                  <a:pt x="2655819" y="104012"/>
                </a:lnTo>
                <a:close/>
              </a:path>
              <a:path w="4032884" h="4032885">
                <a:moveTo>
                  <a:pt x="2704333" y="121157"/>
                </a:moveTo>
                <a:lnTo>
                  <a:pt x="2695570" y="144906"/>
                </a:lnTo>
                <a:lnTo>
                  <a:pt x="2719319" y="153796"/>
                </a:lnTo>
                <a:lnTo>
                  <a:pt x="2728209" y="129920"/>
                </a:lnTo>
                <a:lnTo>
                  <a:pt x="2704333" y="121157"/>
                </a:lnTo>
                <a:close/>
              </a:path>
              <a:path w="4032884" h="4032885">
                <a:moveTo>
                  <a:pt x="2755514" y="167258"/>
                </a:moveTo>
                <a:lnTo>
                  <a:pt x="2766182" y="171703"/>
                </a:lnTo>
                <a:lnTo>
                  <a:pt x="2768022" y="167385"/>
                </a:lnTo>
                <a:lnTo>
                  <a:pt x="2756149" y="167385"/>
                </a:lnTo>
                <a:lnTo>
                  <a:pt x="2755514" y="167258"/>
                </a:lnTo>
                <a:close/>
              </a:path>
              <a:path w="4032884" h="4032885">
                <a:moveTo>
                  <a:pt x="2751958" y="138810"/>
                </a:moveTo>
                <a:lnTo>
                  <a:pt x="2743068" y="162687"/>
                </a:lnTo>
                <a:lnTo>
                  <a:pt x="2756149" y="167385"/>
                </a:lnTo>
                <a:lnTo>
                  <a:pt x="2768022" y="167385"/>
                </a:lnTo>
                <a:lnTo>
                  <a:pt x="2776088" y="148462"/>
                </a:lnTo>
                <a:lnTo>
                  <a:pt x="2765293" y="143763"/>
                </a:lnTo>
                <a:lnTo>
                  <a:pt x="2751958" y="138810"/>
                </a:lnTo>
                <a:close/>
              </a:path>
              <a:path w="4032884" h="4032885">
                <a:moveTo>
                  <a:pt x="2799456" y="158368"/>
                </a:moveTo>
                <a:lnTo>
                  <a:pt x="2789550" y="181737"/>
                </a:lnTo>
                <a:lnTo>
                  <a:pt x="2812918" y="191769"/>
                </a:lnTo>
                <a:lnTo>
                  <a:pt x="2822824" y="168401"/>
                </a:lnTo>
                <a:lnTo>
                  <a:pt x="2799456" y="158368"/>
                </a:lnTo>
                <a:close/>
              </a:path>
              <a:path w="4032884" h="4032885">
                <a:moveTo>
                  <a:pt x="2862053" y="205231"/>
                </a:moveTo>
                <a:lnTo>
                  <a:pt x="2844541" y="205231"/>
                </a:lnTo>
                <a:lnTo>
                  <a:pt x="2858638" y="212216"/>
                </a:lnTo>
                <a:lnTo>
                  <a:pt x="2862053" y="205231"/>
                </a:lnTo>
                <a:close/>
              </a:path>
              <a:path w="4032884" h="4032885">
                <a:moveTo>
                  <a:pt x="2846192" y="178434"/>
                </a:moveTo>
                <a:lnTo>
                  <a:pt x="2836159" y="201675"/>
                </a:lnTo>
                <a:lnTo>
                  <a:pt x="2845049" y="205485"/>
                </a:lnTo>
                <a:lnTo>
                  <a:pt x="2844541" y="205231"/>
                </a:lnTo>
                <a:lnTo>
                  <a:pt x="2862053" y="205231"/>
                </a:lnTo>
                <a:lnTo>
                  <a:pt x="2869814" y="189356"/>
                </a:lnTo>
                <a:lnTo>
                  <a:pt x="2855336" y="182244"/>
                </a:lnTo>
                <a:lnTo>
                  <a:pt x="2846192" y="178434"/>
                </a:lnTo>
                <a:close/>
              </a:path>
              <a:path w="4032884" h="4032885">
                <a:moveTo>
                  <a:pt x="2892674" y="200405"/>
                </a:moveTo>
                <a:lnTo>
                  <a:pt x="2881498" y="223265"/>
                </a:lnTo>
                <a:lnTo>
                  <a:pt x="2904358" y="234314"/>
                </a:lnTo>
                <a:lnTo>
                  <a:pt x="2915534" y="211581"/>
                </a:lnTo>
                <a:lnTo>
                  <a:pt x="2892674" y="200405"/>
                </a:lnTo>
                <a:close/>
              </a:path>
              <a:path w="4032884" h="4032885">
                <a:moveTo>
                  <a:pt x="2954217" y="247776"/>
                </a:moveTo>
                <a:lnTo>
                  <a:pt x="2931917" y="247776"/>
                </a:lnTo>
                <a:lnTo>
                  <a:pt x="2932425" y="248030"/>
                </a:lnTo>
                <a:lnTo>
                  <a:pt x="2949062" y="257175"/>
                </a:lnTo>
                <a:lnTo>
                  <a:pt x="2954217" y="247776"/>
                </a:lnTo>
                <a:close/>
              </a:path>
              <a:path w="4032884" h="4032885">
                <a:moveTo>
                  <a:pt x="2932020" y="247833"/>
                </a:moveTo>
                <a:lnTo>
                  <a:pt x="2932380" y="248030"/>
                </a:lnTo>
                <a:lnTo>
                  <a:pt x="2932020" y="247833"/>
                </a:lnTo>
                <a:close/>
              </a:path>
              <a:path w="4032884" h="4032885">
                <a:moveTo>
                  <a:pt x="2938267" y="222630"/>
                </a:moveTo>
                <a:lnTo>
                  <a:pt x="2927218" y="245490"/>
                </a:lnTo>
                <a:lnTo>
                  <a:pt x="2932020" y="247833"/>
                </a:lnTo>
                <a:lnTo>
                  <a:pt x="2954217" y="247776"/>
                </a:lnTo>
                <a:lnTo>
                  <a:pt x="2961254" y="234950"/>
                </a:lnTo>
                <a:lnTo>
                  <a:pt x="2943855" y="225297"/>
                </a:lnTo>
                <a:lnTo>
                  <a:pt x="2938267" y="222630"/>
                </a:lnTo>
                <a:close/>
              </a:path>
              <a:path w="4032884" h="4032885">
                <a:moveTo>
                  <a:pt x="2983606" y="247141"/>
                </a:moveTo>
                <a:lnTo>
                  <a:pt x="2971287" y="269366"/>
                </a:lnTo>
                <a:lnTo>
                  <a:pt x="2993639" y="281685"/>
                </a:lnTo>
                <a:lnTo>
                  <a:pt x="3005831" y="259333"/>
                </a:lnTo>
                <a:lnTo>
                  <a:pt x="2983606" y="247141"/>
                </a:lnTo>
                <a:close/>
              </a:path>
              <a:path w="4032884" h="4032885">
                <a:moveTo>
                  <a:pt x="3028056" y="271525"/>
                </a:moveTo>
                <a:lnTo>
                  <a:pt x="3015864" y="293877"/>
                </a:lnTo>
                <a:lnTo>
                  <a:pt x="3018023" y="295020"/>
                </a:lnTo>
                <a:lnTo>
                  <a:pt x="3036946" y="306704"/>
                </a:lnTo>
                <a:lnTo>
                  <a:pt x="3050281" y="285114"/>
                </a:lnTo>
                <a:lnTo>
                  <a:pt x="3030596" y="272922"/>
                </a:lnTo>
                <a:lnTo>
                  <a:pt x="3028056" y="271525"/>
                </a:lnTo>
                <a:close/>
              </a:path>
              <a:path w="4032884" h="4032885">
                <a:moveTo>
                  <a:pt x="3017515" y="294766"/>
                </a:moveTo>
                <a:lnTo>
                  <a:pt x="3017928" y="295020"/>
                </a:lnTo>
                <a:lnTo>
                  <a:pt x="3017515" y="294766"/>
                </a:lnTo>
                <a:close/>
              </a:path>
              <a:path w="4032884" h="4032885">
                <a:moveTo>
                  <a:pt x="3071871" y="298450"/>
                </a:moveTo>
                <a:lnTo>
                  <a:pt x="3058536" y="320039"/>
                </a:lnTo>
                <a:lnTo>
                  <a:pt x="3080253" y="333501"/>
                </a:lnTo>
                <a:lnTo>
                  <a:pt x="3093588" y="311784"/>
                </a:lnTo>
                <a:lnTo>
                  <a:pt x="3071871" y="298450"/>
                </a:lnTo>
                <a:close/>
              </a:path>
              <a:path w="4032884" h="4032885">
                <a:moveTo>
                  <a:pt x="3115686" y="325500"/>
                </a:moveTo>
                <a:lnTo>
                  <a:pt x="3101335" y="346455"/>
                </a:lnTo>
                <a:lnTo>
                  <a:pt x="3122290" y="360806"/>
                </a:lnTo>
                <a:lnTo>
                  <a:pt x="3136641" y="339851"/>
                </a:lnTo>
                <a:lnTo>
                  <a:pt x="3115686" y="325500"/>
                </a:lnTo>
                <a:close/>
              </a:path>
              <a:path w="4032884" h="4032885">
                <a:moveTo>
                  <a:pt x="3157596" y="354202"/>
                </a:moveTo>
                <a:lnTo>
                  <a:pt x="3143118" y="375157"/>
                </a:lnTo>
                <a:lnTo>
                  <a:pt x="3164073" y="389635"/>
                </a:lnTo>
                <a:lnTo>
                  <a:pt x="3178424" y="368680"/>
                </a:lnTo>
                <a:lnTo>
                  <a:pt x="3157596" y="354202"/>
                </a:lnTo>
                <a:close/>
              </a:path>
              <a:path w="4032884" h="4032885">
                <a:moveTo>
                  <a:pt x="3199887" y="383539"/>
                </a:moveTo>
                <a:lnTo>
                  <a:pt x="3184520" y="403605"/>
                </a:lnTo>
                <a:lnTo>
                  <a:pt x="3204586" y="419100"/>
                </a:lnTo>
                <a:lnTo>
                  <a:pt x="3220080" y="398906"/>
                </a:lnTo>
                <a:lnTo>
                  <a:pt x="3199887" y="383539"/>
                </a:lnTo>
                <a:close/>
              </a:path>
              <a:path w="4032884" h="4032885">
                <a:moveTo>
                  <a:pt x="3240273" y="414273"/>
                </a:moveTo>
                <a:lnTo>
                  <a:pt x="3224779" y="434466"/>
                </a:lnTo>
                <a:lnTo>
                  <a:pt x="3244972" y="449960"/>
                </a:lnTo>
                <a:lnTo>
                  <a:pt x="3260466" y="429767"/>
                </a:lnTo>
                <a:lnTo>
                  <a:pt x="3240273" y="414273"/>
                </a:lnTo>
                <a:close/>
              </a:path>
              <a:path w="4032884" h="4032885">
                <a:moveTo>
                  <a:pt x="3280913" y="445769"/>
                </a:moveTo>
                <a:lnTo>
                  <a:pt x="3264530" y="465073"/>
                </a:lnTo>
                <a:lnTo>
                  <a:pt x="3283961" y="481456"/>
                </a:lnTo>
                <a:lnTo>
                  <a:pt x="3300344" y="462152"/>
                </a:lnTo>
                <a:lnTo>
                  <a:pt x="3280913" y="445769"/>
                </a:lnTo>
                <a:close/>
              </a:path>
              <a:path w="4032884" h="4032885">
                <a:moveTo>
                  <a:pt x="3319775" y="478535"/>
                </a:moveTo>
                <a:lnTo>
                  <a:pt x="3303392" y="497839"/>
                </a:lnTo>
                <a:lnTo>
                  <a:pt x="3322823" y="514350"/>
                </a:lnTo>
                <a:lnTo>
                  <a:pt x="3339206" y="494918"/>
                </a:lnTo>
                <a:lnTo>
                  <a:pt x="3319775" y="478535"/>
                </a:lnTo>
                <a:close/>
              </a:path>
              <a:path w="4032884" h="4032885">
                <a:moveTo>
                  <a:pt x="3358891" y="511937"/>
                </a:moveTo>
                <a:lnTo>
                  <a:pt x="3341619" y="530351"/>
                </a:lnTo>
                <a:lnTo>
                  <a:pt x="3360034" y="547751"/>
                </a:lnTo>
                <a:lnTo>
                  <a:pt x="3377433" y="529208"/>
                </a:lnTo>
                <a:lnTo>
                  <a:pt x="3358891" y="511937"/>
                </a:lnTo>
                <a:close/>
              </a:path>
              <a:path w="4032884" h="4032885">
                <a:moveTo>
                  <a:pt x="3395975" y="546607"/>
                </a:moveTo>
                <a:lnTo>
                  <a:pt x="3378576" y="565150"/>
                </a:lnTo>
                <a:lnTo>
                  <a:pt x="3397118" y="582548"/>
                </a:lnTo>
                <a:lnTo>
                  <a:pt x="3414517" y="564006"/>
                </a:lnTo>
                <a:lnTo>
                  <a:pt x="3395975" y="546607"/>
                </a:lnTo>
                <a:close/>
              </a:path>
              <a:path w="4032884" h="4032885">
                <a:moveTo>
                  <a:pt x="3433313" y="582040"/>
                </a:moveTo>
                <a:lnTo>
                  <a:pt x="3415025" y="599566"/>
                </a:lnTo>
                <a:lnTo>
                  <a:pt x="3432678" y="617854"/>
                </a:lnTo>
                <a:lnTo>
                  <a:pt x="3450966" y="600201"/>
                </a:lnTo>
                <a:lnTo>
                  <a:pt x="3433313" y="582040"/>
                </a:lnTo>
                <a:close/>
              </a:path>
              <a:path w="4032884" h="4032885">
                <a:moveTo>
                  <a:pt x="3468619" y="618489"/>
                </a:moveTo>
                <a:lnTo>
                  <a:pt x="3450331" y="636142"/>
                </a:lnTo>
                <a:lnTo>
                  <a:pt x="3467984" y="654430"/>
                </a:lnTo>
                <a:lnTo>
                  <a:pt x="3486272" y="636777"/>
                </a:lnTo>
                <a:lnTo>
                  <a:pt x="3468619" y="618489"/>
                </a:lnTo>
                <a:close/>
              </a:path>
              <a:path w="4032884" h="4032885">
                <a:moveTo>
                  <a:pt x="3504306" y="655701"/>
                </a:moveTo>
                <a:lnTo>
                  <a:pt x="3485129" y="672338"/>
                </a:lnTo>
                <a:lnTo>
                  <a:pt x="3501766" y="691514"/>
                </a:lnTo>
                <a:lnTo>
                  <a:pt x="3520943" y="674751"/>
                </a:lnTo>
                <a:lnTo>
                  <a:pt x="3504306" y="655701"/>
                </a:lnTo>
                <a:close/>
              </a:path>
              <a:path w="4032884" h="4032885">
                <a:moveTo>
                  <a:pt x="3537580" y="693927"/>
                </a:moveTo>
                <a:lnTo>
                  <a:pt x="3518530" y="710564"/>
                </a:lnTo>
                <a:lnTo>
                  <a:pt x="3535167" y="729741"/>
                </a:lnTo>
                <a:lnTo>
                  <a:pt x="3554344" y="713104"/>
                </a:lnTo>
                <a:lnTo>
                  <a:pt x="3537580" y="693927"/>
                </a:lnTo>
                <a:close/>
              </a:path>
              <a:path w="4032884" h="4032885">
                <a:moveTo>
                  <a:pt x="3571362" y="732789"/>
                </a:moveTo>
                <a:lnTo>
                  <a:pt x="3551423" y="748410"/>
                </a:lnTo>
                <a:lnTo>
                  <a:pt x="3567044" y="768476"/>
                </a:lnTo>
                <a:lnTo>
                  <a:pt x="3587110" y="752728"/>
                </a:lnTo>
                <a:lnTo>
                  <a:pt x="3571362" y="732789"/>
                </a:lnTo>
                <a:close/>
              </a:path>
              <a:path w="4032884" h="4032885">
                <a:moveTo>
                  <a:pt x="3602731" y="772667"/>
                </a:moveTo>
                <a:lnTo>
                  <a:pt x="3582792" y="788415"/>
                </a:lnTo>
                <a:lnTo>
                  <a:pt x="3598413" y="808354"/>
                </a:lnTo>
                <a:lnTo>
                  <a:pt x="3618479" y="792733"/>
                </a:lnTo>
                <a:lnTo>
                  <a:pt x="3602731" y="772667"/>
                </a:lnTo>
                <a:close/>
              </a:path>
              <a:path w="4032884" h="4032885">
                <a:moveTo>
                  <a:pt x="3634481" y="813180"/>
                </a:moveTo>
                <a:lnTo>
                  <a:pt x="3613780" y="827913"/>
                </a:lnTo>
                <a:lnTo>
                  <a:pt x="3628385" y="848613"/>
                </a:lnTo>
                <a:lnTo>
                  <a:pt x="3649213" y="833881"/>
                </a:lnTo>
                <a:lnTo>
                  <a:pt x="3634481" y="813180"/>
                </a:lnTo>
                <a:close/>
              </a:path>
              <a:path w="4032884" h="4032885">
                <a:moveTo>
                  <a:pt x="3663818" y="854709"/>
                </a:moveTo>
                <a:lnTo>
                  <a:pt x="3643117" y="869314"/>
                </a:lnTo>
                <a:lnTo>
                  <a:pt x="3657849" y="890015"/>
                </a:lnTo>
                <a:lnTo>
                  <a:pt x="3678550" y="875410"/>
                </a:lnTo>
                <a:lnTo>
                  <a:pt x="3663818" y="854709"/>
                </a:lnTo>
                <a:close/>
              </a:path>
              <a:path w="4032884" h="4032885">
                <a:moveTo>
                  <a:pt x="3693536" y="896619"/>
                </a:moveTo>
                <a:lnTo>
                  <a:pt x="3672073" y="910335"/>
                </a:lnTo>
                <a:lnTo>
                  <a:pt x="3685662" y="931671"/>
                </a:lnTo>
                <a:lnTo>
                  <a:pt x="3707125" y="918082"/>
                </a:lnTo>
                <a:lnTo>
                  <a:pt x="3693536" y="896619"/>
                </a:lnTo>
                <a:close/>
              </a:path>
              <a:path w="4032884" h="4032885">
                <a:moveTo>
                  <a:pt x="3720714" y="939545"/>
                </a:moveTo>
                <a:lnTo>
                  <a:pt x="3699251" y="953134"/>
                </a:lnTo>
                <a:lnTo>
                  <a:pt x="3712840" y="974597"/>
                </a:lnTo>
                <a:lnTo>
                  <a:pt x="3734303" y="961008"/>
                </a:lnTo>
                <a:lnTo>
                  <a:pt x="3720714" y="939545"/>
                </a:lnTo>
                <a:close/>
              </a:path>
              <a:path w="4032884" h="4032885">
                <a:moveTo>
                  <a:pt x="3748146" y="983106"/>
                </a:moveTo>
                <a:lnTo>
                  <a:pt x="3726048" y="995552"/>
                </a:lnTo>
                <a:lnTo>
                  <a:pt x="3738621" y="1017651"/>
                </a:lnTo>
                <a:lnTo>
                  <a:pt x="3760719" y="1005204"/>
                </a:lnTo>
                <a:lnTo>
                  <a:pt x="3748146" y="983106"/>
                </a:lnTo>
                <a:close/>
              </a:path>
              <a:path w="4032884" h="4032885">
                <a:moveTo>
                  <a:pt x="3773292" y="1027176"/>
                </a:moveTo>
                <a:lnTo>
                  <a:pt x="3751194" y="1039748"/>
                </a:lnTo>
                <a:lnTo>
                  <a:pt x="3763640" y="1061846"/>
                </a:lnTo>
                <a:lnTo>
                  <a:pt x="3785738" y="1049273"/>
                </a:lnTo>
                <a:lnTo>
                  <a:pt x="3773292" y="1027176"/>
                </a:lnTo>
                <a:close/>
              </a:path>
              <a:path w="4032884" h="4032885">
                <a:moveTo>
                  <a:pt x="3798438" y="1072133"/>
                </a:moveTo>
                <a:lnTo>
                  <a:pt x="3775705" y="1083437"/>
                </a:lnTo>
                <a:lnTo>
                  <a:pt x="3787135" y="1106169"/>
                </a:lnTo>
                <a:lnTo>
                  <a:pt x="3809741" y="1094866"/>
                </a:lnTo>
                <a:lnTo>
                  <a:pt x="3798438" y="1072133"/>
                </a:lnTo>
                <a:close/>
              </a:path>
              <a:path w="4032884" h="4032885">
                <a:moveTo>
                  <a:pt x="3821171" y="1117472"/>
                </a:moveTo>
                <a:lnTo>
                  <a:pt x="3798438" y="1128902"/>
                </a:lnTo>
                <a:lnTo>
                  <a:pt x="3809868" y="1151635"/>
                </a:lnTo>
                <a:lnTo>
                  <a:pt x="3832601" y="1140205"/>
                </a:lnTo>
                <a:lnTo>
                  <a:pt x="3821171" y="1117472"/>
                </a:lnTo>
                <a:close/>
              </a:path>
              <a:path w="4032884" h="4032885">
                <a:moveTo>
                  <a:pt x="3843904" y="1163701"/>
                </a:moveTo>
                <a:lnTo>
                  <a:pt x="3820663" y="1173860"/>
                </a:lnTo>
                <a:lnTo>
                  <a:pt x="3830950" y="1197102"/>
                </a:lnTo>
                <a:lnTo>
                  <a:pt x="3854191" y="1186941"/>
                </a:lnTo>
                <a:lnTo>
                  <a:pt x="3843904" y="1163701"/>
                </a:lnTo>
                <a:close/>
              </a:path>
              <a:path w="4032884" h="4032885">
                <a:moveTo>
                  <a:pt x="3864351" y="1210055"/>
                </a:moveTo>
                <a:lnTo>
                  <a:pt x="3841237" y="1220342"/>
                </a:lnTo>
                <a:lnTo>
                  <a:pt x="3851397" y="1243583"/>
                </a:lnTo>
                <a:lnTo>
                  <a:pt x="3874638" y="1233296"/>
                </a:lnTo>
                <a:lnTo>
                  <a:pt x="3864351" y="1210055"/>
                </a:lnTo>
                <a:close/>
              </a:path>
              <a:path w="4032884" h="4032885">
                <a:moveTo>
                  <a:pt x="3884671" y="1257300"/>
                </a:moveTo>
                <a:lnTo>
                  <a:pt x="3861049" y="1266443"/>
                </a:lnTo>
                <a:lnTo>
                  <a:pt x="3870066" y="1290192"/>
                </a:lnTo>
                <a:lnTo>
                  <a:pt x="3893815" y="1281048"/>
                </a:lnTo>
                <a:lnTo>
                  <a:pt x="3884671" y="1257300"/>
                </a:lnTo>
                <a:close/>
              </a:path>
              <a:path w="4032884" h="4032885">
                <a:moveTo>
                  <a:pt x="3902959" y="1304797"/>
                </a:moveTo>
                <a:lnTo>
                  <a:pt x="3879210" y="1313941"/>
                </a:lnTo>
                <a:lnTo>
                  <a:pt x="3888354" y="1337564"/>
                </a:lnTo>
                <a:lnTo>
                  <a:pt x="3911976" y="1328546"/>
                </a:lnTo>
                <a:lnTo>
                  <a:pt x="3902959" y="1304797"/>
                </a:lnTo>
                <a:close/>
              </a:path>
              <a:path w="4032884" h="4032885">
                <a:moveTo>
                  <a:pt x="3920739" y="1353057"/>
                </a:moveTo>
                <a:lnTo>
                  <a:pt x="3896609" y="1360931"/>
                </a:lnTo>
                <a:lnTo>
                  <a:pt x="3904483" y="1385062"/>
                </a:lnTo>
                <a:lnTo>
                  <a:pt x="3928613" y="1377188"/>
                </a:lnTo>
                <a:lnTo>
                  <a:pt x="3920739" y="1353057"/>
                </a:lnTo>
                <a:close/>
              </a:path>
              <a:path w="4032884" h="4032885">
                <a:moveTo>
                  <a:pt x="3936487" y="1401317"/>
                </a:moveTo>
                <a:lnTo>
                  <a:pt x="3912357" y="1409191"/>
                </a:lnTo>
                <a:lnTo>
                  <a:pt x="3920358" y="1433321"/>
                </a:lnTo>
                <a:lnTo>
                  <a:pt x="3944488" y="1425447"/>
                </a:lnTo>
                <a:lnTo>
                  <a:pt x="3936487" y="1401317"/>
                </a:lnTo>
                <a:close/>
              </a:path>
              <a:path w="4032884" h="4032885">
                <a:moveTo>
                  <a:pt x="3951727" y="1450339"/>
                </a:moveTo>
                <a:lnTo>
                  <a:pt x="3927216" y="1457197"/>
                </a:lnTo>
                <a:lnTo>
                  <a:pt x="3933947" y="1481581"/>
                </a:lnTo>
                <a:lnTo>
                  <a:pt x="3958458" y="1474851"/>
                </a:lnTo>
                <a:lnTo>
                  <a:pt x="3951727" y="1450339"/>
                </a:lnTo>
                <a:close/>
              </a:path>
              <a:path w="4032884" h="4032885">
                <a:moveTo>
                  <a:pt x="3965189" y="1499362"/>
                </a:moveTo>
                <a:lnTo>
                  <a:pt x="3940678" y="1506092"/>
                </a:lnTo>
                <a:lnTo>
                  <a:pt x="3947536" y="1530603"/>
                </a:lnTo>
                <a:lnTo>
                  <a:pt x="3971920" y="1523872"/>
                </a:lnTo>
                <a:lnTo>
                  <a:pt x="3965189" y="1499362"/>
                </a:lnTo>
                <a:close/>
              </a:path>
              <a:path w="4032884" h="4032885">
                <a:moveTo>
                  <a:pt x="3977762" y="1549272"/>
                </a:moveTo>
                <a:lnTo>
                  <a:pt x="3952997" y="1554733"/>
                </a:lnTo>
                <a:lnTo>
                  <a:pt x="3958585" y="1579498"/>
                </a:lnTo>
                <a:lnTo>
                  <a:pt x="3983350" y="1574038"/>
                </a:lnTo>
                <a:lnTo>
                  <a:pt x="3977762" y="1549272"/>
                </a:lnTo>
                <a:close/>
              </a:path>
              <a:path w="4032884" h="4032885">
                <a:moveTo>
                  <a:pt x="3982625" y="1626234"/>
                </a:moveTo>
                <a:lnTo>
                  <a:pt x="3968999" y="1626234"/>
                </a:lnTo>
                <a:lnTo>
                  <a:pt x="3969126" y="1626869"/>
                </a:lnTo>
                <a:lnTo>
                  <a:pt x="3969380" y="1628520"/>
                </a:lnTo>
                <a:lnTo>
                  <a:pt x="3982625" y="1626234"/>
                </a:lnTo>
                <a:close/>
              </a:path>
              <a:path w="4032884" h="4032885">
                <a:moveTo>
                  <a:pt x="3969045" y="1626513"/>
                </a:moveTo>
                <a:lnTo>
                  <a:pt x="3969105" y="1626869"/>
                </a:lnTo>
                <a:lnTo>
                  <a:pt x="3969045" y="1626513"/>
                </a:lnTo>
                <a:close/>
              </a:path>
              <a:path w="4032884" h="4032885">
                <a:moveTo>
                  <a:pt x="3988938" y="1598802"/>
                </a:moveTo>
                <a:lnTo>
                  <a:pt x="3964046" y="1604390"/>
                </a:lnTo>
                <a:lnTo>
                  <a:pt x="3969045" y="1626513"/>
                </a:lnTo>
                <a:lnTo>
                  <a:pt x="3968999" y="1626234"/>
                </a:lnTo>
                <a:lnTo>
                  <a:pt x="3982625" y="1626234"/>
                </a:lnTo>
                <a:lnTo>
                  <a:pt x="3994399" y="1624202"/>
                </a:lnTo>
                <a:lnTo>
                  <a:pt x="3994018" y="1621663"/>
                </a:lnTo>
                <a:lnTo>
                  <a:pt x="3988938" y="1598802"/>
                </a:lnTo>
                <a:close/>
              </a:path>
              <a:path w="4032884" h="4032885">
                <a:moveTo>
                  <a:pt x="3998717" y="1649221"/>
                </a:moveTo>
                <a:lnTo>
                  <a:pt x="3973698" y="1653539"/>
                </a:lnTo>
                <a:lnTo>
                  <a:pt x="3978143" y="1678558"/>
                </a:lnTo>
                <a:lnTo>
                  <a:pt x="4003162" y="1674240"/>
                </a:lnTo>
                <a:lnTo>
                  <a:pt x="3998717" y="1649221"/>
                </a:lnTo>
                <a:close/>
              </a:path>
              <a:path w="4032884" h="4032885">
                <a:moveTo>
                  <a:pt x="4007480" y="1699259"/>
                </a:moveTo>
                <a:lnTo>
                  <a:pt x="3982461" y="1703577"/>
                </a:lnTo>
                <a:lnTo>
                  <a:pt x="3985509" y="1721484"/>
                </a:lnTo>
                <a:lnTo>
                  <a:pt x="3986271" y="1728089"/>
                </a:lnTo>
                <a:lnTo>
                  <a:pt x="4011544" y="1724914"/>
                </a:lnTo>
                <a:lnTo>
                  <a:pt x="4010528" y="1717420"/>
                </a:lnTo>
                <a:lnTo>
                  <a:pt x="4007480" y="1699259"/>
                </a:lnTo>
                <a:close/>
              </a:path>
              <a:path w="4032884" h="4032885">
                <a:moveTo>
                  <a:pt x="3985382" y="1720850"/>
                </a:moveTo>
                <a:lnTo>
                  <a:pt x="3985460" y="1721484"/>
                </a:lnTo>
                <a:lnTo>
                  <a:pt x="3985382" y="1720850"/>
                </a:lnTo>
                <a:close/>
              </a:path>
              <a:path w="4032884" h="4032885">
                <a:moveTo>
                  <a:pt x="4014719" y="1750187"/>
                </a:moveTo>
                <a:lnTo>
                  <a:pt x="3989446" y="1753362"/>
                </a:lnTo>
                <a:lnTo>
                  <a:pt x="3992621" y="1778507"/>
                </a:lnTo>
                <a:lnTo>
                  <a:pt x="4017767" y="1775332"/>
                </a:lnTo>
                <a:lnTo>
                  <a:pt x="4014719" y="1750187"/>
                </a:lnTo>
                <a:close/>
              </a:path>
              <a:path w="4032884" h="4032885">
                <a:moveTo>
                  <a:pt x="4022744" y="1815845"/>
                </a:moveTo>
                <a:lnTo>
                  <a:pt x="3997320" y="1815845"/>
                </a:lnTo>
                <a:lnTo>
                  <a:pt x="3998209" y="1828418"/>
                </a:lnTo>
                <a:lnTo>
                  <a:pt x="4023482" y="1826387"/>
                </a:lnTo>
                <a:lnTo>
                  <a:pt x="4022744" y="1815845"/>
                </a:lnTo>
                <a:close/>
              </a:path>
              <a:path w="4032884" h="4032885">
                <a:moveTo>
                  <a:pt x="4020942" y="1800605"/>
                </a:moveTo>
                <a:lnTo>
                  <a:pt x="3995796" y="1803653"/>
                </a:lnTo>
                <a:lnTo>
                  <a:pt x="3997320" y="1816480"/>
                </a:lnTo>
                <a:lnTo>
                  <a:pt x="3997320" y="1815845"/>
                </a:lnTo>
                <a:lnTo>
                  <a:pt x="4022744" y="1815845"/>
                </a:lnTo>
                <a:lnTo>
                  <a:pt x="4022593" y="1813687"/>
                </a:lnTo>
                <a:lnTo>
                  <a:pt x="4020942" y="1800605"/>
                </a:lnTo>
                <a:close/>
              </a:path>
              <a:path w="4032884" h="4032885">
                <a:moveTo>
                  <a:pt x="4025514" y="1851786"/>
                </a:moveTo>
                <a:lnTo>
                  <a:pt x="4000114" y="1853691"/>
                </a:lnTo>
                <a:lnTo>
                  <a:pt x="4002146" y="1879091"/>
                </a:lnTo>
                <a:lnTo>
                  <a:pt x="4027419" y="1877059"/>
                </a:lnTo>
                <a:lnTo>
                  <a:pt x="4025514" y="1851786"/>
                </a:lnTo>
                <a:close/>
              </a:path>
              <a:path w="4032884" h="4032885">
                <a:moveTo>
                  <a:pt x="4029987" y="1911222"/>
                </a:moveTo>
                <a:lnTo>
                  <a:pt x="4004559" y="1911222"/>
                </a:lnTo>
                <a:lnTo>
                  <a:pt x="4005067" y="1929129"/>
                </a:lnTo>
                <a:lnTo>
                  <a:pt x="4030467" y="1928367"/>
                </a:lnTo>
                <a:lnTo>
                  <a:pt x="4029987" y="1911222"/>
                </a:lnTo>
                <a:close/>
              </a:path>
              <a:path w="4032884" h="4032885">
                <a:moveTo>
                  <a:pt x="4029324" y="1902459"/>
                </a:moveTo>
                <a:lnTo>
                  <a:pt x="4004051" y="1904364"/>
                </a:lnTo>
                <a:lnTo>
                  <a:pt x="4004559" y="1911730"/>
                </a:lnTo>
                <a:lnTo>
                  <a:pt x="4004559" y="1911222"/>
                </a:lnTo>
                <a:lnTo>
                  <a:pt x="4029987" y="1911222"/>
                </a:lnTo>
                <a:lnTo>
                  <a:pt x="4029959" y="1910206"/>
                </a:lnTo>
                <a:lnTo>
                  <a:pt x="4029324" y="1902459"/>
                </a:lnTo>
                <a:close/>
              </a:path>
              <a:path w="4032884" h="4032885">
                <a:moveTo>
                  <a:pt x="4031102" y="1953767"/>
                </a:moveTo>
                <a:lnTo>
                  <a:pt x="4005702" y="1954529"/>
                </a:lnTo>
                <a:lnTo>
                  <a:pt x="4006464" y="1979929"/>
                </a:lnTo>
                <a:lnTo>
                  <a:pt x="4031864" y="1979167"/>
                </a:lnTo>
                <a:lnTo>
                  <a:pt x="4031102" y="1953767"/>
                </a:lnTo>
                <a:close/>
              </a:path>
              <a:path w="4032884" h="4032885">
                <a:moveTo>
                  <a:pt x="4032499" y="2004567"/>
                </a:moveTo>
                <a:lnTo>
                  <a:pt x="4007226" y="2005329"/>
                </a:lnTo>
                <a:lnTo>
                  <a:pt x="4007226" y="2007361"/>
                </a:lnTo>
                <a:lnTo>
                  <a:pt x="4006845" y="2030094"/>
                </a:lnTo>
                <a:lnTo>
                  <a:pt x="4032118" y="2030602"/>
                </a:lnTo>
                <a:lnTo>
                  <a:pt x="4032618" y="2007361"/>
                </a:lnTo>
                <a:lnTo>
                  <a:pt x="4032499" y="2004567"/>
                </a:lnTo>
                <a:close/>
              </a:path>
              <a:path w="4032884" h="4032885">
                <a:moveTo>
                  <a:pt x="4007226" y="2006726"/>
                </a:moveTo>
                <a:lnTo>
                  <a:pt x="4007216" y="2007361"/>
                </a:lnTo>
                <a:lnTo>
                  <a:pt x="4007226" y="2006726"/>
                </a:lnTo>
                <a:close/>
              </a:path>
              <a:path w="4032884" h="4032885">
                <a:moveTo>
                  <a:pt x="4006337" y="2055494"/>
                </a:moveTo>
                <a:lnTo>
                  <a:pt x="4005829" y="2080894"/>
                </a:lnTo>
                <a:lnTo>
                  <a:pt x="4031229" y="2081402"/>
                </a:lnTo>
                <a:lnTo>
                  <a:pt x="4031737" y="2056002"/>
                </a:lnTo>
                <a:lnTo>
                  <a:pt x="4006337" y="2055494"/>
                </a:lnTo>
                <a:close/>
              </a:path>
              <a:path w="4032884" h="4032885">
                <a:moveTo>
                  <a:pt x="4005194" y="2105660"/>
                </a:moveTo>
                <a:lnTo>
                  <a:pt x="4003543" y="2130932"/>
                </a:lnTo>
                <a:lnTo>
                  <a:pt x="4028816" y="2132710"/>
                </a:lnTo>
                <a:lnTo>
                  <a:pt x="4030594" y="2107310"/>
                </a:lnTo>
                <a:lnTo>
                  <a:pt x="4005194" y="2105660"/>
                </a:lnTo>
                <a:close/>
              </a:path>
              <a:path w="4032884" h="4032885">
                <a:moveTo>
                  <a:pt x="4001765" y="2156332"/>
                </a:moveTo>
                <a:lnTo>
                  <a:pt x="4000114" y="2181732"/>
                </a:lnTo>
                <a:lnTo>
                  <a:pt x="4025387" y="2183384"/>
                </a:lnTo>
                <a:lnTo>
                  <a:pt x="4027165" y="2157984"/>
                </a:lnTo>
                <a:lnTo>
                  <a:pt x="4001765" y="2156332"/>
                </a:lnTo>
                <a:close/>
              </a:path>
              <a:path w="4032884" h="4032885">
                <a:moveTo>
                  <a:pt x="3997955" y="2206370"/>
                </a:moveTo>
                <a:lnTo>
                  <a:pt x="3995034" y="2231643"/>
                </a:lnTo>
                <a:lnTo>
                  <a:pt x="4020307" y="2234565"/>
                </a:lnTo>
                <a:lnTo>
                  <a:pt x="4023228" y="2209291"/>
                </a:lnTo>
                <a:lnTo>
                  <a:pt x="3997955" y="2206370"/>
                </a:lnTo>
                <a:close/>
              </a:path>
              <a:path w="4032884" h="4032885">
                <a:moveTo>
                  <a:pt x="3992113" y="2256790"/>
                </a:moveTo>
                <a:lnTo>
                  <a:pt x="3989192" y="2282062"/>
                </a:lnTo>
                <a:lnTo>
                  <a:pt x="4014465" y="2284984"/>
                </a:lnTo>
                <a:lnTo>
                  <a:pt x="4017386" y="2259710"/>
                </a:lnTo>
                <a:lnTo>
                  <a:pt x="3992113" y="2256790"/>
                </a:lnTo>
                <a:close/>
              </a:path>
              <a:path w="4032884" h="4032885">
                <a:moveTo>
                  <a:pt x="3985763" y="2306573"/>
                </a:moveTo>
                <a:lnTo>
                  <a:pt x="3981699" y="2331719"/>
                </a:lnTo>
                <a:lnTo>
                  <a:pt x="4006718" y="2335784"/>
                </a:lnTo>
                <a:lnTo>
                  <a:pt x="4010782" y="2310765"/>
                </a:lnTo>
                <a:lnTo>
                  <a:pt x="3985763" y="2306573"/>
                </a:lnTo>
                <a:close/>
              </a:path>
              <a:path w="4032884" h="4032885">
                <a:moveTo>
                  <a:pt x="3977508" y="2356738"/>
                </a:moveTo>
                <a:lnTo>
                  <a:pt x="3973444" y="2381885"/>
                </a:lnTo>
                <a:lnTo>
                  <a:pt x="3998463" y="2385948"/>
                </a:lnTo>
                <a:lnTo>
                  <a:pt x="4002654" y="2360803"/>
                </a:lnTo>
                <a:lnTo>
                  <a:pt x="3977508" y="2356738"/>
                </a:lnTo>
                <a:close/>
              </a:path>
              <a:path w="4032884" h="4032885">
                <a:moveTo>
                  <a:pt x="3968491" y="2406141"/>
                </a:moveTo>
                <a:lnTo>
                  <a:pt x="3963157" y="2430906"/>
                </a:lnTo>
                <a:lnTo>
                  <a:pt x="3988049" y="2436241"/>
                </a:lnTo>
                <a:lnTo>
                  <a:pt x="3993383" y="2411475"/>
                </a:lnTo>
                <a:lnTo>
                  <a:pt x="3968491" y="2406141"/>
                </a:lnTo>
                <a:close/>
              </a:path>
              <a:path w="4032884" h="4032885">
                <a:moveTo>
                  <a:pt x="3957950" y="2455798"/>
                </a:moveTo>
                <a:lnTo>
                  <a:pt x="3952616" y="2480563"/>
                </a:lnTo>
                <a:lnTo>
                  <a:pt x="3977381" y="2485897"/>
                </a:lnTo>
                <a:lnTo>
                  <a:pt x="3982715" y="2461132"/>
                </a:lnTo>
                <a:lnTo>
                  <a:pt x="3957950" y="2455798"/>
                </a:lnTo>
                <a:close/>
              </a:path>
              <a:path w="4032884" h="4032885">
                <a:moveTo>
                  <a:pt x="3946266" y="2504566"/>
                </a:moveTo>
                <a:lnTo>
                  <a:pt x="3939789" y="2529204"/>
                </a:lnTo>
                <a:lnTo>
                  <a:pt x="3964300" y="2535681"/>
                </a:lnTo>
                <a:lnTo>
                  <a:pt x="3970777" y="2511043"/>
                </a:lnTo>
                <a:lnTo>
                  <a:pt x="3946266" y="2504566"/>
                </a:lnTo>
                <a:close/>
              </a:path>
              <a:path w="4032884" h="4032885">
                <a:moveTo>
                  <a:pt x="3933312" y="2553716"/>
                </a:moveTo>
                <a:lnTo>
                  <a:pt x="3927978" y="2573909"/>
                </a:lnTo>
                <a:lnTo>
                  <a:pt x="3926708" y="2577591"/>
                </a:lnTo>
                <a:lnTo>
                  <a:pt x="3950965" y="2585338"/>
                </a:lnTo>
                <a:lnTo>
                  <a:pt x="3952362" y="2580766"/>
                </a:lnTo>
                <a:lnTo>
                  <a:pt x="3957823" y="2560192"/>
                </a:lnTo>
                <a:lnTo>
                  <a:pt x="3933312" y="2553716"/>
                </a:lnTo>
                <a:close/>
              </a:path>
              <a:path w="4032884" h="4032885">
                <a:moveTo>
                  <a:pt x="3928105" y="2573400"/>
                </a:moveTo>
                <a:lnTo>
                  <a:pt x="3927936" y="2573909"/>
                </a:lnTo>
                <a:lnTo>
                  <a:pt x="3928105" y="2573400"/>
                </a:lnTo>
                <a:close/>
              </a:path>
              <a:path w="4032884" h="4032885">
                <a:moveTo>
                  <a:pt x="3919088" y="2601848"/>
                </a:moveTo>
                <a:lnTo>
                  <a:pt x="3911341" y="2625979"/>
                </a:lnTo>
                <a:lnTo>
                  <a:pt x="3935598" y="2633725"/>
                </a:lnTo>
                <a:lnTo>
                  <a:pt x="3943345" y="2609468"/>
                </a:lnTo>
                <a:lnTo>
                  <a:pt x="3919088" y="2601848"/>
                </a:lnTo>
                <a:close/>
              </a:path>
              <a:path w="4032884" h="4032885">
                <a:moveTo>
                  <a:pt x="3903721" y="2650235"/>
                </a:moveTo>
                <a:lnTo>
                  <a:pt x="3898895" y="2665603"/>
                </a:lnTo>
                <a:lnTo>
                  <a:pt x="3895847" y="2673730"/>
                </a:lnTo>
                <a:lnTo>
                  <a:pt x="3919596" y="2682620"/>
                </a:lnTo>
                <a:lnTo>
                  <a:pt x="3923025" y="2673604"/>
                </a:lnTo>
                <a:lnTo>
                  <a:pt x="3927978" y="2657982"/>
                </a:lnTo>
                <a:lnTo>
                  <a:pt x="3903721" y="2650235"/>
                </a:lnTo>
                <a:close/>
              </a:path>
              <a:path w="4032884" h="4032885">
                <a:moveTo>
                  <a:pt x="3899022" y="2665094"/>
                </a:moveTo>
                <a:lnTo>
                  <a:pt x="3898835" y="2665603"/>
                </a:lnTo>
                <a:lnTo>
                  <a:pt x="3899022" y="2665094"/>
                </a:lnTo>
                <a:close/>
              </a:path>
              <a:path w="4032884" h="4032885">
                <a:moveTo>
                  <a:pt x="3886957" y="2697479"/>
                </a:moveTo>
                <a:lnTo>
                  <a:pt x="3878067" y="2721355"/>
                </a:lnTo>
                <a:lnTo>
                  <a:pt x="3901943" y="2730245"/>
                </a:lnTo>
                <a:lnTo>
                  <a:pt x="3910833" y="2706369"/>
                </a:lnTo>
                <a:lnTo>
                  <a:pt x="3886957" y="2697479"/>
                </a:lnTo>
                <a:close/>
              </a:path>
              <a:path w="4032884" h="4032885">
                <a:moveTo>
                  <a:pt x="3892545" y="2755391"/>
                </a:moveTo>
                <a:lnTo>
                  <a:pt x="3865494" y="2755391"/>
                </a:lnTo>
                <a:lnTo>
                  <a:pt x="3865240" y="2756026"/>
                </a:lnTo>
                <a:lnTo>
                  <a:pt x="3860033" y="2768091"/>
                </a:lnTo>
                <a:lnTo>
                  <a:pt x="3883401" y="2778124"/>
                </a:lnTo>
                <a:lnTo>
                  <a:pt x="3888989" y="2765170"/>
                </a:lnTo>
                <a:lnTo>
                  <a:pt x="3892545" y="2755391"/>
                </a:lnTo>
                <a:close/>
              </a:path>
              <a:path w="4032884" h="4032885">
                <a:moveTo>
                  <a:pt x="3865362" y="2755698"/>
                </a:moveTo>
                <a:lnTo>
                  <a:pt x="3865221" y="2756026"/>
                </a:lnTo>
                <a:lnTo>
                  <a:pt x="3865362" y="2755698"/>
                </a:lnTo>
                <a:close/>
              </a:path>
              <a:path w="4032884" h="4032885">
                <a:moveTo>
                  <a:pt x="3869304" y="2745104"/>
                </a:moveTo>
                <a:lnTo>
                  <a:pt x="3865362" y="2755698"/>
                </a:lnTo>
                <a:lnTo>
                  <a:pt x="3865494" y="2755391"/>
                </a:lnTo>
                <a:lnTo>
                  <a:pt x="3892545" y="2755391"/>
                </a:lnTo>
                <a:lnTo>
                  <a:pt x="3893053" y="2753994"/>
                </a:lnTo>
                <a:lnTo>
                  <a:pt x="3869304" y="2745104"/>
                </a:lnTo>
                <a:close/>
              </a:path>
              <a:path w="4032884" h="4032885">
                <a:moveTo>
                  <a:pt x="3850000" y="2791460"/>
                </a:moveTo>
                <a:lnTo>
                  <a:pt x="3840094" y="2814828"/>
                </a:lnTo>
                <a:lnTo>
                  <a:pt x="3863462" y="2824860"/>
                </a:lnTo>
                <a:lnTo>
                  <a:pt x="3873368" y="2801492"/>
                </a:lnTo>
                <a:lnTo>
                  <a:pt x="3850000" y="2791460"/>
                </a:lnTo>
                <a:close/>
              </a:path>
              <a:path w="4032884" h="4032885">
                <a:moveTo>
                  <a:pt x="3844555" y="2844418"/>
                </a:moveTo>
                <a:lnTo>
                  <a:pt x="3827394" y="2844418"/>
                </a:lnTo>
                <a:lnTo>
                  <a:pt x="3819520" y="2860674"/>
                </a:lnTo>
                <a:lnTo>
                  <a:pt x="3842380" y="2871723"/>
                </a:lnTo>
                <a:lnTo>
                  <a:pt x="3850381" y="2855213"/>
                </a:lnTo>
                <a:lnTo>
                  <a:pt x="3853429" y="2848229"/>
                </a:lnTo>
                <a:lnTo>
                  <a:pt x="3844555" y="2844418"/>
                </a:lnTo>
                <a:close/>
              </a:path>
              <a:path w="4032884" h="4032885">
                <a:moveTo>
                  <a:pt x="3830061" y="2838195"/>
                </a:moveTo>
                <a:lnTo>
                  <a:pt x="3827140" y="2844926"/>
                </a:lnTo>
                <a:lnTo>
                  <a:pt x="3827394" y="2844418"/>
                </a:lnTo>
                <a:lnTo>
                  <a:pt x="3844555" y="2844418"/>
                </a:lnTo>
                <a:lnTo>
                  <a:pt x="3830061" y="2838195"/>
                </a:lnTo>
                <a:close/>
              </a:path>
              <a:path w="4032884" h="4032885">
                <a:moveTo>
                  <a:pt x="3808344" y="2883407"/>
                </a:moveTo>
                <a:lnTo>
                  <a:pt x="3797295" y="2906267"/>
                </a:lnTo>
                <a:lnTo>
                  <a:pt x="3820155" y="2917443"/>
                </a:lnTo>
                <a:lnTo>
                  <a:pt x="3831204" y="2894584"/>
                </a:lnTo>
                <a:lnTo>
                  <a:pt x="3808344" y="2883407"/>
                </a:lnTo>
                <a:close/>
              </a:path>
              <a:path w="4032884" h="4032885">
                <a:moveTo>
                  <a:pt x="3791574" y="2931794"/>
                </a:moveTo>
                <a:lnTo>
                  <a:pt x="3784849" y="2931794"/>
                </a:lnTo>
                <a:lnTo>
                  <a:pt x="3784595" y="2932303"/>
                </a:lnTo>
                <a:lnTo>
                  <a:pt x="3774308" y="2950972"/>
                </a:lnTo>
                <a:lnTo>
                  <a:pt x="3796660" y="2963163"/>
                </a:lnTo>
                <a:lnTo>
                  <a:pt x="3807328" y="2943732"/>
                </a:lnTo>
                <a:lnTo>
                  <a:pt x="3808979" y="2940304"/>
                </a:lnTo>
                <a:lnTo>
                  <a:pt x="3791574" y="2931794"/>
                </a:lnTo>
                <a:close/>
              </a:path>
              <a:path w="4032884" h="4032885">
                <a:moveTo>
                  <a:pt x="3784769" y="2931940"/>
                </a:moveTo>
                <a:lnTo>
                  <a:pt x="3784570" y="2932303"/>
                </a:lnTo>
                <a:lnTo>
                  <a:pt x="3784769" y="2931940"/>
                </a:lnTo>
                <a:close/>
              </a:path>
              <a:path w="4032884" h="4032885">
                <a:moveTo>
                  <a:pt x="3786119" y="2929128"/>
                </a:moveTo>
                <a:lnTo>
                  <a:pt x="3784769" y="2931940"/>
                </a:lnTo>
                <a:lnTo>
                  <a:pt x="3784849" y="2931794"/>
                </a:lnTo>
                <a:lnTo>
                  <a:pt x="3791574" y="2931794"/>
                </a:lnTo>
                <a:lnTo>
                  <a:pt x="3786119" y="2929128"/>
                </a:lnTo>
                <a:close/>
              </a:path>
              <a:path w="4032884" h="4032885">
                <a:moveTo>
                  <a:pt x="3762116" y="2973197"/>
                </a:moveTo>
                <a:lnTo>
                  <a:pt x="3749924" y="2995422"/>
                </a:lnTo>
                <a:lnTo>
                  <a:pt x="3772276" y="3007741"/>
                </a:lnTo>
                <a:lnTo>
                  <a:pt x="3784468" y="2985388"/>
                </a:lnTo>
                <a:lnTo>
                  <a:pt x="3762116" y="2973197"/>
                </a:lnTo>
                <a:close/>
              </a:path>
              <a:path w="4032884" h="4032885">
                <a:moveTo>
                  <a:pt x="3737751" y="3017784"/>
                </a:moveTo>
                <a:lnTo>
                  <a:pt x="3724778" y="3038855"/>
                </a:lnTo>
                <a:lnTo>
                  <a:pt x="3746368" y="3052191"/>
                </a:lnTo>
                <a:lnTo>
                  <a:pt x="3759703" y="3030473"/>
                </a:lnTo>
                <a:lnTo>
                  <a:pt x="3759957" y="3029966"/>
                </a:lnTo>
                <a:lnTo>
                  <a:pt x="3737751" y="3017784"/>
                </a:lnTo>
                <a:close/>
              </a:path>
              <a:path w="4032884" h="4032885">
                <a:moveTo>
                  <a:pt x="3711443" y="3060445"/>
                </a:moveTo>
                <a:lnTo>
                  <a:pt x="3698108" y="3082035"/>
                </a:lnTo>
                <a:lnTo>
                  <a:pt x="3719698" y="3095370"/>
                </a:lnTo>
                <a:lnTo>
                  <a:pt x="3733033" y="3073780"/>
                </a:lnTo>
                <a:lnTo>
                  <a:pt x="3711443" y="3060445"/>
                </a:lnTo>
                <a:close/>
              </a:path>
              <a:path w="4032884" h="4032885">
                <a:moveTo>
                  <a:pt x="3684900" y="3103117"/>
                </a:moveTo>
                <a:lnTo>
                  <a:pt x="3670549" y="3123945"/>
                </a:lnTo>
                <a:lnTo>
                  <a:pt x="3691504" y="3138423"/>
                </a:lnTo>
                <a:lnTo>
                  <a:pt x="3705855" y="3117468"/>
                </a:lnTo>
                <a:lnTo>
                  <a:pt x="3684900" y="3103117"/>
                </a:lnTo>
                <a:close/>
              </a:path>
              <a:path w="4032884" h="4032885">
                <a:moveTo>
                  <a:pt x="3656198" y="3144900"/>
                </a:moveTo>
                <a:lnTo>
                  <a:pt x="3641847" y="3165855"/>
                </a:lnTo>
                <a:lnTo>
                  <a:pt x="3662802" y="3180206"/>
                </a:lnTo>
                <a:lnTo>
                  <a:pt x="3677153" y="3159379"/>
                </a:lnTo>
                <a:lnTo>
                  <a:pt x="3656198" y="3144900"/>
                </a:lnTo>
                <a:close/>
              </a:path>
              <a:path w="4032884" h="4032885">
                <a:moveTo>
                  <a:pt x="3627623" y="3186175"/>
                </a:moveTo>
                <a:lnTo>
                  <a:pt x="3612256" y="3206368"/>
                </a:lnTo>
                <a:lnTo>
                  <a:pt x="3632449" y="3221735"/>
                </a:lnTo>
                <a:lnTo>
                  <a:pt x="3647816" y="3201542"/>
                </a:lnTo>
                <a:lnTo>
                  <a:pt x="3627623" y="3186175"/>
                </a:lnTo>
                <a:close/>
              </a:path>
              <a:path w="4032884" h="4032885">
                <a:moveTo>
                  <a:pt x="3596762" y="3226561"/>
                </a:moveTo>
                <a:lnTo>
                  <a:pt x="3581395" y="3246754"/>
                </a:lnTo>
                <a:lnTo>
                  <a:pt x="3601588" y="3262122"/>
                </a:lnTo>
                <a:lnTo>
                  <a:pt x="3616955" y="3241929"/>
                </a:lnTo>
                <a:lnTo>
                  <a:pt x="3596762" y="3226561"/>
                </a:lnTo>
                <a:close/>
              </a:path>
              <a:path w="4032884" h="4032885">
                <a:moveTo>
                  <a:pt x="3566155" y="3266185"/>
                </a:moveTo>
                <a:lnTo>
                  <a:pt x="3549772" y="3285616"/>
                </a:lnTo>
                <a:lnTo>
                  <a:pt x="3569076" y="3302000"/>
                </a:lnTo>
                <a:lnTo>
                  <a:pt x="3585459" y="3282568"/>
                </a:lnTo>
                <a:lnTo>
                  <a:pt x="3566155" y="3266185"/>
                </a:lnTo>
                <a:close/>
              </a:path>
              <a:path w="4032884" h="4032885">
                <a:moveTo>
                  <a:pt x="3533389" y="3305048"/>
                </a:moveTo>
                <a:lnTo>
                  <a:pt x="3516879" y="3324479"/>
                </a:lnTo>
                <a:lnTo>
                  <a:pt x="3536310" y="3340861"/>
                </a:lnTo>
                <a:lnTo>
                  <a:pt x="3552693" y="3321430"/>
                </a:lnTo>
                <a:lnTo>
                  <a:pt x="3533389" y="3305048"/>
                </a:lnTo>
                <a:close/>
              </a:path>
              <a:path w="4032884" h="4032885">
                <a:moveTo>
                  <a:pt x="3500750" y="3343148"/>
                </a:moveTo>
                <a:lnTo>
                  <a:pt x="3483351" y="3361690"/>
                </a:lnTo>
                <a:lnTo>
                  <a:pt x="3501893" y="3378961"/>
                </a:lnTo>
                <a:lnTo>
                  <a:pt x="3519292" y="3360547"/>
                </a:lnTo>
                <a:lnTo>
                  <a:pt x="3500750" y="3343148"/>
                </a:lnTo>
                <a:close/>
              </a:path>
              <a:path w="4032884" h="4032885">
                <a:moveTo>
                  <a:pt x="3465952" y="3380104"/>
                </a:moveTo>
                <a:lnTo>
                  <a:pt x="3448553" y="3398647"/>
                </a:lnTo>
                <a:lnTo>
                  <a:pt x="3467095" y="3416045"/>
                </a:lnTo>
                <a:lnTo>
                  <a:pt x="3484494" y="3397504"/>
                </a:lnTo>
                <a:lnTo>
                  <a:pt x="3465952" y="3380104"/>
                </a:lnTo>
                <a:close/>
              </a:path>
              <a:path w="4032884" h="4032885">
                <a:moveTo>
                  <a:pt x="3431408" y="3416554"/>
                </a:moveTo>
                <a:lnTo>
                  <a:pt x="3413120" y="3434206"/>
                </a:lnTo>
                <a:lnTo>
                  <a:pt x="3430773" y="3452494"/>
                </a:lnTo>
                <a:lnTo>
                  <a:pt x="3449061" y="3434841"/>
                </a:lnTo>
                <a:lnTo>
                  <a:pt x="3431408" y="3416554"/>
                </a:lnTo>
                <a:close/>
              </a:path>
              <a:path w="4032884" h="4032885">
                <a:moveTo>
                  <a:pt x="3394832" y="3451859"/>
                </a:moveTo>
                <a:lnTo>
                  <a:pt x="3376671" y="3469512"/>
                </a:lnTo>
                <a:lnTo>
                  <a:pt x="3394197" y="3487801"/>
                </a:lnTo>
                <a:lnTo>
                  <a:pt x="3412485" y="3470148"/>
                </a:lnTo>
                <a:lnTo>
                  <a:pt x="3394832" y="3451859"/>
                </a:lnTo>
                <a:close/>
              </a:path>
              <a:path w="4032884" h="4032885">
                <a:moveTo>
                  <a:pt x="3358637" y="3486530"/>
                </a:moveTo>
                <a:lnTo>
                  <a:pt x="3339460" y="3503167"/>
                </a:lnTo>
                <a:lnTo>
                  <a:pt x="3356224" y="3522344"/>
                </a:lnTo>
                <a:lnTo>
                  <a:pt x="3375401" y="3505707"/>
                </a:lnTo>
                <a:lnTo>
                  <a:pt x="3358637" y="3486530"/>
                </a:lnTo>
                <a:close/>
              </a:path>
              <a:path w="4032884" h="4032885">
                <a:moveTo>
                  <a:pt x="3320410" y="3519931"/>
                </a:moveTo>
                <a:lnTo>
                  <a:pt x="3301233" y="3536568"/>
                </a:lnTo>
                <a:lnTo>
                  <a:pt x="3317870" y="3555745"/>
                </a:lnTo>
                <a:lnTo>
                  <a:pt x="3337047" y="3538981"/>
                </a:lnTo>
                <a:lnTo>
                  <a:pt x="3320410" y="3519931"/>
                </a:lnTo>
                <a:close/>
              </a:path>
              <a:path w="4032884" h="4032885">
                <a:moveTo>
                  <a:pt x="3282437" y="3552698"/>
                </a:moveTo>
                <a:lnTo>
                  <a:pt x="3262498" y="3568445"/>
                </a:lnTo>
                <a:lnTo>
                  <a:pt x="3278119" y="3588384"/>
                </a:lnTo>
                <a:lnTo>
                  <a:pt x="3298185" y="3572636"/>
                </a:lnTo>
                <a:lnTo>
                  <a:pt x="3282437" y="3552698"/>
                </a:lnTo>
                <a:close/>
              </a:path>
              <a:path w="4032884" h="4032885">
                <a:moveTo>
                  <a:pt x="3242559" y="3584066"/>
                </a:moveTo>
                <a:lnTo>
                  <a:pt x="3222493" y="3599815"/>
                </a:lnTo>
                <a:lnTo>
                  <a:pt x="3238241" y="3619754"/>
                </a:lnTo>
                <a:lnTo>
                  <a:pt x="3258180" y="3604005"/>
                </a:lnTo>
                <a:lnTo>
                  <a:pt x="3242559" y="3584066"/>
                </a:lnTo>
                <a:close/>
              </a:path>
              <a:path w="4032884" h="4032885">
                <a:moveTo>
                  <a:pt x="3202935" y="3614928"/>
                </a:moveTo>
                <a:lnTo>
                  <a:pt x="3182234" y="3629659"/>
                </a:lnTo>
                <a:lnTo>
                  <a:pt x="3196966" y="3650360"/>
                </a:lnTo>
                <a:lnTo>
                  <a:pt x="3217667" y="3635755"/>
                </a:lnTo>
                <a:lnTo>
                  <a:pt x="3202935" y="3614928"/>
                </a:lnTo>
                <a:close/>
              </a:path>
              <a:path w="4032884" h="4032885">
                <a:moveTo>
                  <a:pt x="3161533" y="3644391"/>
                </a:moveTo>
                <a:lnTo>
                  <a:pt x="3140832" y="3658996"/>
                </a:lnTo>
                <a:lnTo>
                  <a:pt x="3155437" y="3679698"/>
                </a:lnTo>
                <a:lnTo>
                  <a:pt x="3176138" y="3665092"/>
                </a:lnTo>
                <a:lnTo>
                  <a:pt x="3161533" y="3644391"/>
                </a:lnTo>
                <a:close/>
              </a:path>
              <a:path w="4032884" h="4032885">
                <a:moveTo>
                  <a:pt x="3120512" y="3673220"/>
                </a:moveTo>
                <a:lnTo>
                  <a:pt x="3099049" y="3686809"/>
                </a:lnTo>
                <a:lnTo>
                  <a:pt x="3112638" y="3708273"/>
                </a:lnTo>
                <a:lnTo>
                  <a:pt x="3134101" y="3694683"/>
                </a:lnTo>
                <a:lnTo>
                  <a:pt x="3120512" y="3673220"/>
                </a:lnTo>
                <a:close/>
              </a:path>
              <a:path w="4032884" h="4032885">
                <a:moveTo>
                  <a:pt x="3077586" y="3700399"/>
                </a:moveTo>
                <a:lnTo>
                  <a:pt x="3056123" y="3713987"/>
                </a:lnTo>
                <a:lnTo>
                  <a:pt x="3069712" y="3735451"/>
                </a:lnTo>
                <a:lnTo>
                  <a:pt x="3091175" y="3721861"/>
                </a:lnTo>
                <a:lnTo>
                  <a:pt x="3077586" y="3700399"/>
                </a:lnTo>
                <a:close/>
              </a:path>
              <a:path w="4032884" h="4032885">
                <a:moveTo>
                  <a:pt x="3035168" y="3727068"/>
                </a:moveTo>
                <a:lnTo>
                  <a:pt x="3013070" y="3739641"/>
                </a:lnTo>
                <a:lnTo>
                  <a:pt x="3025516" y="3761740"/>
                </a:lnTo>
                <a:lnTo>
                  <a:pt x="3047614" y="3749166"/>
                </a:lnTo>
                <a:lnTo>
                  <a:pt x="3035168" y="3727068"/>
                </a:lnTo>
                <a:close/>
              </a:path>
              <a:path w="4032884" h="4032885">
                <a:moveTo>
                  <a:pt x="2990972" y="3752215"/>
                </a:moveTo>
                <a:lnTo>
                  <a:pt x="2968874" y="3764660"/>
                </a:lnTo>
                <a:lnTo>
                  <a:pt x="2981447" y="3786758"/>
                </a:lnTo>
                <a:lnTo>
                  <a:pt x="3003545" y="3774312"/>
                </a:lnTo>
                <a:lnTo>
                  <a:pt x="2990972" y="3752215"/>
                </a:lnTo>
                <a:close/>
              </a:path>
              <a:path w="4032884" h="4032885">
                <a:moveTo>
                  <a:pt x="2947157" y="3776599"/>
                </a:moveTo>
                <a:lnTo>
                  <a:pt x="2924424" y="3788029"/>
                </a:lnTo>
                <a:lnTo>
                  <a:pt x="2935854" y="3810723"/>
                </a:lnTo>
                <a:lnTo>
                  <a:pt x="2958587" y="3799331"/>
                </a:lnTo>
                <a:lnTo>
                  <a:pt x="2947157" y="3776599"/>
                </a:lnTo>
                <a:close/>
              </a:path>
              <a:path w="4032884" h="4032885">
                <a:moveTo>
                  <a:pt x="2901818" y="3799331"/>
                </a:moveTo>
                <a:lnTo>
                  <a:pt x="2879085" y="3810774"/>
                </a:lnTo>
                <a:lnTo>
                  <a:pt x="2890388" y="3833482"/>
                </a:lnTo>
                <a:lnTo>
                  <a:pt x="2913121" y="3822103"/>
                </a:lnTo>
                <a:lnTo>
                  <a:pt x="2901818" y="3799331"/>
                </a:lnTo>
                <a:close/>
              </a:path>
              <a:path w="4032884" h="4032885">
                <a:moveTo>
                  <a:pt x="2856733" y="3821480"/>
                </a:moveTo>
                <a:lnTo>
                  <a:pt x="2833492" y="3831742"/>
                </a:lnTo>
                <a:lnTo>
                  <a:pt x="2843779" y="3854970"/>
                </a:lnTo>
                <a:lnTo>
                  <a:pt x="2867020" y="3844709"/>
                </a:lnTo>
                <a:lnTo>
                  <a:pt x="2856733" y="3821480"/>
                </a:lnTo>
                <a:close/>
              </a:path>
              <a:path w="4032884" h="4032885">
                <a:moveTo>
                  <a:pt x="2810251" y="3842004"/>
                </a:moveTo>
                <a:lnTo>
                  <a:pt x="2787010" y="3852265"/>
                </a:lnTo>
                <a:lnTo>
                  <a:pt x="2797297" y="3875506"/>
                </a:lnTo>
                <a:lnTo>
                  <a:pt x="2820538" y="3865232"/>
                </a:lnTo>
                <a:lnTo>
                  <a:pt x="2810251" y="3842004"/>
                </a:lnTo>
                <a:close/>
              </a:path>
              <a:path w="4032884" h="4032885">
                <a:moveTo>
                  <a:pt x="2764150" y="3861714"/>
                </a:moveTo>
                <a:lnTo>
                  <a:pt x="2740401" y="3870820"/>
                </a:lnTo>
                <a:lnTo>
                  <a:pt x="2749545" y="3894531"/>
                </a:lnTo>
                <a:lnTo>
                  <a:pt x="2773167" y="3885425"/>
                </a:lnTo>
                <a:lnTo>
                  <a:pt x="2764150" y="3861714"/>
                </a:lnTo>
                <a:close/>
              </a:path>
              <a:path w="4032884" h="4032885">
                <a:moveTo>
                  <a:pt x="2716652" y="3879938"/>
                </a:moveTo>
                <a:lnTo>
                  <a:pt x="2693030" y="3889044"/>
                </a:lnTo>
                <a:lnTo>
                  <a:pt x="2702047" y="3912755"/>
                </a:lnTo>
                <a:lnTo>
                  <a:pt x="2725796" y="3903649"/>
                </a:lnTo>
                <a:lnTo>
                  <a:pt x="2716652" y="3879938"/>
                </a:lnTo>
                <a:close/>
              </a:path>
              <a:path w="4032884" h="4032885">
                <a:moveTo>
                  <a:pt x="2669535" y="3897172"/>
                </a:moveTo>
                <a:lnTo>
                  <a:pt x="2645405" y="3905084"/>
                </a:lnTo>
                <a:lnTo>
                  <a:pt x="2653406" y="3929227"/>
                </a:lnTo>
                <a:lnTo>
                  <a:pt x="2677536" y="3921302"/>
                </a:lnTo>
                <a:lnTo>
                  <a:pt x="2669535" y="3897172"/>
                </a:lnTo>
                <a:close/>
              </a:path>
              <a:path w="4032884" h="4032885">
                <a:moveTo>
                  <a:pt x="2621275" y="3913009"/>
                </a:moveTo>
                <a:lnTo>
                  <a:pt x="2597145" y="3920934"/>
                </a:lnTo>
                <a:lnTo>
                  <a:pt x="2605146" y="3945064"/>
                </a:lnTo>
                <a:lnTo>
                  <a:pt x="2629276" y="3937139"/>
                </a:lnTo>
                <a:lnTo>
                  <a:pt x="2621275" y="3913009"/>
                </a:lnTo>
                <a:close/>
              </a:path>
              <a:path w="4032884" h="4032885">
                <a:moveTo>
                  <a:pt x="2573396" y="3927729"/>
                </a:moveTo>
                <a:lnTo>
                  <a:pt x="2548885" y="3934485"/>
                </a:lnTo>
                <a:lnTo>
                  <a:pt x="2555616" y="3958970"/>
                </a:lnTo>
                <a:lnTo>
                  <a:pt x="2580127" y="3952214"/>
                </a:lnTo>
                <a:lnTo>
                  <a:pt x="2573396" y="3927729"/>
                </a:lnTo>
                <a:close/>
              </a:path>
              <a:path w="4032884" h="4032885">
                <a:moveTo>
                  <a:pt x="2524374" y="3941241"/>
                </a:moveTo>
                <a:lnTo>
                  <a:pt x="2499863" y="3947998"/>
                </a:lnTo>
                <a:lnTo>
                  <a:pt x="2506721" y="3972483"/>
                </a:lnTo>
                <a:lnTo>
                  <a:pt x="2531105" y="3965727"/>
                </a:lnTo>
                <a:lnTo>
                  <a:pt x="2524374" y="3941241"/>
                </a:lnTo>
                <a:close/>
              </a:path>
              <a:path w="4032884" h="4032885">
                <a:moveTo>
                  <a:pt x="2475733" y="3953408"/>
                </a:moveTo>
                <a:lnTo>
                  <a:pt x="2450968" y="3958958"/>
                </a:lnTo>
                <a:lnTo>
                  <a:pt x="2456429" y="3983748"/>
                </a:lnTo>
                <a:lnTo>
                  <a:pt x="2481321" y="3978198"/>
                </a:lnTo>
                <a:lnTo>
                  <a:pt x="2475733" y="3953408"/>
                </a:lnTo>
                <a:close/>
              </a:path>
              <a:path w="4032884" h="4032885">
                <a:moveTo>
                  <a:pt x="2427180" y="3968940"/>
                </a:moveTo>
                <a:lnTo>
                  <a:pt x="2406391" y="3968940"/>
                </a:lnTo>
                <a:lnTo>
                  <a:pt x="2401946" y="3969715"/>
                </a:lnTo>
                <a:lnTo>
                  <a:pt x="2406264" y="3994734"/>
                </a:lnTo>
                <a:lnTo>
                  <a:pt x="2411090" y="3993908"/>
                </a:lnTo>
                <a:lnTo>
                  <a:pt x="2431664" y="3989285"/>
                </a:lnTo>
                <a:lnTo>
                  <a:pt x="2427180" y="3968940"/>
                </a:lnTo>
                <a:close/>
              </a:path>
              <a:path w="4032884" h="4032885">
                <a:moveTo>
                  <a:pt x="2426203" y="3964508"/>
                </a:moveTo>
                <a:lnTo>
                  <a:pt x="2405831" y="3969038"/>
                </a:lnTo>
                <a:lnTo>
                  <a:pt x="2406391" y="3968940"/>
                </a:lnTo>
                <a:lnTo>
                  <a:pt x="2427180" y="3968940"/>
                </a:lnTo>
                <a:lnTo>
                  <a:pt x="2426203" y="3964508"/>
                </a:lnTo>
                <a:close/>
              </a:path>
              <a:path w="4032884" h="4032885">
                <a:moveTo>
                  <a:pt x="2376927" y="3974045"/>
                </a:moveTo>
                <a:lnTo>
                  <a:pt x="2351908" y="3978376"/>
                </a:lnTo>
                <a:lnTo>
                  <a:pt x="2356226" y="4003408"/>
                </a:lnTo>
                <a:lnTo>
                  <a:pt x="2381245" y="3999077"/>
                </a:lnTo>
                <a:lnTo>
                  <a:pt x="2376927" y="3974045"/>
                </a:lnTo>
                <a:close/>
              </a:path>
              <a:path w="4032884" h="4032885">
                <a:moveTo>
                  <a:pt x="2327338" y="3985323"/>
                </a:moveTo>
                <a:lnTo>
                  <a:pt x="2311903" y="3985323"/>
                </a:lnTo>
                <a:lnTo>
                  <a:pt x="2302378" y="3986504"/>
                </a:lnTo>
                <a:lnTo>
                  <a:pt x="2305426" y="4011714"/>
                </a:lnTo>
                <a:lnTo>
                  <a:pt x="2315332" y="4010494"/>
                </a:lnTo>
                <a:lnTo>
                  <a:pt x="2331207" y="4007739"/>
                </a:lnTo>
                <a:lnTo>
                  <a:pt x="2327338" y="3985323"/>
                </a:lnTo>
                <a:close/>
              </a:path>
              <a:path w="4032884" h="4032885">
                <a:moveTo>
                  <a:pt x="2326889" y="3982719"/>
                </a:moveTo>
                <a:lnTo>
                  <a:pt x="2311478" y="3985376"/>
                </a:lnTo>
                <a:lnTo>
                  <a:pt x="2311903" y="3985323"/>
                </a:lnTo>
                <a:lnTo>
                  <a:pt x="2327338" y="3985323"/>
                </a:lnTo>
                <a:lnTo>
                  <a:pt x="2326889" y="3982719"/>
                </a:lnTo>
                <a:close/>
              </a:path>
              <a:path w="4032884" h="4032885">
                <a:moveTo>
                  <a:pt x="2277105" y="3989641"/>
                </a:moveTo>
                <a:lnTo>
                  <a:pt x="2251959" y="3992791"/>
                </a:lnTo>
                <a:lnTo>
                  <a:pt x="2255134" y="4017987"/>
                </a:lnTo>
                <a:lnTo>
                  <a:pt x="2280280" y="4014851"/>
                </a:lnTo>
                <a:lnTo>
                  <a:pt x="2277105" y="3989641"/>
                </a:lnTo>
                <a:close/>
              </a:path>
              <a:path w="4032884" h="4032885">
                <a:moveTo>
                  <a:pt x="2216774" y="3997173"/>
                </a:moveTo>
                <a:lnTo>
                  <a:pt x="2202048" y="3998302"/>
                </a:lnTo>
                <a:lnTo>
                  <a:pt x="2203953" y="4023626"/>
                </a:lnTo>
                <a:lnTo>
                  <a:pt x="2219066" y="4022470"/>
                </a:lnTo>
                <a:lnTo>
                  <a:pt x="2229861" y="4021124"/>
                </a:lnTo>
                <a:lnTo>
                  <a:pt x="2226851" y="3997236"/>
                </a:lnTo>
                <a:lnTo>
                  <a:pt x="2216272" y="3997236"/>
                </a:lnTo>
                <a:lnTo>
                  <a:pt x="2216774" y="3997173"/>
                </a:lnTo>
                <a:close/>
              </a:path>
              <a:path w="4032884" h="4032885">
                <a:moveTo>
                  <a:pt x="2226843" y="3997172"/>
                </a:moveTo>
                <a:lnTo>
                  <a:pt x="2216776" y="3997173"/>
                </a:lnTo>
                <a:lnTo>
                  <a:pt x="2216272" y="3997236"/>
                </a:lnTo>
                <a:lnTo>
                  <a:pt x="2226851" y="3997236"/>
                </a:lnTo>
                <a:close/>
              </a:path>
              <a:path w="4032884" h="4032885">
                <a:moveTo>
                  <a:pt x="2226686" y="3995928"/>
                </a:moveTo>
                <a:lnTo>
                  <a:pt x="2216774" y="3997173"/>
                </a:lnTo>
                <a:lnTo>
                  <a:pt x="2226843" y="3997172"/>
                </a:lnTo>
                <a:lnTo>
                  <a:pt x="2226686" y="3995928"/>
                </a:lnTo>
                <a:close/>
              </a:path>
              <a:path w="4032884" h="4032885">
                <a:moveTo>
                  <a:pt x="2176775" y="4000233"/>
                </a:moveTo>
                <a:lnTo>
                  <a:pt x="2151375" y="4002163"/>
                </a:lnTo>
                <a:lnTo>
                  <a:pt x="2153280" y="4027500"/>
                </a:lnTo>
                <a:lnTo>
                  <a:pt x="2178680" y="4025557"/>
                </a:lnTo>
                <a:lnTo>
                  <a:pt x="2176775" y="4000233"/>
                </a:lnTo>
                <a:close/>
              </a:path>
              <a:path w="4032884" h="4032885">
                <a:moveTo>
                  <a:pt x="2120936" y="4004488"/>
                </a:moveTo>
                <a:lnTo>
                  <a:pt x="2101337" y="4005033"/>
                </a:lnTo>
                <a:lnTo>
                  <a:pt x="2101972" y="4030421"/>
                </a:lnTo>
                <a:lnTo>
                  <a:pt x="2122419" y="4029849"/>
                </a:lnTo>
                <a:lnTo>
                  <a:pt x="2128007" y="4029430"/>
                </a:lnTo>
                <a:lnTo>
                  <a:pt x="2126131" y="4004500"/>
                </a:lnTo>
                <a:lnTo>
                  <a:pt x="2120768" y="4004500"/>
                </a:lnTo>
                <a:lnTo>
                  <a:pt x="2120936" y="4004488"/>
                </a:lnTo>
                <a:close/>
              </a:path>
              <a:path w="4032884" h="4032885">
                <a:moveTo>
                  <a:pt x="2126130" y="4004475"/>
                </a:moveTo>
                <a:lnTo>
                  <a:pt x="2121403" y="4004475"/>
                </a:lnTo>
                <a:lnTo>
                  <a:pt x="2120768" y="4004500"/>
                </a:lnTo>
                <a:lnTo>
                  <a:pt x="2126131" y="4004500"/>
                </a:lnTo>
                <a:close/>
              </a:path>
              <a:path w="4032884" h="4032885">
                <a:moveTo>
                  <a:pt x="2126102" y="4004106"/>
                </a:moveTo>
                <a:lnTo>
                  <a:pt x="2120936" y="4004488"/>
                </a:lnTo>
                <a:lnTo>
                  <a:pt x="2121403" y="4004475"/>
                </a:lnTo>
                <a:lnTo>
                  <a:pt x="2126130" y="4004475"/>
                </a:lnTo>
                <a:lnTo>
                  <a:pt x="2126102" y="4004106"/>
                </a:lnTo>
                <a:close/>
              </a:path>
              <a:path w="4032884" h="4032885">
                <a:moveTo>
                  <a:pt x="2075937" y="4005732"/>
                </a:moveTo>
                <a:lnTo>
                  <a:pt x="2050537" y="4006443"/>
                </a:lnTo>
                <a:lnTo>
                  <a:pt x="2051299" y="4031830"/>
                </a:lnTo>
                <a:lnTo>
                  <a:pt x="2076572" y="4031132"/>
                </a:lnTo>
                <a:lnTo>
                  <a:pt x="2075937" y="4005732"/>
                </a:lnTo>
                <a:close/>
              </a:path>
              <a:path w="4032884" h="4032885">
                <a:moveTo>
                  <a:pt x="2000372" y="4006659"/>
                </a:moveTo>
                <a:lnTo>
                  <a:pt x="1999864" y="4032046"/>
                </a:lnTo>
                <a:lnTo>
                  <a:pt x="2025264" y="4032529"/>
                </a:lnTo>
                <a:lnTo>
                  <a:pt x="2025772" y="4007129"/>
                </a:lnTo>
                <a:lnTo>
                  <a:pt x="2000372" y="4006659"/>
                </a:lnTo>
                <a:close/>
              </a:path>
              <a:path w="4032884" h="4032885">
                <a:moveTo>
                  <a:pt x="1949572" y="4005694"/>
                </a:moveTo>
                <a:lnTo>
                  <a:pt x="1949064" y="4031094"/>
                </a:lnTo>
                <a:lnTo>
                  <a:pt x="1974464" y="4031576"/>
                </a:lnTo>
                <a:lnTo>
                  <a:pt x="1974972" y="4006176"/>
                </a:lnTo>
                <a:lnTo>
                  <a:pt x="1949572" y="4005694"/>
                </a:lnTo>
                <a:close/>
              </a:path>
              <a:path w="4032884" h="4032885">
                <a:moveTo>
                  <a:pt x="1899407" y="4003268"/>
                </a:moveTo>
                <a:lnTo>
                  <a:pt x="1897756" y="4028605"/>
                </a:lnTo>
                <a:lnTo>
                  <a:pt x="1923029" y="4030319"/>
                </a:lnTo>
                <a:lnTo>
                  <a:pt x="1924807" y="4004970"/>
                </a:lnTo>
                <a:lnTo>
                  <a:pt x="1899407" y="4003268"/>
                </a:lnTo>
                <a:close/>
              </a:path>
              <a:path w="4032884" h="4032885">
                <a:moveTo>
                  <a:pt x="1848734" y="3999839"/>
                </a:moveTo>
                <a:lnTo>
                  <a:pt x="1847083" y="4025188"/>
                </a:lnTo>
                <a:lnTo>
                  <a:pt x="1872356" y="4026903"/>
                </a:lnTo>
                <a:lnTo>
                  <a:pt x="1874134" y="4001554"/>
                </a:lnTo>
                <a:lnTo>
                  <a:pt x="1848734" y="3999839"/>
                </a:lnTo>
                <a:close/>
              </a:path>
              <a:path w="4032884" h="4032885">
                <a:moveTo>
                  <a:pt x="1798823" y="3994746"/>
                </a:moveTo>
                <a:lnTo>
                  <a:pt x="1795902" y="4019981"/>
                </a:lnTo>
                <a:lnTo>
                  <a:pt x="1821175" y="4022902"/>
                </a:lnTo>
                <a:lnTo>
                  <a:pt x="1824096" y="3997667"/>
                </a:lnTo>
                <a:lnTo>
                  <a:pt x="1798823" y="3994746"/>
                </a:lnTo>
                <a:close/>
              </a:path>
              <a:path w="4032884" h="4032885">
                <a:moveTo>
                  <a:pt x="1748404" y="3988917"/>
                </a:moveTo>
                <a:lnTo>
                  <a:pt x="1745483" y="4014139"/>
                </a:lnTo>
                <a:lnTo>
                  <a:pt x="1770629" y="4017060"/>
                </a:lnTo>
                <a:lnTo>
                  <a:pt x="1773550" y="3991825"/>
                </a:lnTo>
                <a:lnTo>
                  <a:pt x="1748404" y="3988917"/>
                </a:lnTo>
                <a:close/>
              </a:path>
              <a:path w="4032884" h="4032885">
                <a:moveTo>
                  <a:pt x="1698747" y="3981170"/>
                </a:moveTo>
                <a:lnTo>
                  <a:pt x="1694683" y="4006240"/>
                </a:lnTo>
                <a:lnTo>
                  <a:pt x="1719702" y="4010355"/>
                </a:lnTo>
                <a:lnTo>
                  <a:pt x="1723893" y="3985298"/>
                </a:lnTo>
                <a:lnTo>
                  <a:pt x="1698747" y="3981170"/>
                </a:lnTo>
                <a:close/>
              </a:path>
              <a:path w="4032884" h="4032885">
                <a:moveTo>
                  <a:pt x="1648709" y="3972928"/>
                </a:moveTo>
                <a:lnTo>
                  <a:pt x="1644518" y="3997998"/>
                </a:lnTo>
                <a:lnTo>
                  <a:pt x="1669537" y="4002112"/>
                </a:lnTo>
                <a:lnTo>
                  <a:pt x="1673728" y="3977055"/>
                </a:lnTo>
                <a:lnTo>
                  <a:pt x="1648709" y="3972928"/>
                </a:lnTo>
                <a:close/>
              </a:path>
              <a:path w="4032884" h="4032885">
                <a:moveTo>
                  <a:pt x="1599560" y="3962615"/>
                </a:moveTo>
                <a:lnTo>
                  <a:pt x="1594226" y="3987457"/>
                </a:lnTo>
                <a:lnTo>
                  <a:pt x="1619118" y="3992753"/>
                </a:lnTo>
                <a:lnTo>
                  <a:pt x="1624325" y="3967911"/>
                </a:lnTo>
                <a:lnTo>
                  <a:pt x="1599560" y="3962615"/>
                </a:lnTo>
                <a:close/>
              </a:path>
              <a:path w="4032884" h="4032885">
                <a:moveTo>
                  <a:pt x="1550411" y="3952100"/>
                </a:moveTo>
                <a:lnTo>
                  <a:pt x="1543934" y="3976649"/>
                </a:lnTo>
                <a:lnTo>
                  <a:pt x="1545839" y="3977131"/>
                </a:lnTo>
                <a:lnTo>
                  <a:pt x="1569334" y="3982161"/>
                </a:lnTo>
                <a:lnTo>
                  <a:pt x="1574668" y="3957319"/>
                </a:lnTo>
                <a:lnTo>
                  <a:pt x="1552140" y="3952506"/>
                </a:lnTo>
                <a:lnTo>
                  <a:pt x="1550411" y="3952100"/>
                </a:lnTo>
                <a:close/>
              </a:path>
              <a:path w="4032884" h="4032885">
                <a:moveTo>
                  <a:pt x="1551547" y="3952379"/>
                </a:moveTo>
                <a:lnTo>
                  <a:pt x="1552062" y="3952506"/>
                </a:lnTo>
                <a:lnTo>
                  <a:pt x="1551547" y="3952379"/>
                </a:lnTo>
                <a:close/>
              </a:path>
              <a:path w="4032884" h="4032885">
                <a:moveTo>
                  <a:pt x="1551443" y="3952354"/>
                </a:moveTo>
                <a:close/>
              </a:path>
              <a:path w="4032884" h="4032885">
                <a:moveTo>
                  <a:pt x="1501389" y="3939070"/>
                </a:moveTo>
                <a:lnTo>
                  <a:pt x="1494912" y="3963619"/>
                </a:lnTo>
                <a:lnTo>
                  <a:pt x="1519423" y="3970134"/>
                </a:lnTo>
                <a:lnTo>
                  <a:pt x="1525900" y="3945585"/>
                </a:lnTo>
                <a:lnTo>
                  <a:pt x="1501389" y="3939070"/>
                </a:lnTo>
                <a:close/>
              </a:path>
              <a:path w="4032884" h="4032885">
                <a:moveTo>
                  <a:pt x="1452875" y="3925912"/>
                </a:moveTo>
                <a:lnTo>
                  <a:pt x="1445255" y="3950119"/>
                </a:lnTo>
                <a:lnTo>
                  <a:pt x="1451859" y="3952214"/>
                </a:lnTo>
                <a:lnTo>
                  <a:pt x="1470274" y="3957104"/>
                </a:lnTo>
                <a:lnTo>
                  <a:pt x="1476878" y="3932554"/>
                </a:lnTo>
                <a:lnTo>
                  <a:pt x="1459340" y="3927906"/>
                </a:lnTo>
                <a:lnTo>
                  <a:pt x="1452875" y="3925912"/>
                </a:lnTo>
                <a:close/>
              </a:path>
              <a:path w="4032884" h="4032885">
                <a:moveTo>
                  <a:pt x="1458717" y="3927741"/>
                </a:moveTo>
                <a:lnTo>
                  <a:pt x="1459225" y="3927906"/>
                </a:lnTo>
                <a:lnTo>
                  <a:pt x="1458717" y="3927741"/>
                </a:lnTo>
                <a:close/>
              </a:path>
              <a:path w="4032884" h="4032885">
                <a:moveTo>
                  <a:pt x="1404488" y="3910571"/>
                </a:moveTo>
                <a:lnTo>
                  <a:pt x="1396868" y="3934777"/>
                </a:lnTo>
                <a:lnTo>
                  <a:pt x="1420998" y="3942448"/>
                </a:lnTo>
                <a:lnTo>
                  <a:pt x="1428745" y="3918242"/>
                </a:lnTo>
                <a:lnTo>
                  <a:pt x="1404488" y="3910571"/>
                </a:lnTo>
                <a:close/>
              </a:path>
              <a:path w="4032884" h="4032885">
                <a:moveTo>
                  <a:pt x="1356863" y="3894899"/>
                </a:moveTo>
                <a:lnTo>
                  <a:pt x="1347973" y="3918724"/>
                </a:lnTo>
                <a:lnTo>
                  <a:pt x="1359022" y="3922788"/>
                </a:lnTo>
                <a:lnTo>
                  <a:pt x="1372611" y="3927106"/>
                </a:lnTo>
                <a:lnTo>
                  <a:pt x="1380358" y="3902900"/>
                </a:lnTo>
                <a:lnTo>
                  <a:pt x="1366896" y="3898671"/>
                </a:lnTo>
                <a:lnTo>
                  <a:pt x="1356863" y="3894899"/>
                </a:lnTo>
                <a:close/>
              </a:path>
              <a:path w="4032884" h="4032885">
                <a:moveTo>
                  <a:pt x="1367018" y="3898671"/>
                </a:moveTo>
                <a:lnTo>
                  <a:pt x="1367531" y="3898861"/>
                </a:lnTo>
                <a:lnTo>
                  <a:pt x="1367018" y="3898671"/>
                </a:lnTo>
                <a:close/>
              </a:path>
              <a:path w="4032884" h="4032885">
                <a:moveTo>
                  <a:pt x="1309238" y="3877246"/>
                </a:moveTo>
                <a:lnTo>
                  <a:pt x="1300348" y="3901058"/>
                </a:lnTo>
                <a:lnTo>
                  <a:pt x="1324224" y="3909885"/>
                </a:lnTo>
                <a:lnTo>
                  <a:pt x="1332987" y="3886073"/>
                </a:lnTo>
                <a:lnTo>
                  <a:pt x="1309238" y="3877246"/>
                </a:lnTo>
                <a:close/>
              </a:path>
              <a:path w="4032884" h="4032885">
                <a:moveTo>
                  <a:pt x="1262502" y="3859098"/>
                </a:moveTo>
                <a:lnTo>
                  <a:pt x="1252469" y="3882440"/>
                </a:lnTo>
                <a:lnTo>
                  <a:pt x="1267455" y="3888854"/>
                </a:lnTo>
                <a:lnTo>
                  <a:pt x="1276599" y="3892232"/>
                </a:lnTo>
                <a:lnTo>
                  <a:pt x="1285362" y="3868419"/>
                </a:lnTo>
                <a:lnTo>
                  <a:pt x="1277244" y="3865384"/>
                </a:lnTo>
                <a:lnTo>
                  <a:pt x="1277107" y="3865384"/>
                </a:lnTo>
                <a:lnTo>
                  <a:pt x="1262502" y="3859098"/>
                </a:lnTo>
                <a:close/>
              </a:path>
              <a:path w="4032884" h="4032885">
                <a:moveTo>
                  <a:pt x="1276599" y="3865143"/>
                </a:moveTo>
                <a:lnTo>
                  <a:pt x="1277107" y="3865384"/>
                </a:lnTo>
                <a:lnTo>
                  <a:pt x="1277244" y="3865384"/>
                </a:lnTo>
                <a:lnTo>
                  <a:pt x="1276599" y="3865143"/>
                </a:lnTo>
                <a:close/>
              </a:path>
              <a:path w="4032884" h="4032885">
                <a:moveTo>
                  <a:pt x="1215766" y="3839121"/>
                </a:moveTo>
                <a:lnTo>
                  <a:pt x="1205733" y="3862476"/>
                </a:lnTo>
                <a:lnTo>
                  <a:pt x="1229101" y="3872458"/>
                </a:lnTo>
                <a:lnTo>
                  <a:pt x="1239134" y="3849103"/>
                </a:lnTo>
                <a:lnTo>
                  <a:pt x="1215766" y="3839121"/>
                </a:lnTo>
                <a:close/>
              </a:path>
              <a:path w="4032884" h="4032885">
                <a:moveTo>
                  <a:pt x="1170046" y="3818496"/>
                </a:moveTo>
                <a:lnTo>
                  <a:pt x="1158870" y="3841318"/>
                </a:lnTo>
                <a:lnTo>
                  <a:pt x="1177285" y="3850322"/>
                </a:lnTo>
                <a:lnTo>
                  <a:pt x="1182365" y="3852481"/>
                </a:lnTo>
                <a:lnTo>
                  <a:pt x="1192398" y="3829126"/>
                </a:lnTo>
                <a:lnTo>
                  <a:pt x="1187572" y="3827094"/>
                </a:lnTo>
                <a:lnTo>
                  <a:pt x="1170046" y="3818496"/>
                </a:lnTo>
                <a:close/>
              </a:path>
              <a:path w="4032884" h="4032885">
                <a:moveTo>
                  <a:pt x="1187686" y="3827094"/>
                </a:moveTo>
                <a:lnTo>
                  <a:pt x="1188207" y="3827348"/>
                </a:lnTo>
                <a:lnTo>
                  <a:pt x="1187686" y="3827094"/>
                </a:lnTo>
                <a:close/>
              </a:path>
              <a:path w="4032884" h="4032885">
                <a:moveTo>
                  <a:pt x="1124326" y="3796283"/>
                </a:moveTo>
                <a:lnTo>
                  <a:pt x="1113277" y="3819067"/>
                </a:lnTo>
                <a:lnTo>
                  <a:pt x="1136010" y="3830192"/>
                </a:lnTo>
                <a:lnTo>
                  <a:pt x="1147186" y="3807332"/>
                </a:lnTo>
                <a:lnTo>
                  <a:pt x="1124326" y="3796283"/>
                </a:lnTo>
                <a:close/>
              </a:path>
              <a:path w="4032884" h="4032885">
                <a:moveTo>
                  <a:pt x="1079749" y="3773169"/>
                </a:moveTo>
                <a:lnTo>
                  <a:pt x="1067557" y="3795521"/>
                </a:lnTo>
                <a:lnTo>
                  <a:pt x="1088893" y="3807205"/>
                </a:lnTo>
                <a:lnTo>
                  <a:pt x="1090417" y="3807967"/>
                </a:lnTo>
                <a:lnTo>
                  <a:pt x="1101466" y="3785107"/>
                </a:lnTo>
                <a:lnTo>
                  <a:pt x="1100323" y="3784473"/>
                </a:lnTo>
                <a:lnTo>
                  <a:pt x="1079749" y="3773169"/>
                </a:lnTo>
                <a:close/>
              </a:path>
              <a:path w="4032884" h="4032885">
                <a:moveTo>
                  <a:pt x="1100368" y="3784473"/>
                </a:moveTo>
                <a:lnTo>
                  <a:pt x="1100831" y="3784727"/>
                </a:lnTo>
                <a:lnTo>
                  <a:pt x="1100368" y="3784473"/>
                </a:lnTo>
                <a:close/>
              </a:path>
              <a:path w="4032884" h="4032885">
                <a:moveTo>
                  <a:pt x="1035299" y="3748785"/>
                </a:moveTo>
                <a:lnTo>
                  <a:pt x="1022980" y="3771010"/>
                </a:lnTo>
                <a:lnTo>
                  <a:pt x="1045332" y="3783203"/>
                </a:lnTo>
                <a:lnTo>
                  <a:pt x="1057524" y="3760978"/>
                </a:lnTo>
                <a:lnTo>
                  <a:pt x="1035299" y="3748785"/>
                </a:lnTo>
                <a:close/>
              </a:path>
              <a:path w="4032884" h="4032885">
                <a:moveTo>
                  <a:pt x="991992" y="3723512"/>
                </a:moveTo>
                <a:lnTo>
                  <a:pt x="978657" y="3745103"/>
                </a:lnTo>
                <a:lnTo>
                  <a:pt x="1000247" y="3758437"/>
                </a:lnTo>
                <a:lnTo>
                  <a:pt x="1013582" y="3736720"/>
                </a:lnTo>
                <a:lnTo>
                  <a:pt x="991992" y="3723512"/>
                </a:lnTo>
                <a:close/>
              </a:path>
              <a:path w="4032884" h="4032885">
                <a:moveTo>
                  <a:pt x="948685" y="3696842"/>
                </a:moveTo>
                <a:lnTo>
                  <a:pt x="935350" y="3718432"/>
                </a:lnTo>
                <a:lnTo>
                  <a:pt x="957067" y="3731767"/>
                </a:lnTo>
                <a:lnTo>
                  <a:pt x="970275" y="3710178"/>
                </a:lnTo>
                <a:lnTo>
                  <a:pt x="948685" y="3696842"/>
                </a:lnTo>
                <a:close/>
              </a:path>
              <a:path w="4032884" h="4032885">
                <a:moveTo>
                  <a:pt x="906775" y="3669283"/>
                </a:moveTo>
                <a:lnTo>
                  <a:pt x="892424" y="3690111"/>
                </a:lnTo>
                <a:lnTo>
                  <a:pt x="913379" y="3704590"/>
                </a:lnTo>
                <a:lnTo>
                  <a:pt x="927730" y="3683634"/>
                </a:lnTo>
                <a:lnTo>
                  <a:pt x="906775" y="3669283"/>
                </a:lnTo>
                <a:close/>
              </a:path>
              <a:path w="4032884" h="4032885">
                <a:moveTo>
                  <a:pt x="864992" y="3640454"/>
                </a:moveTo>
                <a:lnTo>
                  <a:pt x="850514" y="3661409"/>
                </a:lnTo>
                <a:lnTo>
                  <a:pt x="871469" y="3675760"/>
                </a:lnTo>
                <a:lnTo>
                  <a:pt x="885820" y="3654805"/>
                </a:lnTo>
                <a:lnTo>
                  <a:pt x="864992" y="3640454"/>
                </a:lnTo>
                <a:close/>
              </a:path>
              <a:path w="4032884" h="4032885">
                <a:moveTo>
                  <a:pt x="824479" y="3610736"/>
                </a:moveTo>
                <a:lnTo>
                  <a:pt x="809112" y="3630929"/>
                </a:lnTo>
                <a:lnTo>
                  <a:pt x="829305" y="3646424"/>
                </a:lnTo>
                <a:lnTo>
                  <a:pt x="844672" y="3626230"/>
                </a:lnTo>
                <a:lnTo>
                  <a:pt x="824479" y="3610736"/>
                </a:lnTo>
                <a:close/>
              </a:path>
              <a:path w="4032884" h="4032885">
                <a:moveTo>
                  <a:pt x="784093" y="3580003"/>
                </a:moveTo>
                <a:lnTo>
                  <a:pt x="768726" y="3600195"/>
                </a:lnTo>
                <a:lnTo>
                  <a:pt x="788919" y="3615562"/>
                </a:lnTo>
                <a:lnTo>
                  <a:pt x="804286" y="3595369"/>
                </a:lnTo>
                <a:lnTo>
                  <a:pt x="784093" y="3580003"/>
                </a:lnTo>
                <a:close/>
              </a:path>
              <a:path w="4032884" h="4032885">
                <a:moveTo>
                  <a:pt x="745358" y="3548253"/>
                </a:moveTo>
                <a:lnTo>
                  <a:pt x="728975" y="3567556"/>
                </a:lnTo>
                <a:lnTo>
                  <a:pt x="748279" y="3583940"/>
                </a:lnTo>
                <a:lnTo>
                  <a:pt x="764662" y="3564635"/>
                </a:lnTo>
                <a:lnTo>
                  <a:pt x="745358" y="3548253"/>
                </a:lnTo>
                <a:close/>
              </a:path>
              <a:path w="4032884" h="4032885">
                <a:moveTo>
                  <a:pt x="706623" y="3515359"/>
                </a:moveTo>
                <a:lnTo>
                  <a:pt x="690113" y="3534791"/>
                </a:lnTo>
                <a:lnTo>
                  <a:pt x="709544" y="3551174"/>
                </a:lnTo>
                <a:lnTo>
                  <a:pt x="725927" y="3531742"/>
                </a:lnTo>
                <a:lnTo>
                  <a:pt x="706623" y="3515359"/>
                </a:lnTo>
                <a:close/>
              </a:path>
              <a:path w="4032884" h="4032885">
                <a:moveTo>
                  <a:pt x="669412" y="3481704"/>
                </a:moveTo>
                <a:lnTo>
                  <a:pt x="652013" y="3500246"/>
                </a:lnTo>
                <a:lnTo>
                  <a:pt x="670555" y="3517518"/>
                </a:lnTo>
                <a:lnTo>
                  <a:pt x="687954" y="3499104"/>
                </a:lnTo>
                <a:lnTo>
                  <a:pt x="669412" y="3481704"/>
                </a:lnTo>
                <a:close/>
              </a:path>
              <a:path w="4032884" h="4032885">
                <a:moveTo>
                  <a:pt x="632328" y="3446906"/>
                </a:moveTo>
                <a:lnTo>
                  <a:pt x="615056" y="3465449"/>
                </a:lnTo>
                <a:lnTo>
                  <a:pt x="633471" y="3482848"/>
                </a:lnTo>
                <a:lnTo>
                  <a:pt x="650870" y="3464305"/>
                </a:lnTo>
                <a:lnTo>
                  <a:pt x="632328" y="3446906"/>
                </a:lnTo>
                <a:close/>
              </a:path>
              <a:path w="4032884" h="4032885">
                <a:moveTo>
                  <a:pt x="596895" y="3411474"/>
                </a:moveTo>
                <a:lnTo>
                  <a:pt x="578607" y="3429127"/>
                </a:lnTo>
                <a:lnTo>
                  <a:pt x="596260" y="3447415"/>
                </a:lnTo>
                <a:lnTo>
                  <a:pt x="614548" y="3429761"/>
                </a:lnTo>
                <a:lnTo>
                  <a:pt x="596895" y="3411474"/>
                </a:lnTo>
                <a:close/>
              </a:path>
              <a:path w="4032884" h="4032885">
                <a:moveTo>
                  <a:pt x="561589" y="3374898"/>
                </a:moveTo>
                <a:lnTo>
                  <a:pt x="543428" y="3392551"/>
                </a:lnTo>
                <a:lnTo>
                  <a:pt x="560954" y="3410838"/>
                </a:lnTo>
                <a:lnTo>
                  <a:pt x="579242" y="3393185"/>
                </a:lnTo>
                <a:lnTo>
                  <a:pt x="561589" y="3374898"/>
                </a:lnTo>
                <a:close/>
              </a:path>
              <a:path w="4032884" h="4032885">
                <a:moveTo>
                  <a:pt x="527934" y="3337813"/>
                </a:moveTo>
                <a:lnTo>
                  <a:pt x="508884" y="3354451"/>
                </a:lnTo>
                <a:lnTo>
                  <a:pt x="525521" y="3373628"/>
                </a:lnTo>
                <a:lnTo>
                  <a:pt x="544698" y="3356863"/>
                </a:lnTo>
                <a:lnTo>
                  <a:pt x="527934" y="3337813"/>
                </a:lnTo>
                <a:close/>
              </a:path>
              <a:path w="4032884" h="4032885">
                <a:moveTo>
                  <a:pt x="494406" y="3299586"/>
                </a:moveTo>
                <a:lnTo>
                  <a:pt x="475356" y="3316224"/>
                </a:lnTo>
                <a:lnTo>
                  <a:pt x="492120" y="3335401"/>
                </a:lnTo>
                <a:lnTo>
                  <a:pt x="511170" y="3318636"/>
                </a:lnTo>
                <a:lnTo>
                  <a:pt x="494406" y="3299586"/>
                </a:lnTo>
                <a:close/>
              </a:path>
              <a:path w="4032884" h="4032885">
                <a:moveTo>
                  <a:pt x="462783" y="3260598"/>
                </a:moveTo>
                <a:lnTo>
                  <a:pt x="442971" y="3276473"/>
                </a:lnTo>
                <a:lnTo>
                  <a:pt x="458846" y="3296284"/>
                </a:lnTo>
                <a:lnTo>
                  <a:pt x="478658" y="3280409"/>
                </a:lnTo>
                <a:lnTo>
                  <a:pt x="462783" y="3260598"/>
                </a:lnTo>
                <a:close/>
              </a:path>
              <a:path w="4032884" h="4032885">
                <a:moveTo>
                  <a:pt x="431541" y="3221354"/>
                </a:moveTo>
                <a:lnTo>
                  <a:pt x="410967" y="3236213"/>
                </a:lnTo>
                <a:lnTo>
                  <a:pt x="412237" y="3237991"/>
                </a:lnTo>
                <a:lnTo>
                  <a:pt x="427096" y="3256533"/>
                </a:lnTo>
                <a:lnTo>
                  <a:pt x="446908" y="3240659"/>
                </a:lnTo>
                <a:lnTo>
                  <a:pt x="432709" y="3222879"/>
                </a:lnTo>
                <a:lnTo>
                  <a:pt x="432557" y="3222879"/>
                </a:lnTo>
                <a:lnTo>
                  <a:pt x="431541" y="3221354"/>
                </a:lnTo>
                <a:close/>
              </a:path>
              <a:path w="4032884" h="4032885">
                <a:moveTo>
                  <a:pt x="432303" y="3222370"/>
                </a:moveTo>
                <a:lnTo>
                  <a:pt x="432557" y="3222879"/>
                </a:lnTo>
                <a:lnTo>
                  <a:pt x="432709" y="3222879"/>
                </a:lnTo>
                <a:lnTo>
                  <a:pt x="432303" y="3222370"/>
                </a:lnTo>
                <a:close/>
              </a:path>
              <a:path w="4032884" h="4032885">
                <a:moveTo>
                  <a:pt x="401569" y="3180206"/>
                </a:moveTo>
                <a:lnTo>
                  <a:pt x="381122" y="3195192"/>
                </a:lnTo>
                <a:lnTo>
                  <a:pt x="395981" y="3215640"/>
                </a:lnTo>
                <a:lnTo>
                  <a:pt x="416555" y="3200780"/>
                </a:lnTo>
                <a:lnTo>
                  <a:pt x="401569" y="3180206"/>
                </a:lnTo>
                <a:close/>
              </a:path>
              <a:path w="4032884" h="4032885">
                <a:moveTo>
                  <a:pt x="372486" y="3139185"/>
                </a:moveTo>
                <a:lnTo>
                  <a:pt x="351404" y="3153282"/>
                </a:lnTo>
                <a:lnTo>
                  <a:pt x="358897" y="3164585"/>
                </a:lnTo>
                <a:lnTo>
                  <a:pt x="366136" y="3174618"/>
                </a:lnTo>
                <a:lnTo>
                  <a:pt x="386710" y="3159632"/>
                </a:lnTo>
                <a:lnTo>
                  <a:pt x="379967" y="3150361"/>
                </a:lnTo>
                <a:lnTo>
                  <a:pt x="372486" y="3139185"/>
                </a:lnTo>
                <a:close/>
              </a:path>
              <a:path w="4032884" h="4032885">
                <a:moveTo>
                  <a:pt x="379598" y="3149854"/>
                </a:moveTo>
                <a:lnTo>
                  <a:pt x="379852" y="3150361"/>
                </a:lnTo>
                <a:lnTo>
                  <a:pt x="379598" y="3149854"/>
                </a:lnTo>
                <a:close/>
              </a:path>
              <a:path w="4032884" h="4032885">
                <a:moveTo>
                  <a:pt x="344546" y="3096894"/>
                </a:moveTo>
                <a:lnTo>
                  <a:pt x="323337" y="3110865"/>
                </a:lnTo>
                <a:lnTo>
                  <a:pt x="337307" y="3132073"/>
                </a:lnTo>
                <a:lnTo>
                  <a:pt x="358516" y="3118104"/>
                </a:lnTo>
                <a:lnTo>
                  <a:pt x="344546" y="3096894"/>
                </a:lnTo>
                <a:close/>
              </a:path>
              <a:path w="4032884" h="4032885">
                <a:moveTo>
                  <a:pt x="317749" y="3054349"/>
                </a:moveTo>
                <a:lnTo>
                  <a:pt x="295905" y="3067430"/>
                </a:lnTo>
                <a:lnTo>
                  <a:pt x="309113" y="3089401"/>
                </a:lnTo>
                <a:lnTo>
                  <a:pt x="309367" y="3089655"/>
                </a:lnTo>
                <a:lnTo>
                  <a:pt x="330449" y="3075685"/>
                </a:lnTo>
                <a:lnTo>
                  <a:pt x="317749" y="3054349"/>
                </a:lnTo>
                <a:close/>
              </a:path>
              <a:path w="4032884" h="4032885">
                <a:moveTo>
                  <a:pt x="330449" y="3075559"/>
                </a:moveTo>
                <a:lnTo>
                  <a:pt x="330703" y="3076066"/>
                </a:lnTo>
                <a:lnTo>
                  <a:pt x="330449" y="3075559"/>
                </a:lnTo>
                <a:close/>
              </a:path>
              <a:path w="4032884" h="4032885">
                <a:moveTo>
                  <a:pt x="291714" y="3010788"/>
                </a:moveTo>
                <a:lnTo>
                  <a:pt x="269870" y="3023869"/>
                </a:lnTo>
                <a:lnTo>
                  <a:pt x="282951" y="3045586"/>
                </a:lnTo>
                <a:lnTo>
                  <a:pt x="304668" y="3032632"/>
                </a:lnTo>
                <a:lnTo>
                  <a:pt x="291714" y="3010788"/>
                </a:lnTo>
                <a:close/>
              </a:path>
              <a:path w="4032884" h="4032885">
                <a:moveTo>
                  <a:pt x="267330" y="2966847"/>
                </a:moveTo>
                <a:lnTo>
                  <a:pt x="244978" y="2978911"/>
                </a:lnTo>
                <a:lnTo>
                  <a:pt x="257043" y="3001263"/>
                </a:lnTo>
                <a:lnTo>
                  <a:pt x="279395" y="2989198"/>
                </a:lnTo>
                <a:lnTo>
                  <a:pt x="267330" y="2966847"/>
                </a:lnTo>
                <a:close/>
              </a:path>
              <a:path w="4032884" h="4032885">
                <a:moveTo>
                  <a:pt x="243200" y="2922142"/>
                </a:moveTo>
                <a:lnTo>
                  <a:pt x="220848" y="2934207"/>
                </a:lnTo>
                <a:lnTo>
                  <a:pt x="232913" y="2956560"/>
                </a:lnTo>
                <a:lnTo>
                  <a:pt x="255265" y="2944494"/>
                </a:lnTo>
                <a:lnTo>
                  <a:pt x="243200" y="2922142"/>
                </a:lnTo>
                <a:close/>
              </a:path>
              <a:path w="4032884" h="4032885">
                <a:moveTo>
                  <a:pt x="221356" y="2876930"/>
                </a:moveTo>
                <a:lnTo>
                  <a:pt x="198496" y="2887979"/>
                </a:lnTo>
                <a:lnTo>
                  <a:pt x="209545" y="2910840"/>
                </a:lnTo>
                <a:lnTo>
                  <a:pt x="232405" y="2899791"/>
                </a:lnTo>
                <a:lnTo>
                  <a:pt x="221356" y="2876930"/>
                </a:lnTo>
                <a:close/>
              </a:path>
              <a:path w="4032884" h="4032885">
                <a:moveTo>
                  <a:pt x="200020" y="2831465"/>
                </a:moveTo>
                <a:lnTo>
                  <a:pt x="176652" y="2841497"/>
                </a:lnTo>
                <a:lnTo>
                  <a:pt x="182048" y="2854070"/>
                </a:lnTo>
                <a:lnTo>
                  <a:pt x="187447" y="2865119"/>
                </a:lnTo>
                <a:lnTo>
                  <a:pt x="210307" y="2854070"/>
                </a:lnTo>
                <a:lnTo>
                  <a:pt x="204973" y="2843148"/>
                </a:lnTo>
                <a:lnTo>
                  <a:pt x="200020" y="2831465"/>
                </a:lnTo>
                <a:close/>
              </a:path>
              <a:path w="4032884" h="4032885">
                <a:moveTo>
                  <a:pt x="205010" y="2843148"/>
                </a:moveTo>
                <a:lnTo>
                  <a:pt x="205227" y="2843656"/>
                </a:lnTo>
                <a:lnTo>
                  <a:pt x="205010" y="2843148"/>
                </a:lnTo>
                <a:close/>
              </a:path>
              <a:path w="4032884" h="4032885">
                <a:moveTo>
                  <a:pt x="179827" y="2784855"/>
                </a:moveTo>
                <a:lnTo>
                  <a:pt x="156586" y="2794888"/>
                </a:lnTo>
                <a:lnTo>
                  <a:pt x="166619" y="2818129"/>
                </a:lnTo>
                <a:lnTo>
                  <a:pt x="189860" y="2808097"/>
                </a:lnTo>
                <a:lnTo>
                  <a:pt x="179827" y="2784855"/>
                </a:lnTo>
                <a:close/>
              </a:path>
              <a:path w="4032884" h="4032885">
                <a:moveTo>
                  <a:pt x="161158" y="2738247"/>
                </a:moveTo>
                <a:lnTo>
                  <a:pt x="137409" y="2747263"/>
                </a:lnTo>
                <a:lnTo>
                  <a:pt x="146299" y="2771012"/>
                </a:lnTo>
                <a:lnTo>
                  <a:pt x="170048" y="2761995"/>
                </a:lnTo>
                <a:lnTo>
                  <a:pt x="161158" y="2738247"/>
                </a:lnTo>
                <a:close/>
              </a:path>
              <a:path w="4032884" h="4032885">
                <a:moveTo>
                  <a:pt x="143124" y="2690748"/>
                </a:moveTo>
                <a:lnTo>
                  <a:pt x="119375" y="2699638"/>
                </a:lnTo>
                <a:lnTo>
                  <a:pt x="128392" y="2723387"/>
                </a:lnTo>
                <a:lnTo>
                  <a:pt x="152141" y="2714497"/>
                </a:lnTo>
                <a:lnTo>
                  <a:pt x="143124" y="2690748"/>
                </a:lnTo>
                <a:close/>
              </a:path>
              <a:path w="4032884" h="4032885">
                <a:moveTo>
                  <a:pt x="126995" y="2643123"/>
                </a:moveTo>
                <a:lnTo>
                  <a:pt x="102865" y="2651124"/>
                </a:lnTo>
                <a:lnTo>
                  <a:pt x="110866" y="2675254"/>
                </a:lnTo>
                <a:lnTo>
                  <a:pt x="134996" y="2667254"/>
                </a:lnTo>
                <a:lnTo>
                  <a:pt x="126995" y="2643123"/>
                </a:lnTo>
                <a:close/>
              </a:path>
              <a:path w="4032884" h="4032885">
                <a:moveTo>
                  <a:pt x="111374" y="2595372"/>
                </a:moveTo>
                <a:lnTo>
                  <a:pt x="86990" y="2602229"/>
                </a:lnTo>
                <a:lnTo>
                  <a:pt x="88260" y="2606929"/>
                </a:lnTo>
                <a:lnTo>
                  <a:pt x="94864" y="2626994"/>
                </a:lnTo>
                <a:lnTo>
                  <a:pt x="118994" y="2618993"/>
                </a:lnTo>
                <a:lnTo>
                  <a:pt x="112390" y="2599181"/>
                </a:lnTo>
                <a:lnTo>
                  <a:pt x="111374" y="2595372"/>
                </a:lnTo>
                <a:close/>
              </a:path>
              <a:path w="4032884" h="4032885">
                <a:moveTo>
                  <a:pt x="112494" y="2599181"/>
                </a:moveTo>
                <a:lnTo>
                  <a:pt x="112644" y="2599690"/>
                </a:lnTo>
                <a:lnTo>
                  <a:pt x="112494" y="2599181"/>
                </a:lnTo>
                <a:close/>
              </a:path>
              <a:path w="4032884" h="4032885">
                <a:moveTo>
                  <a:pt x="97658" y="2546476"/>
                </a:moveTo>
                <a:lnTo>
                  <a:pt x="73147" y="2553335"/>
                </a:lnTo>
                <a:lnTo>
                  <a:pt x="80005" y="2577845"/>
                </a:lnTo>
                <a:lnTo>
                  <a:pt x="104516" y="2570987"/>
                </a:lnTo>
                <a:lnTo>
                  <a:pt x="97658" y="2546476"/>
                </a:lnTo>
                <a:close/>
              </a:path>
              <a:path w="4032884" h="4032885">
                <a:moveTo>
                  <a:pt x="84831" y="2497962"/>
                </a:moveTo>
                <a:lnTo>
                  <a:pt x="60066" y="2503678"/>
                </a:lnTo>
                <a:lnTo>
                  <a:pt x="64511" y="2522600"/>
                </a:lnTo>
                <a:lnTo>
                  <a:pt x="66289" y="2528950"/>
                </a:lnTo>
                <a:lnTo>
                  <a:pt x="90673" y="2522092"/>
                </a:lnTo>
                <a:lnTo>
                  <a:pt x="89190" y="2516504"/>
                </a:lnTo>
                <a:lnTo>
                  <a:pt x="84831" y="2497962"/>
                </a:lnTo>
                <a:close/>
              </a:path>
              <a:path w="4032884" h="4032885">
                <a:moveTo>
                  <a:pt x="89022" y="2515869"/>
                </a:moveTo>
                <a:lnTo>
                  <a:pt x="89149" y="2516504"/>
                </a:lnTo>
                <a:lnTo>
                  <a:pt x="89022" y="2515869"/>
                </a:lnTo>
                <a:close/>
              </a:path>
              <a:path w="4032884" h="4032885">
                <a:moveTo>
                  <a:pt x="73147" y="2448432"/>
                </a:moveTo>
                <a:lnTo>
                  <a:pt x="48382" y="2454274"/>
                </a:lnTo>
                <a:lnTo>
                  <a:pt x="54224" y="2479040"/>
                </a:lnTo>
                <a:lnTo>
                  <a:pt x="78989" y="2473197"/>
                </a:lnTo>
                <a:lnTo>
                  <a:pt x="73147" y="2448432"/>
                </a:lnTo>
                <a:close/>
              </a:path>
              <a:path w="4032884" h="4032885">
                <a:moveTo>
                  <a:pt x="62987" y="2399284"/>
                </a:moveTo>
                <a:lnTo>
                  <a:pt x="38095" y="2403982"/>
                </a:lnTo>
                <a:lnTo>
                  <a:pt x="42794" y="2429001"/>
                </a:lnTo>
                <a:lnTo>
                  <a:pt x="67813" y="2424175"/>
                </a:lnTo>
                <a:lnTo>
                  <a:pt x="62987" y="2399284"/>
                </a:lnTo>
                <a:close/>
              </a:path>
              <a:path w="4032884" h="4032885">
                <a:moveTo>
                  <a:pt x="53462" y="2349372"/>
                </a:moveTo>
                <a:lnTo>
                  <a:pt x="28570" y="2354072"/>
                </a:lnTo>
                <a:lnTo>
                  <a:pt x="33269" y="2379091"/>
                </a:lnTo>
                <a:lnTo>
                  <a:pt x="58288" y="2374265"/>
                </a:lnTo>
                <a:lnTo>
                  <a:pt x="53462" y="2349372"/>
                </a:lnTo>
                <a:close/>
              </a:path>
              <a:path w="4032884" h="4032885">
                <a:moveTo>
                  <a:pt x="46096" y="2299588"/>
                </a:moveTo>
                <a:lnTo>
                  <a:pt x="21077" y="2303272"/>
                </a:lnTo>
                <a:lnTo>
                  <a:pt x="24633" y="2328417"/>
                </a:lnTo>
                <a:lnTo>
                  <a:pt x="49779" y="2324735"/>
                </a:lnTo>
                <a:lnTo>
                  <a:pt x="46096" y="2299588"/>
                </a:lnTo>
                <a:close/>
              </a:path>
              <a:path w="4032884" h="4032885">
                <a:moveTo>
                  <a:pt x="39492" y="2249804"/>
                </a:moveTo>
                <a:lnTo>
                  <a:pt x="14219" y="2252472"/>
                </a:lnTo>
                <a:lnTo>
                  <a:pt x="15489" y="2265298"/>
                </a:lnTo>
                <a:lnTo>
                  <a:pt x="17394" y="2278125"/>
                </a:lnTo>
                <a:lnTo>
                  <a:pt x="42540" y="2274569"/>
                </a:lnTo>
                <a:lnTo>
                  <a:pt x="40711" y="2262378"/>
                </a:lnTo>
                <a:lnTo>
                  <a:pt x="40711" y="2261869"/>
                </a:lnTo>
                <a:lnTo>
                  <a:pt x="39492" y="2249804"/>
                </a:lnTo>
                <a:close/>
              </a:path>
              <a:path w="4032884" h="4032885">
                <a:moveTo>
                  <a:pt x="40711" y="2261869"/>
                </a:moveTo>
                <a:lnTo>
                  <a:pt x="40762" y="2262378"/>
                </a:lnTo>
                <a:lnTo>
                  <a:pt x="40711" y="2261869"/>
                </a:lnTo>
                <a:close/>
              </a:path>
              <a:path w="4032884" h="4032885">
                <a:moveTo>
                  <a:pt x="34285" y="2199259"/>
                </a:moveTo>
                <a:lnTo>
                  <a:pt x="9012" y="2201925"/>
                </a:lnTo>
                <a:lnTo>
                  <a:pt x="11552" y="2227198"/>
                </a:lnTo>
                <a:lnTo>
                  <a:pt x="36825" y="2224531"/>
                </a:lnTo>
                <a:lnTo>
                  <a:pt x="34285" y="2199259"/>
                </a:lnTo>
                <a:close/>
              </a:path>
              <a:path w="4032884" h="4032885">
                <a:moveTo>
                  <a:pt x="30348" y="2149220"/>
                </a:moveTo>
                <a:lnTo>
                  <a:pt x="4948" y="2150744"/>
                </a:lnTo>
                <a:lnTo>
                  <a:pt x="6472" y="2176017"/>
                </a:lnTo>
                <a:lnTo>
                  <a:pt x="31745" y="2174620"/>
                </a:lnTo>
                <a:lnTo>
                  <a:pt x="30348" y="2149220"/>
                </a:lnTo>
                <a:close/>
              </a:path>
              <a:path w="4032884" h="4032885">
                <a:moveTo>
                  <a:pt x="27300" y="2098547"/>
                </a:moveTo>
                <a:lnTo>
                  <a:pt x="2027" y="2099944"/>
                </a:lnTo>
                <a:lnTo>
                  <a:pt x="3424" y="2125344"/>
                </a:lnTo>
                <a:lnTo>
                  <a:pt x="28824" y="2123820"/>
                </a:lnTo>
                <a:lnTo>
                  <a:pt x="27300" y="2098547"/>
                </a:lnTo>
                <a:close/>
              </a:path>
              <a:path w="4032884" h="4032885">
                <a:moveTo>
                  <a:pt x="26157" y="2048255"/>
                </a:moveTo>
                <a:lnTo>
                  <a:pt x="757" y="2048636"/>
                </a:lnTo>
                <a:lnTo>
                  <a:pt x="1265" y="2074036"/>
                </a:lnTo>
                <a:lnTo>
                  <a:pt x="26538" y="2073655"/>
                </a:lnTo>
                <a:lnTo>
                  <a:pt x="26157" y="2048255"/>
                </a:lnTo>
                <a:close/>
              </a:path>
              <a:path w="4032884" h="4032885">
                <a:moveTo>
                  <a:pt x="249" y="1997328"/>
                </a:moveTo>
                <a:lnTo>
                  <a:pt x="0" y="2004186"/>
                </a:lnTo>
                <a:lnTo>
                  <a:pt x="376" y="2023236"/>
                </a:lnTo>
                <a:lnTo>
                  <a:pt x="25776" y="2022855"/>
                </a:lnTo>
                <a:lnTo>
                  <a:pt x="25408" y="2004821"/>
                </a:lnTo>
                <a:lnTo>
                  <a:pt x="25649" y="1998090"/>
                </a:lnTo>
                <a:lnTo>
                  <a:pt x="249" y="1997328"/>
                </a:lnTo>
                <a:close/>
              </a:path>
              <a:path w="4032884" h="4032885">
                <a:moveTo>
                  <a:pt x="25403" y="2004599"/>
                </a:moveTo>
                <a:lnTo>
                  <a:pt x="25395" y="2004821"/>
                </a:lnTo>
                <a:lnTo>
                  <a:pt x="25403" y="2004599"/>
                </a:lnTo>
                <a:close/>
              </a:path>
              <a:path w="4032884" h="4032885">
                <a:moveTo>
                  <a:pt x="25419" y="2004186"/>
                </a:moveTo>
                <a:lnTo>
                  <a:pt x="25403" y="2004599"/>
                </a:lnTo>
                <a:lnTo>
                  <a:pt x="25419" y="2004186"/>
                </a:lnTo>
                <a:close/>
              </a:path>
              <a:path w="4032884" h="4032885">
                <a:moveTo>
                  <a:pt x="1646" y="1946528"/>
                </a:moveTo>
                <a:lnTo>
                  <a:pt x="884" y="1971928"/>
                </a:lnTo>
                <a:lnTo>
                  <a:pt x="26284" y="1972690"/>
                </a:lnTo>
                <a:lnTo>
                  <a:pt x="27046" y="1947290"/>
                </a:lnTo>
                <a:lnTo>
                  <a:pt x="1646" y="1946528"/>
                </a:lnTo>
                <a:close/>
              </a:path>
              <a:path w="4032884" h="4032885">
                <a:moveTo>
                  <a:pt x="4059" y="1895220"/>
                </a:moveTo>
                <a:lnTo>
                  <a:pt x="2408" y="1917191"/>
                </a:lnTo>
                <a:lnTo>
                  <a:pt x="2281" y="1921128"/>
                </a:lnTo>
                <a:lnTo>
                  <a:pt x="27681" y="1921890"/>
                </a:lnTo>
                <a:lnTo>
                  <a:pt x="27808" y="1918207"/>
                </a:lnTo>
                <a:lnTo>
                  <a:pt x="29332" y="1897125"/>
                </a:lnTo>
                <a:lnTo>
                  <a:pt x="4059" y="1895220"/>
                </a:lnTo>
                <a:close/>
              </a:path>
              <a:path w="4032884" h="4032885">
                <a:moveTo>
                  <a:pt x="27844" y="1918207"/>
                </a:moveTo>
                <a:lnTo>
                  <a:pt x="27808" y="1918715"/>
                </a:lnTo>
                <a:lnTo>
                  <a:pt x="27844" y="1918207"/>
                </a:lnTo>
                <a:close/>
              </a:path>
              <a:path w="4032884" h="4032885">
                <a:moveTo>
                  <a:pt x="7615" y="1844547"/>
                </a:moveTo>
                <a:lnTo>
                  <a:pt x="5837" y="1869947"/>
                </a:lnTo>
                <a:lnTo>
                  <a:pt x="31110" y="1871725"/>
                </a:lnTo>
                <a:lnTo>
                  <a:pt x="32888" y="1846452"/>
                </a:lnTo>
                <a:lnTo>
                  <a:pt x="7615" y="1844547"/>
                </a:lnTo>
                <a:close/>
              </a:path>
              <a:path w="4032884" h="4032885">
                <a:moveTo>
                  <a:pt x="12695" y="1793493"/>
                </a:moveTo>
                <a:lnTo>
                  <a:pt x="9901" y="1818766"/>
                </a:lnTo>
                <a:lnTo>
                  <a:pt x="35174" y="1821688"/>
                </a:lnTo>
                <a:lnTo>
                  <a:pt x="37968" y="1796414"/>
                </a:lnTo>
                <a:lnTo>
                  <a:pt x="12695" y="1793493"/>
                </a:lnTo>
                <a:close/>
              </a:path>
              <a:path w="4032884" h="4032885">
                <a:moveTo>
                  <a:pt x="18537" y="1742566"/>
                </a:moveTo>
                <a:lnTo>
                  <a:pt x="18410" y="1743328"/>
                </a:lnTo>
                <a:lnTo>
                  <a:pt x="15616" y="1768347"/>
                </a:lnTo>
                <a:lnTo>
                  <a:pt x="40889" y="1771141"/>
                </a:lnTo>
                <a:lnTo>
                  <a:pt x="43625" y="1747012"/>
                </a:lnTo>
                <a:lnTo>
                  <a:pt x="43683" y="1746503"/>
                </a:lnTo>
                <a:lnTo>
                  <a:pt x="18537" y="1742566"/>
                </a:lnTo>
                <a:close/>
              </a:path>
              <a:path w="4032884" h="4032885">
                <a:moveTo>
                  <a:pt x="43683" y="1746503"/>
                </a:moveTo>
                <a:lnTo>
                  <a:pt x="43556" y="1747012"/>
                </a:lnTo>
                <a:lnTo>
                  <a:pt x="43683" y="1746503"/>
                </a:lnTo>
                <a:close/>
              </a:path>
              <a:path w="4032884" h="4032885">
                <a:moveTo>
                  <a:pt x="26538" y="1692275"/>
                </a:moveTo>
                <a:lnTo>
                  <a:pt x="22601" y="1717420"/>
                </a:lnTo>
                <a:lnTo>
                  <a:pt x="47620" y="1721357"/>
                </a:lnTo>
                <a:lnTo>
                  <a:pt x="51684" y="1696339"/>
                </a:lnTo>
                <a:lnTo>
                  <a:pt x="26538" y="1692275"/>
                </a:lnTo>
                <a:close/>
              </a:path>
              <a:path w="4032884" h="4032885">
                <a:moveTo>
                  <a:pt x="35301" y="1641728"/>
                </a:moveTo>
                <a:lnTo>
                  <a:pt x="32126" y="1656968"/>
                </a:lnTo>
                <a:lnTo>
                  <a:pt x="30602" y="1667255"/>
                </a:lnTo>
                <a:lnTo>
                  <a:pt x="55621" y="1671192"/>
                </a:lnTo>
                <a:lnTo>
                  <a:pt x="57187" y="1661794"/>
                </a:lnTo>
                <a:lnTo>
                  <a:pt x="60193" y="1646808"/>
                </a:lnTo>
                <a:lnTo>
                  <a:pt x="35301" y="1641728"/>
                </a:lnTo>
                <a:close/>
              </a:path>
              <a:path w="4032884" h="4032885">
                <a:moveTo>
                  <a:pt x="57272" y="1661287"/>
                </a:moveTo>
                <a:lnTo>
                  <a:pt x="57145" y="1661794"/>
                </a:lnTo>
                <a:lnTo>
                  <a:pt x="57272" y="1661287"/>
                </a:lnTo>
                <a:close/>
              </a:path>
              <a:path w="4032884" h="4032885">
                <a:moveTo>
                  <a:pt x="45334" y="1591944"/>
                </a:moveTo>
                <a:lnTo>
                  <a:pt x="40381" y="1616837"/>
                </a:lnTo>
                <a:lnTo>
                  <a:pt x="65273" y="1621916"/>
                </a:lnTo>
                <a:lnTo>
                  <a:pt x="70226" y="1597025"/>
                </a:lnTo>
                <a:lnTo>
                  <a:pt x="45334" y="1591944"/>
                </a:lnTo>
                <a:close/>
              </a:path>
              <a:path w="4032884" h="4032885">
                <a:moveTo>
                  <a:pt x="56891" y="1541906"/>
                </a:moveTo>
                <a:lnTo>
                  <a:pt x="50795" y="1566544"/>
                </a:lnTo>
                <a:lnTo>
                  <a:pt x="75433" y="1572640"/>
                </a:lnTo>
                <a:lnTo>
                  <a:pt x="81529" y="1548002"/>
                </a:lnTo>
                <a:lnTo>
                  <a:pt x="56891" y="1541906"/>
                </a:lnTo>
                <a:close/>
              </a:path>
              <a:path w="4032884" h="4032885">
                <a:moveTo>
                  <a:pt x="69083" y="1492630"/>
                </a:moveTo>
                <a:lnTo>
                  <a:pt x="62987" y="1517268"/>
                </a:lnTo>
                <a:lnTo>
                  <a:pt x="87625" y="1523364"/>
                </a:lnTo>
                <a:lnTo>
                  <a:pt x="93721" y="1498727"/>
                </a:lnTo>
                <a:lnTo>
                  <a:pt x="69083" y="1492630"/>
                </a:lnTo>
                <a:close/>
              </a:path>
              <a:path w="4032884" h="4032885">
                <a:moveTo>
                  <a:pt x="83434" y="1443227"/>
                </a:moveTo>
                <a:lnTo>
                  <a:pt x="76195" y="1467612"/>
                </a:lnTo>
                <a:lnTo>
                  <a:pt x="100579" y="1474851"/>
                </a:lnTo>
                <a:lnTo>
                  <a:pt x="107691" y="1450466"/>
                </a:lnTo>
                <a:lnTo>
                  <a:pt x="83434" y="1443227"/>
                </a:lnTo>
                <a:close/>
              </a:path>
              <a:path w="4032884" h="4032885">
                <a:moveTo>
                  <a:pt x="98293" y="1394205"/>
                </a:moveTo>
                <a:lnTo>
                  <a:pt x="95753" y="1401317"/>
                </a:lnTo>
                <a:lnTo>
                  <a:pt x="90546" y="1418970"/>
                </a:lnTo>
                <a:lnTo>
                  <a:pt x="114930" y="1426209"/>
                </a:lnTo>
                <a:lnTo>
                  <a:pt x="119985" y="1409318"/>
                </a:lnTo>
                <a:lnTo>
                  <a:pt x="122296" y="1402460"/>
                </a:lnTo>
                <a:lnTo>
                  <a:pt x="98293" y="1394205"/>
                </a:lnTo>
                <a:close/>
              </a:path>
              <a:path w="4032884" h="4032885">
                <a:moveTo>
                  <a:pt x="120137" y="1408810"/>
                </a:moveTo>
                <a:lnTo>
                  <a:pt x="119883" y="1409318"/>
                </a:lnTo>
                <a:lnTo>
                  <a:pt x="120137" y="1408810"/>
                </a:lnTo>
                <a:close/>
              </a:path>
              <a:path w="4032884" h="4032885">
                <a:moveTo>
                  <a:pt x="114803" y="1346072"/>
                </a:moveTo>
                <a:lnTo>
                  <a:pt x="106548" y="1370076"/>
                </a:lnTo>
                <a:lnTo>
                  <a:pt x="130551" y="1378330"/>
                </a:lnTo>
                <a:lnTo>
                  <a:pt x="138806" y="1354327"/>
                </a:lnTo>
                <a:lnTo>
                  <a:pt x="114803" y="1346072"/>
                </a:lnTo>
                <a:close/>
              </a:path>
              <a:path w="4032884" h="4032885">
                <a:moveTo>
                  <a:pt x="132329" y="1297813"/>
                </a:moveTo>
                <a:lnTo>
                  <a:pt x="124582" y="1317625"/>
                </a:lnTo>
                <a:lnTo>
                  <a:pt x="123058" y="1322069"/>
                </a:lnTo>
                <a:lnTo>
                  <a:pt x="147061" y="1330325"/>
                </a:lnTo>
                <a:lnTo>
                  <a:pt x="148458" y="1326260"/>
                </a:lnTo>
                <a:lnTo>
                  <a:pt x="156078" y="1307210"/>
                </a:lnTo>
                <a:lnTo>
                  <a:pt x="132329" y="1297813"/>
                </a:lnTo>
                <a:close/>
              </a:path>
              <a:path w="4032884" h="4032885">
                <a:moveTo>
                  <a:pt x="148532" y="1326260"/>
                </a:moveTo>
                <a:lnTo>
                  <a:pt x="148331" y="1326768"/>
                </a:lnTo>
                <a:lnTo>
                  <a:pt x="148532" y="1326260"/>
                </a:lnTo>
                <a:close/>
              </a:path>
              <a:path w="4032884" h="4032885">
                <a:moveTo>
                  <a:pt x="150998" y="1250568"/>
                </a:moveTo>
                <a:lnTo>
                  <a:pt x="141727" y="1274190"/>
                </a:lnTo>
                <a:lnTo>
                  <a:pt x="165349" y="1283589"/>
                </a:lnTo>
                <a:lnTo>
                  <a:pt x="174620" y="1259966"/>
                </a:lnTo>
                <a:lnTo>
                  <a:pt x="150998" y="1250568"/>
                </a:lnTo>
                <a:close/>
              </a:path>
              <a:path w="4032884" h="4032885">
                <a:moveTo>
                  <a:pt x="171318" y="1203452"/>
                </a:moveTo>
                <a:lnTo>
                  <a:pt x="160904" y="1226565"/>
                </a:lnTo>
                <a:lnTo>
                  <a:pt x="184145" y="1236979"/>
                </a:lnTo>
                <a:lnTo>
                  <a:pt x="194559" y="1213865"/>
                </a:lnTo>
                <a:lnTo>
                  <a:pt x="171318" y="1203452"/>
                </a:lnTo>
                <a:close/>
              </a:path>
              <a:path w="4032884" h="4032885">
                <a:moveTo>
                  <a:pt x="192019" y="1157096"/>
                </a:moveTo>
                <a:lnTo>
                  <a:pt x="181732" y="1180210"/>
                </a:lnTo>
                <a:lnTo>
                  <a:pt x="204846" y="1190625"/>
                </a:lnTo>
                <a:lnTo>
                  <a:pt x="215260" y="1167383"/>
                </a:lnTo>
                <a:lnTo>
                  <a:pt x="192019" y="1157096"/>
                </a:lnTo>
                <a:close/>
              </a:path>
              <a:path w="4032884" h="4032885">
                <a:moveTo>
                  <a:pt x="214879" y="1111122"/>
                </a:moveTo>
                <a:lnTo>
                  <a:pt x="203576" y="1133728"/>
                </a:lnTo>
                <a:lnTo>
                  <a:pt x="226309" y="1145158"/>
                </a:lnTo>
                <a:lnTo>
                  <a:pt x="237612" y="1122426"/>
                </a:lnTo>
                <a:lnTo>
                  <a:pt x="214879" y="1111122"/>
                </a:lnTo>
                <a:close/>
              </a:path>
              <a:path w="4032884" h="4032885">
                <a:moveTo>
                  <a:pt x="238374" y="1065402"/>
                </a:moveTo>
                <a:lnTo>
                  <a:pt x="233802" y="1073530"/>
                </a:lnTo>
                <a:lnTo>
                  <a:pt x="226309" y="1088389"/>
                </a:lnTo>
                <a:lnTo>
                  <a:pt x="249042" y="1099692"/>
                </a:lnTo>
                <a:lnTo>
                  <a:pt x="256281" y="1085214"/>
                </a:lnTo>
                <a:lnTo>
                  <a:pt x="260472" y="1077721"/>
                </a:lnTo>
                <a:lnTo>
                  <a:pt x="238374" y="1065402"/>
                </a:lnTo>
                <a:close/>
              </a:path>
              <a:path w="4032884" h="4032885">
                <a:moveTo>
                  <a:pt x="256309" y="1085214"/>
                </a:moveTo>
                <a:lnTo>
                  <a:pt x="256027" y="1085722"/>
                </a:lnTo>
                <a:lnTo>
                  <a:pt x="256309" y="1085214"/>
                </a:lnTo>
                <a:close/>
              </a:path>
              <a:path w="4032884" h="4032885">
                <a:moveTo>
                  <a:pt x="263139" y="1020952"/>
                </a:moveTo>
                <a:lnTo>
                  <a:pt x="250693" y="1043177"/>
                </a:lnTo>
                <a:lnTo>
                  <a:pt x="272918" y="1055623"/>
                </a:lnTo>
                <a:lnTo>
                  <a:pt x="285237" y="1033398"/>
                </a:lnTo>
                <a:lnTo>
                  <a:pt x="263139" y="1020952"/>
                </a:lnTo>
                <a:close/>
              </a:path>
              <a:path w="4032884" h="4032885">
                <a:moveTo>
                  <a:pt x="289047" y="976629"/>
                </a:moveTo>
                <a:lnTo>
                  <a:pt x="277744" y="994790"/>
                </a:lnTo>
                <a:lnTo>
                  <a:pt x="275458" y="998854"/>
                </a:lnTo>
                <a:lnTo>
                  <a:pt x="297683" y="1011173"/>
                </a:lnTo>
                <a:lnTo>
                  <a:pt x="299544" y="1007998"/>
                </a:lnTo>
                <a:lnTo>
                  <a:pt x="310637" y="989964"/>
                </a:lnTo>
                <a:lnTo>
                  <a:pt x="289047" y="976629"/>
                </a:lnTo>
                <a:close/>
              </a:path>
              <a:path w="4032884" h="4032885">
                <a:moveTo>
                  <a:pt x="299842" y="1007490"/>
                </a:moveTo>
                <a:lnTo>
                  <a:pt x="299461" y="1007998"/>
                </a:lnTo>
                <a:lnTo>
                  <a:pt x="299842" y="1007490"/>
                </a:lnTo>
                <a:close/>
              </a:path>
              <a:path w="4032884" h="4032885">
                <a:moveTo>
                  <a:pt x="315717" y="933450"/>
                </a:moveTo>
                <a:lnTo>
                  <a:pt x="302382" y="955039"/>
                </a:lnTo>
                <a:lnTo>
                  <a:pt x="323972" y="968375"/>
                </a:lnTo>
                <a:lnTo>
                  <a:pt x="337307" y="946784"/>
                </a:lnTo>
                <a:lnTo>
                  <a:pt x="315717" y="933450"/>
                </a:lnTo>
                <a:close/>
              </a:path>
              <a:path w="4032884" h="4032885">
                <a:moveTo>
                  <a:pt x="344038" y="890523"/>
                </a:moveTo>
                <a:lnTo>
                  <a:pt x="329687" y="911605"/>
                </a:lnTo>
                <a:lnTo>
                  <a:pt x="350642" y="925829"/>
                </a:lnTo>
                <a:lnTo>
                  <a:pt x="364993" y="904875"/>
                </a:lnTo>
                <a:lnTo>
                  <a:pt x="344038" y="890523"/>
                </a:lnTo>
                <a:close/>
              </a:path>
              <a:path w="4032884" h="4032885">
                <a:moveTo>
                  <a:pt x="372740" y="848613"/>
                </a:moveTo>
                <a:lnTo>
                  <a:pt x="358389" y="869568"/>
                </a:lnTo>
                <a:lnTo>
                  <a:pt x="379344" y="883919"/>
                </a:lnTo>
                <a:lnTo>
                  <a:pt x="393695" y="862964"/>
                </a:lnTo>
                <a:lnTo>
                  <a:pt x="372740" y="848613"/>
                </a:lnTo>
                <a:close/>
              </a:path>
              <a:path w="4032884" h="4032885">
                <a:moveTo>
                  <a:pt x="425868" y="792606"/>
                </a:moveTo>
                <a:lnTo>
                  <a:pt x="418333" y="792606"/>
                </a:lnTo>
                <a:lnTo>
                  <a:pt x="433700" y="804037"/>
                </a:lnTo>
                <a:lnTo>
                  <a:pt x="419423" y="807051"/>
                </a:lnTo>
                <a:lnTo>
                  <a:pt x="420426" y="820336"/>
                </a:lnTo>
                <a:lnTo>
                  <a:pt x="423540" y="822705"/>
                </a:lnTo>
                <a:lnTo>
                  <a:pt x="420871" y="826241"/>
                </a:lnTo>
                <a:lnTo>
                  <a:pt x="423413" y="859916"/>
                </a:lnTo>
                <a:lnTo>
                  <a:pt x="423921" y="866901"/>
                </a:lnTo>
                <a:lnTo>
                  <a:pt x="430017" y="872108"/>
                </a:lnTo>
                <a:lnTo>
                  <a:pt x="443987" y="871092"/>
                </a:lnTo>
                <a:lnTo>
                  <a:pt x="449194" y="864996"/>
                </a:lnTo>
                <a:lnTo>
                  <a:pt x="444536" y="802385"/>
                </a:lnTo>
                <a:lnTo>
                  <a:pt x="438907" y="802385"/>
                </a:lnTo>
                <a:lnTo>
                  <a:pt x="425868" y="792606"/>
                </a:lnTo>
                <a:close/>
              </a:path>
              <a:path w="4032884" h="4032885">
                <a:moveTo>
                  <a:pt x="406542" y="809770"/>
                </a:moveTo>
                <a:lnTo>
                  <a:pt x="400551" y="811035"/>
                </a:lnTo>
                <a:lnTo>
                  <a:pt x="387980" y="827658"/>
                </a:lnTo>
                <a:lnTo>
                  <a:pt x="408300" y="842898"/>
                </a:lnTo>
                <a:lnTo>
                  <a:pt x="420871" y="826241"/>
                </a:lnTo>
                <a:lnTo>
                  <a:pt x="420426" y="820336"/>
                </a:lnTo>
                <a:lnTo>
                  <a:pt x="406542" y="809770"/>
                </a:lnTo>
                <a:close/>
              </a:path>
              <a:path w="4032884" h="4032885">
                <a:moveTo>
                  <a:pt x="420426" y="820336"/>
                </a:moveTo>
                <a:lnTo>
                  <a:pt x="420871" y="826241"/>
                </a:lnTo>
                <a:lnTo>
                  <a:pt x="423540" y="822705"/>
                </a:lnTo>
                <a:lnTo>
                  <a:pt x="420426" y="820336"/>
                </a:lnTo>
                <a:close/>
              </a:path>
              <a:path w="4032884" h="4032885">
                <a:moveTo>
                  <a:pt x="442590" y="776223"/>
                </a:moveTo>
                <a:lnTo>
                  <a:pt x="355468" y="794512"/>
                </a:lnTo>
                <a:lnTo>
                  <a:pt x="351150" y="801242"/>
                </a:lnTo>
                <a:lnTo>
                  <a:pt x="353944" y="814958"/>
                </a:lnTo>
                <a:lnTo>
                  <a:pt x="360675" y="819403"/>
                </a:lnTo>
                <a:lnTo>
                  <a:pt x="400551" y="811035"/>
                </a:lnTo>
                <a:lnTo>
                  <a:pt x="403347" y="807338"/>
                </a:lnTo>
                <a:lnTo>
                  <a:pt x="418060" y="807338"/>
                </a:lnTo>
                <a:lnTo>
                  <a:pt x="419423" y="807051"/>
                </a:lnTo>
                <a:lnTo>
                  <a:pt x="418333" y="792606"/>
                </a:lnTo>
                <a:lnTo>
                  <a:pt x="425868" y="792606"/>
                </a:lnTo>
                <a:lnTo>
                  <a:pt x="418587" y="787145"/>
                </a:lnTo>
                <a:lnTo>
                  <a:pt x="420873" y="783970"/>
                </a:lnTo>
                <a:lnTo>
                  <a:pt x="443166" y="783970"/>
                </a:lnTo>
                <a:lnTo>
                  <a:pt x="442590" y="776223"/>
                </a:lnTo>
                <a:close/>
              </a:path>
              <a:path w="4032884" h="4032885">
                <a:moveTo>
                  <a:pt x="403347" y="807338"/>
                </a:moveTo>
                <a:lnTo>
                  <a:pt x="400551" y="811035"/>
                </a:lnTo>
                <a:lnTo>
                  <a:pt x="406542" y="809770"/>
                </a:lnTo>
                <a:lnTo>
                  <a:pt x="403347" y="807338"/>
                </a:lnTo>
                <a:close/>
              </a:path>
              <a:path w="4032884" h="4032885">
                <a:moveTo>
                  <a:pt x="418060" y="807338"/>
                </a:moveTo>
                <a:lnTo>
                  <a:pt x="403347" y="807338"/>
                </a:lnTo>
                <a:lnTo>
                  <a:pt x="406542" y="809770"/>
                </a:lnTo>
                <a:lnTo>
                  <a:pt x="418060" y="807338"/>
                </a:lnTo>
                <a:close/>
              </a:path>
              <a:path w="4032884" h="4032885">
                <a:moveTo>
                  <a:pt x="418333" y="792606"/>
                </a:moveTo>
                <a:lnTo>
                  <a:pt x="419423" y="807051"/>
                </a:lnTo>
                <a:lnTo>
                  <a:pt x="433700" y="804037"/>
                </a:lnTo>
                <a:lnTo>
                  <a:pt x="418333" y="792606"/>
                </a:lnTo>
                <a:close/>
              </a:path>
              <a:path w="4032884" h="4032885">
                <a:moveTo>
                  <a:pt x="420873" y="783970"/>
                </a:moveTo>
                <a:lnTo>
                  <a:pt x="418587" y="787145"/>
                </a:lnTo>
                <a:lnTo>
                  <a:pt x="438907" y="802385"/>
                </a:lnTo>
                <a:lnTo>
                  <a:pt x="441193" y="799210"/>
                </a:lnTo>
                <a:lnTo>
                  <a:pt x="420873" y="783970"/>
                </a:lnTo>
                <a:close/>
              </a:path>
              <a:path w="4032884" h="4032885">
                <a:moveTo>
                  <a:pt x="443166" y="783970"/>
                </a:moveTo>
                <a:lnTo>
                  <a:pt x="420873" y="783970"/>
                </a:lnTo>
                <a:lnTo>
                  <a:pt x="441193" y="799210"/>
                </a:lnTo>
                <a:lnTo>
                  <a:pt x="438907" y="802385"/>
                </a:lnTo>
                <a:lnTo>
                  <a:pt x="444536" y="802385"/>
                </a:lnTo>
                <a:lnTo>
                  <a:pt x="443166" y="783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202692" y="2522220"/>
            <a:ext cx="279400" cy="279400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446" y="0"/>
                </a:moveTo>
                <a:lnTo>
                  <a:pt x="106527" y="106552"/>
                </a:lnTo>
                <a:lnTo>
                  <a:pt x="0" y="106552"/>
                </a:lnTo>
                <a:lnTo>
                  <a:pt x="86182" y="172338"/>
                </a:lnTo>
                <a:lnTo>
                  <a:pt x="53263" y="278891"/>
                </a:lnTo>
                <a:lnTo>
                  <a:pt x="139446" y="213105"/>
                </a:lnTo>
                <a:lnTo>
                  <a:pt x="225628" y="278891"/>
                </a:lnTo>
                <a:lnTo>
                  <a:pt x="192709" y="172338"/>
                </a:lnTo>
                <a:lnTo>
                  <a:pt x="278892" y="106552"/>
                </a:lnTo>
                <a:lnTo>
                  <a:pt x="172364" y="106552"/>
                </a:lnTo>
                <a:lnTo>
                  <a:pt x="139446" y="0"/>
                </a:lnTo>
                <a:close/>
              </a:path>
            </a:pathLst>
          </a:custGeom>
          <a:solidFill>
            <a:srgbClr val="4D6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345440" y="5020436"/>
            <a:ext cx="742060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5" i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114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i="1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dirty="0" sz="2800" spc="-10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10" i="1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800" spc="-10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70" i="1">
                <a:solidFill>
                  <a:srgbClr val="FFFFFF"/>
                </a:solidFill>
                <a:latin typeface="Trebuchet MS"/>
                <a:cs typeface="Trebuchet MS"/>
              </a:rPr>
              <a:t>served</a:t>
            </a:r>
            <a:r>
              <a:rPr dirty="0" sz="2800" spc="-10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i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9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 i="1">
                <a:solidFill>
                  <a:srgbClr val="FFFFFF"/>
                </a:solidFill>
                <a:latin typeface="Trebuchet MS"/>
                <a:cs typeface="Trebuchet MS"/>
              </a:rPr>
              <a:t>usable</a:t>
            </a:r>
            <a:r>
              <a:rPr dirty="0" sz="2800" spc="-10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i="1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2800" spc="-12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0" i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1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 i="1">
                <a:solidFill>
                  <a:srgbClr val="FFFFFF"/>
                </a:solidFill>
                <a:latin typeface="Trebuchet MS"/>
                <a:cs typeface="Trebuchet MS"/>
              </a:rPr>
              <a:t>source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111321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14"/>
              <a:t>Top</a:t>
            </a:r>
            <a:r>
              <a:rPr dirty="0" spc="-195"/>
              <a:t> </a:t>
            </a:r>
            <a:r>
              <a:rPr dirty="0"/>
              <a:t>10</a:t>
            </a:r>
            <a:r>
              <a:rPr dirty="0" spc="-204"/>
              <a:t> </a:t>
            </a:r>
            <a:r>
              <a:rPr dirty="0" spc="95"/>
              <a:t>business</a:t>
            </a:r>
            <a:r>
              <a:rPr dirty="0" spc="-170"/>
              <a:t> </a:t>
            </a:r>
            <a:r>
              <a:rPr dirty="0" spc="70"/>
              <a:t>issues</a:t>
            </a:r>
            <a:r>
              <a:rPr dirty="0" spc="-195"/>
              <a:t> </a:t>
            </a:r>
            <a:r>
              <a:rPr dirty="0" spc="130"/>
              <a:t>around</a:t>
            </a:r>
            <a:r>
              <a:rPr dirty="0" spc="-180"/>
              <a:t> </a:t>
            </a:r>
            <a:r>
              <a:rPr dirty="0" spc="130"/>
              <a:t>data/analytics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45440" y="998346"/>
            <a:ext cx="11075670" cy="5158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Despite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advances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cloud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 infrastructure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technology,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many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CPGs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still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face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same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failure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modes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they’ve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 suffered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from for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 decades</a:t>
            </a:r>
            <a:endParaRPr sz="1800">
              <a:latin typeface="Trebuchet MS"/>
              <a:cs typeface="Trebuchet MS"/>
            </a:endParaRPr>
          </a:p>
          <a:p>
            <a:pPr marL="443865" indent="-400685">
              <a:lnSpc>
                <a:spcPct val="100000"/>
              </a:lnSpc>
              <a:spcBef>
                <a:spcPts val="1525"/>
              </a:spcBef>
              <a:buClr>
                <a:srgbClr val="FF7846"/>
              </a:buClr>
              <a:buAutoNum type="arabicPeriod"/>
              <a:tabLst>
                <a:tab pos="443865" algn="l"/>
              </a:tabLst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Meetings</a:t>
            </a: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devolve</a:t>
            </a:r>
            <a:r>
              <a:rPr dirty="0" sz="18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dirty="0" sz="18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whose</a:t>
            </a:r>
            <a:r>
              <a:rPr dirty="0" sz="18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spreadsheet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right</a:t>
            </a:r>
            <a:endParaRPr sz="1800">
              <a:latin typeface="Trebuchet MS"/>
              <a:cs typeface="Trebuchet MS"/>
            </a:endParaRPr>
          </a:p>
          <a:p>
            <a:pPr marL="443865" indent="-400685">
              <a:lnSpc>
                <a:spcPct val="100000"/>
              </a:lnSpc>
              <a:spcBef>
                <a:spcPts val="1200"/>
              </a:spcBef>
              <a:buClr>
                <a:srgbClr val="FF7846"/>
              </a:buClr>
              <a:buAutoNum type="arabicPeriod"/>
              <a:tabLst>
                <a:tab pos="443865" algn="l"/>
              </a:tabLst>
            </a:pP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It’s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pulling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 teeth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 trying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to find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datasets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and get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them</a:t>
            </a:r>
            <a:endParaRPr sz="1800">
              <a:latin typeface="Trebuchet MS"/>
              <a:cs typeface="Trebuchet MS"/>
            </a:endParaRPr>
          </a:p>
          <a:p>
            <a:pPr marL="443865" indent="-400685">
              <a:lnSpc>
                <a:spcPct val="100000"/>
              </a:lnSpc>
              <a:spcBef>
                <a:spcPts val="1205"/>
              </a:spcBef>
              <a:buClr>
                <a:srgbClr val="FF7846"/>
              </a:buClr>
              <a:buAutoNum type="arabicPeriod"/>
              <a:tabLst>
                <a:tab pos="443865" algn="l"/>
              </a:tabLst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Once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data,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it’s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hard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make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sense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means</a:t>
            </a:r>
            <a:endParaRPr sz="1800">
              <a:latin typeface="Trebuchet MS"/>
              <a:cs typeface="Trebuchet MS"/>
            </a:endParaRPr>
          </a:p>
          <a:p>
            <a:pPr marL="443865" indent="-400685">
              <a:lnSpc>
                <a:spcPct val="100000"/>
              </a:lnSpc>
              <a:spcBef>
                <a:spcPts val="1200"/>
              </a:spcBef>
              <a:buClr>
                <a:srgbClr val="FF7846"/>
              </a:buClr>
              <a:buAutoNum type="arabicPeriod"/>
              <a:tabLst>
                <a:tab pos="443865" algn="l"/>
              </a:tabLst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only 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realize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profit/loss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when we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10">
                <a:solidFill>
                  <a:srgbClr val="FFFFFF"/>
                </a:solidFill>
                <a:latin typeface="Trebuchet MS"/>
                <a:cs typeface="Trebuchet MS"/>
              </a:rPr>
              <a:t>go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 to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close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books</a:t>
            </a:r>
            <a:endParaRPr sz="1800">
              <a:latin typeface="Trebuchet MS"/>
              <a:cs typeface="Trebuchet MS"/>
            </a:endParaRPr>
          </a:p>
          <a:p>
            <a:pPr marL="443865" indent="-400685">
              <a:lnSpc>
                <a:spcPct val="100000"/>
              </a:lnSpc>
              <a:spcBef>
                <a:spcPts val="1200"/>
              </a:spcBef>
              <a:buClr>
                <a:srgbClr val="FF7846"/>
              </a:buClr>
              <a:buAutoNum type="arabicPeriod"/>
              <a:tabLst>
                <a:tab pos="443865" algn="l"/>
              </a:tabLst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lot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data,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but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doesn’t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translate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meaningful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actions</a:t>
            </a:r>
            <a:endParaRPr sz="1800">
              <a:latin typeface="Trebuchet MS"/>
              <a:cs typeface="Trebuchet MS"/>
            </a:endParaRPr>
          </a:p>
          <a:p>
            <a:pPr marL="443865" indent="-400685">
              <a:lnSpc>
                <a:spcPct val="100000"/>
              </a:lnSpc>
              <a:spcBef>
                <a:spcPts val="1200"/>
              </a:spcBef>
              <a:buClr>
                <a:srgbClr val="FF7846"/>
              </a:buClr>
              <a:buAutoNum type="arabicPeriod"/>
              <a:tabLst>
                <a:tab pos="443865" algn="l"/>
              </a:tabLst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takes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months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align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report</a:t>
            </a:r>
            <a:endParaRPr sz="1800">
              <a:latin typeface="Trebuchet MS"/>
              <a:cs typeface="Trebuchet MS"/>
            </a:endParaRPr>
          </a:p>
          <a:p>
            <a:pPr marL="443865" indent="-400685">
              <a:lnSpc>
                <a:spcPct val="100000"/>
              </a:lnSpc>
              <a:spcBef>
                <a:spcPts val="1200"/>
              </a:spcBef>
              <a:buClr>
                <a:srgbClr val="FF7846"/>
              </a:buClr>
              <a:buAutoNum type="arabicPeriod"/>
              <a:tabLst>
                <a:tab pos="443865" algn="l"/>
              </a:tabLst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We only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find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out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we’ve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had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loss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we run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month/quarter</a:t>
            </a:r>
            <a:r>
              <a:rPr dirty="0" sz="18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end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reports</a:t>
            </a:r>
            <a:endParaRPr sz="1800">
              <a:latin typeface="Trebuchet MS"/>
              <a:cs typeface="Trebuchet MS"/>
            </a:endParaRPr>
          </a:p>
          <a:p>
            <a:pPr marL="443865" indent="-400685">
              <a:lnSpc>
                <a:spcPct val="100000"/>
              </a:lnSpc>
              <a:spcBef>
                <a:spcPts val="1200"/>
              </a:spcBef>
              <a:buClr>
                <a:srgbClr val="FF7846"/>
              </a:buClr>
              <a:buAutoNum type="arabicPeriod"/>
              <a:tabLst>
                <a:tab pos="443865" algn="l"/>
              </a:tabLst>
            </a:pP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problem,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takes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FFFFFF"/>
                </a:solidFill>
                <a:latin typeface="Trebuchet MS"/>
                <a:cs typeface="Trebuchet MS"/>
              </a:rPr>
              <a:t>long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find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root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cause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take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action</a:t>
            </a:r>
            <a:endParaRPr sz="1800">
              <a:latin typeface="Trebuchet MS"/>
              <a:cs typeface="Trebuchet MS"/>
            </a:endParaRPr>
          </a:p>
          <a:p>
            <a:pPr marL="443865" indent="-400685">
              <a:lnSpc>
                <a:spcPct val="100000"/>
              </a:lnSpc>
              <a:spcBef>
                <a:spcPts val="1200"/>
              </a:spcBef>
              <a:buClr>
                <a:srgbClr val="FF7846"/>
              </a:buClr>
              <a:buAutoNum type="arabicPeriod"/>
              <a:tabLst>
                <a:tab pos="443865" algn="l"/>
              </a:tabLst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don’t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value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investments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we’ve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made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endParaRPr sz="1800">
              <a:latin typeface="Trebuchet MS"/>
              <a:cs typeface="Trebuchet MS"/>
            </a:endParaRPr>
          </a:p>
          <a:p>
            <a:pPr marL="441959" marR="8890" indent="-399415">
              <a:lnSpc>
                <a:spcPct val="100000"/>
              </a:lnSpc>
              <a:spcBef>
                <a:spcPts val="1200"/>
              </a:spcBef>
              <a:buClr>
                <a:srgbClr val="FF7846"/>
              </a:buClr>
              <a:buAutoNum type="arabicPeriod"/>
              <a:tabLst>
                <a:tab pos="443865" algn="l"/>
              </a:tabLst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don’t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well-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defined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processes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giving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people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 access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specific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datasets and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revoking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access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they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longer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them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9593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pc="125"/>
              <a:t>Key</a:t>
            </a:r>
            <a:r>
              <a:rPr dirty="0" spc="-204"/>
              <a:t> </a:t>
            </a:r>
            <a:r>
              <a:rPr dirty="0" spc="80"/>
              <a:t>tenants</a:t>
            </a:r>
            <a:r>
              <a:rPr dirty="0" spc="-204"/>
              <a:t> </a:t>
            </a:r>
            <a:r>
              <a:rPr dirty="0" spc="145"/>
              <a:t>of</a:t>
            </a:r>
            <a:r>
              <a:rPr dirty="0" spc="-210"/>
              <a:t> </a:t>
            </a:r>
            <a:r>
              <a:rPr dirty="0" spc="125"/>
              <a:t>a</a:t>
            </a:r>
            <a:r>
              <a:rPr dirty="0" spc="-204"/>
              <a:t> </a:t>
            </a:r>
            <a:r>
              <a:rPr dirty="0" spc="55"/>
              <a:t>successful</a:t>
            </a:r>
            <a:r>
              <a:rPr dirty="0" spc="-185"/>
              <a:t> </a:t>
            </a:r>
            <a:r>
              <a:rPr dirty="0" spc="120"/>
              <a:t>data</a:t>
            </a:r>
            <a:r>
              <a:rPr dirty="0" spc="-204"/>
              <a:t> </a:t>
            </a:r>
            <a:r>
              <a:rPr dirty="0" spc="-10"/>
              <a:t>science practice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4144771" y="327812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7718" y="0"/>
                </a:lnTo>
              </a:path>
            </a:pathLst>
          </a:custGeom>
          <a:ln w="19812">
            <a:solidFill>
              <a:srgbClr val="CD66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4250182" y="2763510"/>
            <a:ext cx="997585" cy="608330"/>
            <a:chOff x="4250182" y="2763510"/>
            <a:chExt cx="997585" cy="608330"/>
          </a:xfrm>
        </p:grpSpPr>
        <p:sp>
          <p:nvSpPr>
            <p:cNvPr id="6" name="object 6" descr=""/>
            <p:cNvSpPr/>
            <p:nvPr/>
          </p:nvSpPr>
          <p:spPr>
            <a:xfrm>
              <a:off x="4327906" y="2773416"/>
              <a:ext cx="909955" cy="588645"/>
            </a:xfrm>
            <a:custGeom>
              <a:avLst/>
              <a:gdLst/>
              <a:ahLst/>
              <a:cxnLst/>
              <a:rect l="l" t="t" r="r" b="b"/>
              <a:pathLst>
                <a:path w="909954" h="588645">
                  <a:moveTo>
                    <a:pt x="124968" y="260486"/>
                  </a:moveTo>
                  <a:lnTo>
                    <a:pt x="124134" y="253320"/>
                  </a:lnTo>
                  <a:lnTo>
                    <a:pt x="123539" y="246119"/>
                  </a:lnTo>
                  <a:lnTo>
                    <a:pt x="123182" y="238894"/>
                  </a:lnTo>
                  <a:lnTo>
                    <a:pt x="123063" y="231657"/>
                  </a:lnTo>
                  <a:lnTo>
                    <a:pt x="127620" y="189656"/>
                  </a:lnTo>
                  <a:lnTo>
                    <a:pt x="140683" y="147578"/>
                  </a:lnTo>
                  <a:lnTo>
                    <a:pt x="161337" y="107483"/>
                  </a:lnTo>
                  <a:lnTo>
                    <a:pt x="188670" y="71430"/>
                  </a:lnTo>
                  <a:lnTo>
                    <a:pt x="221767" y="41480"/>
                  </a:lnTo>
                  <a:lnTo>
                    <a:pt x="259715" y="19694"/>
                  </a:lnTo>
                  <a:lnTo>
                    <a:pt x="310482" y="4103"/>
                  </a:lnTo>
                  <a:lnTo>
                    <a:pt x="359108" y="0"/>
                  </a:lnTo>
                  <a:lnTo>
                    <a:pt x="404955" y="6041"/>
                  </a:lnTo>
                  <a:lnTo>
                    <a:pt x="447383" y="20889"/>
                  </a:lnTo>
                  <a:lnTo>
                    <a:pt x="485754" y="43201"/>
                  </a:lnTo>
                  <a:lnTo>
                    <a:pt x="519430" y="71637"/>
                  </a:lnTo>
                  <a:lnTo>
                    <a:pt x="556990" y="119738"/>
                  </a:lnTo>
                  <a:lnTo>
                    <a:pt x="582930" y="176031"/>
                  </a:lnTo>
                  <a:lnTo>
                    <a:pt x="608924" y="151318"/>
                  </a:lnTo>
                  <a:lnTo>
                    <a:pt x="639821" y="138286"/>
                  </a:lnTo>
                  <a:lnTo>
                    <a:pt x="672593" y="137156"/>
                  </a:lnTo>
                  <a:lnTo>
                    <a:pt x="704213" y="148146"/>
                  </a:lnTo>
                  <a:lnTo>
                    <a:pt x="731651" y="171477"/>
                  </a:lnTo>
                  <a:lnTo>
                    <a:pt x="751880" y="207368"/>
                  </a:lnTo>
                  <a:lnTo>
                    <a:pt x="761873" y="256041"/>
                  </a:lnTo>
                  <a:lnTo>
                    <a:pt x="761873" y="257946"/>
                  </a:lnTo>
                  <a:lnTo>
                    <a:pt x="797654" y="267217"/>
                  </a:lnTo>
                  <a:lnTo>
                    <a:pt x="836807" y="285876"/>
                  </a:lnTo>
                  <a:lnTo>
                    <a:pt x="872826" y="316422"/>
                  </a:lnTo>
                  <a:lnTo>
                    <a:pt x="899207" y="361354"/>
                  </a:lnTo>
                  <a:lnTo>
                    <a:pt x="909447" y="423173"/>
                  </a:lnTo>
                  <a:lnTo>
                    <a:pt x="885694" y="513283"/>
                  </a:lnTo>
                  <a:lnTo>
                    <a:pt x="833437" y="562936"/>
                  </a:lnTo>
                  <a:lnTo>
                    <a:pt x="781180" y="584014"/>
                  </a:lnTo>
                  <a:lnTo>
                    <a:pt x="757428" y="588400"/>
                  </a:lnTo>
                  <a:lnTo>
                    <a:pt x="168021" y="587765"/>
                  </a:lnTo>
                  <a:lnTo>
                    <a:pt x="117840" y="580218"/>
                  </a:lnTo>
                  <a:lnTo>
                    <a:pt x="73146" y="559028"/>
                  </a:lnTo>
                  <a:lnTo>
                    <a:pt x="36804" y="526372"/>
                  </a:lnTo>
                  <a:lnTo>
                    <a:pt x="11678" y="484426"/>
                  </a:lnTo>
                  <a:lnTo>
                    <a:pt x="635" y="435365"/>
                  </a:lnTo>
                  <a:lnTo>
                    <a:pt x="635" y="430920"/>
                  </a:lnTo>
                  <a:lnTo>
                    <a:pt x="0" y="426348"/>
                  </a:lnTo>
                  <a:lnTo>
                    <a:pt x="0" y="421903"/>
                  </a:lnTo>
                  <a:lnTo>
                    <a:pt x="7400" y="367479"/>
                  </a:lnTo>
                  <a:lnTo>
                    <a:pt x="27200" y="325509"/>
                  </a:lnTo>
                  <a:lnTo>
                    <a:pt x="55796" y="294609"/>
                  </a:lnTo>
                  <a:lnTo>
                    <a:pt x="89586" y="273396"/>
                  </a:lnTo>
                  <a:lnTo>
                    <a:pt x="124968" y="260486"/>
                  </a:lnTo>
                  <a:close/>
                </a:path>
                <a:path w="909954" h="588645">
                  <a:moveTo>
                    <a:pt x="99060" y="417839"/>
                  </a:moveTo>
                  <a:lnTo>
                    <a:pt x="398907" y="417839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272788" y="3104387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7591" y="0"/>
                  </a:lnTo>
                </a:path>
              </a:pathLst>
            </a:custGeom>
            <a:ln w="19812">
              <a:solidFill>
                <a:srgbClr val="CD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385818" y="3104387"/>
              <a:ext cx="111760" cy="0"/>
            </a:xfrm>
            <a:custGeom>
              <a:avLst/>
              <a:gdLst/>
              <a:ahLst/>
              <a:cxnLst/>
              <a:rect l="l" t="t" r="r" b="b"/>
              <a:pathLst>
                <a:path w="111760" h="0">
                  <a:moveTo>
                    <a:pt x="0" y="0"/>
                  </a:moveTo>
                  <a:lnTo>
                    <a:pt x="111379" y="0"/>
                  </a:lnTo>
                </a:path>
              </a:pathLst>
            </a:custGeom>
            <a:ln w="19812">
              <a:solidFill>
                <a:srgbClr val="CD66F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33646" y="3104387"/>
              <a:ext cx="38735" cy="0"/>
            </a:xfrm>
            <a:custGeom>
              <a:avLst/>
              <a:gdLst/>
              <a:ahLst/>
              <a:cxnLst/>
              <a:rect l="l" t="t" r="r" b="b"/>
              <a:pathLst>
                <a:path w="38735" h="0">
                  <a:moveTo>
                    <a:pt x="0" y="0"/>
                  </a:moveTo>
                  <a:lnTo>
                    <a:pt x="38607" y="0"/>
                  </a:lnTo>
                </a:path>
              </a:pathLst>
            </a:custGeom>
            <a:ln w="19812">
              <a:solidFill>
                <a:srgbClr val="CD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620514" y="3104387"/>
              <a:ext cx="392430" cy="86995"/>
            </a:xfrm>
            <a:custGeom>
              <a:avLst/>
              <a:gdLst/>
              <a:ahLst/>
              <a:cxnLst/>
              <a:rect l="l" t="t" r="r" b="b"/>
              <a:pathLst>
                <a:path w="392429" h="86994">
                  <a:moveTo>
                    <a:pt x="172212" y="86867"/>
                  </a:moveTo>
                  <a:lnTo>
                    <a:pt x="281559" y="86867"/>
                  </a:lnTo>
                </a:path>
                <a:path w="392429" h="86994">
                  <a:moveTo>
                    <a:pt x="0" y="0"/>
                  </a:moveTo>
                  <a:lnTo>
                    <a:pt x="391922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250182" y="3278123"/>
              <a:ext cx="239395" cy="0"/>
            </a:xfrm>
            <a:custGeom>
              <a:avLst/>
              <a:gdLst/>
              <a:ahLst/>
              <a:cxnLst/>
              <a:rect l="l" t="t" r="r" b="b"/>
              <a:pathLst>
                <a:path w="239395" h="0">
                  <a:moveTo>
                    <a:pt x="0" y="0"/>
                  </a:moveTo>
                  <a:lnTo>
                    <a:pt x="238887" y="0"/>
                  </a:lnTo>
                </a:path>
              </a:pathLst>
            </a:custGeom>
            <a:ln w="19812">
              <a:solidFill>
                <a:srgbClr val="CD66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22978" y="2847593"/>
              <a:ext cx="378460" cy="430530"/>
            </a:xfrm>
            <a:custGeom>
              <a:avLst/>
              <a:gdLst/>
              <a:ahLst/>
              <a:cxnLst/>
              <a:rect l="l" t="t" r="r" b="b"/>
              <a:pathLst>
                <a:path w="378460" h="430529">
                  <a:moveTo>
                    <a:pt x="0" y="430529"/>
                  </a:moveTo>
                  <a:lnTo>
                    <a:pt x="38608" y="430529"/>
                  </a:lnTo>
                </a:path>
                <a:path w="378460" h="430529">
                  <a:moveTo>
                    <a:pt x="339851" y="0"/>
                  </a:moveTo>
                  <a:lnTo>
                    <a:pt x="378460" y="0"/>
                  </a:lnTo>
                </a:path>
              </a:pathLst>
            </a:custGeom>
            <a:ln w="19812">
              <a:solidFill>
                <a:srgbClr val="CD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975606" y="2847593"/>
              <a:ext cx="111760" cy="0"/>
            </a:xfrm>
            <a:custGeom>
              <a:avLst/>
              <a:gdLst/>
              <a:ahLst/>
              <a:cxnLst/>
              <a:rect l="l" t="t" r="r" b="b"/>
              <a:pathLst>
                <a:path w="111760" h="0">
                  <a:moveTo>
                    <a:pt x="0" y="0"/>
                  </a:moveTo>
                  <a:lnTo>
                    <a:pt x="111379" y="0"/>
                  </a:lnTo>
                </a:path>
              </a:pathLst>
            </a:custGeom>
            <a:ln w="19812">
              <a:solidFill>
                <a:srgbClr val="CD66F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124704" y="284759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7592" y="0"/>
                  </a:lnTo>
                </a:path>
              </a:pathLst>
            </a:custGeom>
            <a:ln w="19812">
              <a:solidFill>
                <a:srgbClr val="CD66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4279138" y="3993896"/>
            <a:ext cx="8159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Agility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481064" y="3865626"/>
            <a:ext cx="144081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91770">
              <a:lnSpc>
                <a:spcPct val="100000"/>
              </a:lnSpc>
              <a:spcBef>
                <a:spcPts val="100"/>
              </a:spcBef>
            </a:pPr>
            <a:r>
              <a:rPr dirty="0" sz="2000" spc="-20" b="1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200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 b="1">
                <a:solidFill>
                  <a:srgbClr val="FFFFFF"/>
                </a:solidFill>
                <a:latin typeface="Trebuchet MS"/>
                <a:cs typeface="Trebuchet MS"/>
              </a:rPr>
              <a:t>&amp;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Governance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437513" y="3993896"/>
            <a:ext cx="17913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Value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835897" y="3993896"/>
            <a:ext cx="15367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808226" y="2498344"/>
            <a:ext cx="1054100" cy="1080135"/>
            <a:chOff x="1808226" y="2498344"/>
            <a:chExt cx="1054100" cy="1080135"/>
          </a:xfrm>
        </p:grpSpPr>
        <p:sp>
          <p:nvSpPr>
            <p:cNvPr id="20" name="object 20" descr=""/>
            <p:cNvSpPr/>
            <p:nvPr/>
          </p:nvSpPr>
          <p:spPr>
            <a:xfrm>
              <a:off x="2105025" y="3283886"/>
              <a:ext cx="747395" cy="261620"/>
            </a:xfrm>
            <a:custGeom>
              <a:avLst/>
              <a:gdLst/>
              <a:ahLst/>
              <a:cxnLst/>
              <a:rect l="l" t="t" r="r" b="b"/>
              <a:pathLst>
                <a:path w="747394" h="261620">
                  <a:moveTo>
                    <a:pt x="0" y="242776"/>
                  </a:moveTo>
                  <a:lnTo>
                    <a:pt x="39629" y="237704"/>
                  </a:lnTo>
                  <a:lnTo>
                    <a:pt x="81121" y="234418"/>
                  </a:lnTo>
                  <a:lnTo>
                    <a:pt x="136937" y="233084"/>
                  </a:lnTo>
                  <a:lnTo>
                    <a:pt x="164845" y="233632"/>
                  </a:lnTo>
                  <a:lnTo>
                    <a:pt x="216630" y="238871"/>
                  </a:lnTo>
                  <a:lnTo>
                    <a:pt x="255269" y="243157"/>
                  </a:lnTo>
                  <a:lnTo>
                    <a:pt x="314866" y="250783"/>
                  </a:lnTo>
                  <a:lnTo>
                    <a:pt x="328041" y="252682"/>
                  </a:lnTo>
                  <a:lnTo>
                    <a:pt x="339669" y="254343"/>
                  </a:lnTo>
                  <a:lnTo>
                    <a:pt x="357822" y="256635"/>
                  </a:lnTo>
                  <a:lnTo>
                    <a:pt x="374546" y="258665"/>
                  </a:lnTo>
                  <a:lnTo>
                    <a:pt x="381888" y="259540"/>
                  </a:lnTo>
                  <a:lnTo>
                    <a:pt x="393473" y="261040"/>
                  </a:lnTo>
                  <a:lnTo>
                    <a:pt x="405130" y="261540"/>
                  </a:lnTo>
                  <a:lnTo>
                    <a:pt x="416786" y="261040"/>
                  </a:lnTo>
                  <a:lnTo>
                    <a:pt x="428370" y="259540"/>
                  </a:lnTo>
                  <a:lnTo>
                    <a:pt x="495783" y="225137"/>
                  </a:lnTo>
                  <a:lnTo>
                    <a:pt x="553781" y="193103"/>
                  </a:lnTo>
                  <a:lnTo>
                    <a:pt x="615873" y="158174"/>
                  </a:lnTo>
                  <a:lnTo>
                    <a:pt x="672984" y="125596"/>
                  </a:lnTo>
                  <a:lnTo>
                    <a:pt x="716040" y="100613"/>
                  </a:lnTo>
                  <a:lnTo>
                    <a:pt x="746775" y="58404"/>
                  </a:lnTo>
                  <a:lnTo>
                    <a:pt x="743912" y="37393"/>
                  </a:lnTo>
                  <a:lnTo>
                    <a:pt x="733298" y="17859"/>
                  </a:lnTo>
                  <a:lnTo>
                    <a:pt x="720349" y="6365"/>
                  </a:lnTo>
                  <a:lnTo>
                    <a:pt x="704675" y="301"/>
                  </a:lnTo>
                  <a:lnTo>
                    <a:pt x="687881" y="0"/>
                  </a:lnTo>
                  <a:lnTo>
                    <a:pt x="671576" y="5794"/>
                  </a:lnTo>
                  <a:lnTo>
                    <a:pt x="641859" y="20839"/>
                  </a:lnTo>
                  <a:lnTo>
                    <a:pt x="594439" y="45767"/>
                  </a:lnTo>
                  <a:lnTo>
                    <a:pt x="550471" y="69123"/>
                  </a:lnTo>
                  <a:lnTo>
                    <a:pt x="531113" y="79454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058162" y="3277362"/>
              <a:ext cx="52069" cy="291465"/>
            </a:xfrm>
            <a:custGeom>
              <a:avLst/>
              <a:gdLst/>
              <a:ahLst/>
              <a:cxnLst/>
              <a:rect l="l" t="t" r="r" b="b"/>
              <a:pathLst>
                <a:path w="52069" h="291464">
                  <a:moveTo>
                    <a:pt x="0" y="0"/>
                  </a:moveTo>
                  <a:lnTo>
                    <a:pt x="51815" y="0"/>
                  </a:lnTo>
                  <a:lnTo>
                    <a:pt x="51815" y="291084"/>
                  </a:lnTo>
                  <a:lnTo>
                    <a:pt x="0" y="291084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808226" y="3361182"/>
              <a:ext cx="228600" cy="82550"/>
            </a:xfrm>
            <a:custGeom>
              <a:avLst/>
              <a:gdLst/>
              <a:ahLst/>
              <a:cxnLst/>
              <a:rect l="l" t="t" r="r" b="b"/>
              <a:pathLst>
                <a:path w="228600" h="82550">
                  <a:moveTo>
                    <a:pt x="228600" y="0"/>
                  </a:moveTo>
                  <a:lnTo>
                    <a:pt x="103631" y="0"/>
                  </a:lnTo>
                </a:path>
                <a:path w="228600" h="82550">
                  <a:moveTo>
                    <a:pt x="82296" y="0"/>
                  </a:moveTo>
                  <a:lnTo>
                    <a:pt x="0" y="0"/>
                  </a:lnTo>
                </a:path>
                <a:path w="228600" h="82550">
                  <a:moveTo>
                    <a:pt x="228600" y="82295"/>
                  </a:moveTo>
                  <a:lnTo>
                    <a:pt x="103631" y="82295"/>
                  </a:lnTo>
                </a:path>
                <a:path w="228600" h="82550">
                  <a:moveTo>
                    <a:pt x="82296" y="82295"/>
                  </a:moveTo>
                  <a:lnTo>
                    <a:pt x="0" y="82295"/>
                  </a:lnTo>
                </a:path>
              </a:pathLst>
            </a:custGeom>
            <a:ln w="19812">
              <a:solidFill>
                <a:srgbClr val="CD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818894" y="2498344"/>
              <a:ext cx="685800" cy="1070610"/>
            </a:xfrm>
            <a:custGeom>
              <a:avLst/>
              <a:gdLst/>
              <a:ahLst/>
              <a:cxnLst/>
              <a:rect l="l" t="t" r="r" b="b"/>
              <a:pathLst>
                <a:path w="685800" h="1070610">
                  <a:moveTo>
                    <a:pt x="72389" y="779017"/>
                  </a:moveTo>
                  <a:lnTo>
                    <a:pt x="248412" y="779017"/>
                  </a:lnTo>
                  <a:lnTo>
                    <a:pt x="248412" y="1070102"/>
                  </a:lnTo>
                  <a:lnTo>
                    <a:pt x="0" y="1070102"/>
                  </a:lnTo>
                </a:path>
                <a:path w="685800" h="1070610">
                  <a:moveTo>
                    <a:pt x="498348" y="196850"/>
                  </a:moveTo>
                  <a:lnTo>
                    <a:pt x="498348" y="280669"/>
                  </a:lnTo>
                </a:path>
                <a:path w="685800" h="1070610">
                  <a:moveTo>
                    <a:pt x="498348" y="103885"/>
                  </a:moveTo>
                  <a:lnTo>
                    <a:pt x="498348" y="155701"/>
                  </a:lnTo>
                </a:path>
                <a:path w="685800" h="1070610">
                  <a:moveTo>
                    <a:pt x="591312" y="228853"/>
                  </a:moveTo>
                  <a:lnTo>
                    <a:pt x="591312" y="280669"/>
                  </a:lnTo>
                </a:path>
                <a:path w="685800" h="1070610">
                  <a:moveTo>
                    <a:pt x="584707" y="0"/>
                  </a:moveTo>
                  <a:lnTo>
                    <a:pt x="584707" y="185927"/>
                  </a:lnTo>
                </a:path>
                <a:path w="685800" h="1070610">
                  <a:moveTo>
                    <a:pt x="685800" y="218185"/>
                  </a:moveTo>
                  <a:lnTo>
                    <a:pt x="685800" y="300481"/>
                  </a:lnTo>
                </a:path>
                <a:path w="685800" h="1070610">
                  <a:moveTo>
                    <a:pt x="685800" y="123697"/>
                  </a:moveTo>
                  <a:lnTo>
                    <a:pt x="685800" y="177037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2007" y="2913761"/>
              <a:ext cx="126492" cy="228472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2410206" y="2871978"/>
              <a:ext cx="0" cy="312420"/>
            </a:xfrm>
            <a:custGeom>
              <a:avLst/>
              <a:gdLst/>
              <a:ahLst/>
              <a:cxnLst/>
              <a:rect l="l" t="t" r="r" b="b"/>
              <a:pathLst>
                <a:path w="0" h="312419">
                  <a:moveTo>
                    <a:pt x="0" y="0"/>
                  </a:moveTo>
                  <a:lnTo>
                    <a:pt x="0" y="312420"/>
                  </a:lnTo>
                </a:path>
              </a:pathLst>
            </a:custGeom>
            <a:ln w="19812">
              <a:solidFill>
                <a:srgbClr val="CD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097405" y="2830830"/>
              <a:ext cx="548640" cy="593090"/>
            </a:xfrm>
            <a:custGeom>
              <a:avLst/>
              <a:gdLst/>
              <a:ahLst/>
              <a:cxnLst/>
              <a:rect l="l" t="t" r="r" b="b"/>
              <a:pathLst>
                <a:path w="548639" h="593089">
                  <a:moveTo>
                    <a:pt x="510920" y="197358"/>
                  </a:moveTo>
                  <a:lnTo>
                    <a:pt x="505706" y="242600"/>
                  </a:lnTo>
                  <a:lnTo>
                    <a:pt x="490855" y="284137"/>
                  </a:lnTo>
                  <a:lnTo>
                    <a:pt x="467553" y="320782"/>
                  </a:lnTo>
                  <a:lnTo>
                    <a:pt x="436987" y="351348"/>
                  </a:lnTo>
                  <a:lnTo>
                    <a:pt x="400342" y="374650"/>
                  </a:lnTo>
                  <a:lnTo>
                    <a:pt x="358805" y="389501"/>
                  </a:lnTo>
                  <a:lnTo>
                    <a:pt x="313563" y="394716"/>
                  </a:lnTo>
                  <a:lnTo>
                    <a:pt x="268320" y="389501"/>
                  </a:lnTo>
                  <a:lnTo>
                    <a:pt x="226783" y="374650"/>
                  </a:lnTo>
                  <a:lnTo>
                    <a:pt x="190138" y="351348"/>
                  </a:lnTo>
                  <a:lnTo>
                    <a:pt x="159572" y="320782"/>
                  </a:lnTo>
                  <a:lnTo>
                    <a:pt x="136270" y="284137"/>
                  </a:lnTo>
                  <a:lnTo>
                    <a:pt x="121419" y="242600"/>
                  </a:lnTo>
                  <a:lnTo>
                    <a:pt x="116205" y="197358"/>
                  </a:lnTo>
                  <a:lnTo>
                    <a:pt x="121419" y="152115"/>
                  </a:lnTo>
                  <a:lnTo>
                    <a:pt x="136270" y="110578"/>
                  </a:lnTo>
                  <a:lnTo>
                    <a:pt x="159572" y="73933"/>
                  </a:lnTo>
                  <a:lnTo>
                    <a:pt x="190138" y="43367"/>
                  </a:lnTo>
                  <a:lnTo>
                    <a:pt x="226783" y="20065"/>
                  </a:lnTo>
                  <a:lnTo>
                    <a:pt x="268320" y="5214"/>
                  </a:lnTo>
                  <a:lnTo>
                    <a:pt x="313563" y="0"/>
                  </a:lnTo>
                  <a:lnTo>
                    <a:pt x="358805" y="5214"/>
                  </a:lnTo>
                  <a:lnTo>
                    <a:pt x="400342" y="20065"/>
                  </a:lnTo>
                  <a:lnTo>
                    <a:pt x="436987" y="43367"/>
                  </a:lnTo>
                  <a:lnTo>
                    <a:pt x="467553" y="73933"/>
                  </a:lnTo>
                  <a:lnTo>
                    <a:pt x="490855" y="110578"/>
                  </a:lnTo>
                  <a:lnTo>
                    <a:pt x="505706" y="152115"/>
                  </a:lnTo>
                  <a:lnTo>
                    <a:pt x="510920" y="197358"/>
                  </a:lnTo>
                  <a:close/>
                </a:path>
                <a:path w="548639" h="593089">
                  <a:moveTo>
                    <a:pt x="307339" y="592582"/>
                  </a:moveTo>
                  <a:lnTo>
                    <a:pt x="498094" y="592582"/>
                  </a:lnTo>
                  <a:lnTo>
                    <a:pt x="517707" y="588573"/>
                  </a:lnTo>
                  <a:lnTo>
                    <a:pt x="533749" y="577659"/>
                  </a:lnTo>
                  <a:lnTo>
                    <a:pt x="544599" y="561506"/>
                  </a:lnTo>
                  <a:lnTo>
                    <a:pt x="548639" y="541782"/>
                  </a:lnTo>
                  <a:lnTo>
                    <a:pt x="548639" y="540385"/>
                  </a:lnTo>
                  <a:lnTo>
                    <a:pt x="544558" y="520120"/>
                  </a:lnTo>
                  <a:lnTo>
                    <a:pt x="533415" y="503523"/>
                  </a:lnTo>
                  <a:lnTo>
                    <a:pt x="516868" y="492307"/>
                  </a:lnTo>
                  <a:lnTo>
                    <a:pt x="496569" y="488188"/>
                  </a:lnTo>
                  <a:lnTo>
                    <a:pt x="279272" y="490728"/>
                  </a:lnTo>
                  <a:lnTo>
                    <a:pt x="257861" y="482105"/>
                  </a:lnTo>
                  <a:lnTo>
                    <a:pt x="203898" y="466328"/>
                  </a:lnTo>
                  <a:lnTo>
                    <a:pt x="132790" y="458527"/>
                  </a:lnTo>
                  <a:lnTo>
                    <a:pt x="59943" y="473837"/>
                  </a:lnTo>
                  <a:lnTo>
                    <a:pt x="42719" y="484689"/>
                  </a:lnTo>
                  <a:lnTo>
                    <a:pt x="23971" y="499792"/>
                  </a:lnTo>
                  <a:lnTo>
                    <a:pt x="8223" y="513824"/>
                  </a:lnTo>
                  <a:lnTo>
                    <a:pt x="0" y="521462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 descr=""/>
          <p:cNvGrpSpPr/>
          <p:nvPr/>
        </p:nvGrpSpPr>
        <p:grpSpPr>
          <a:xfrm>
            <a:off x="6821423" y="2621279"/>
            <a:ext cx="755650" cy="810895"/>
            <a:chOff x="6821423" y="2621279"/>
            <a:chExt cx="755650" cy="810895"/>
          </a:xfrm>
        </p:grpSpPr>
        <p:sp>
          <p:nvSpPr>
            <p:cNvPr id="28" name="object 28" descr=""/>
            <p:cNvSpPr/>
            <p:nvPr/>
          </p:nvSpPr>
          <p:spPr>
            <a:xfrm>
              <a:off x="6831329" y="2631185"/>
              <a:ext cx="421005" cy="601980"/>
            </a:xfrm>
            <a:custGeom>
              <a:avLst/>
              <a:gdLst/>
              <a:ahLst/>
              <a:cxnLst/>
              <a:rect l="l" t="t" r="r" b="b"/>
              <a:pathLst>
                <a:path w="421004" h="601980">
                  <a:moveTo>
                    <a:pt x="280416" y="0"/>
                  </a:moveTo>
                  <a:lnTo>
                    <a:pt x="16637" y="0"/>
                  </a:lnTo>
                  <a:lnTo>
                    <a:pt x="7747" y="0"/>
                  </a:lnTo>
                  <a:lnTo>
                    <a:pt x="0" y="7238"/>
                  </a:lnTo>
                  <a:lnTo>
                    <a:pt x="0" y="16510"/>
                  </a:lnTo>
                  <a:lnTo>
                    <a:pt x="0" y="585469"/>
                  </a:lnTo>
                  <a:lnTo>
                    <a:pt x="0" y="594233"/>
                  </a:lnTo>
                  <a:lnTo>
                    <a:pt x="7239" y="601979"/>
                  </a:lnTo>
                  <a:lnTo>
                    <a:pt x="16637" y="601979"/>
                  </a:lnTo>
                  <a:lnTo>
                    <a:pt x="277114" y="601979"/>
                  </a:lnTo>
                </a:path>
                <a:path w="421004" h="601980">
                  <a:moveTo>
                    <a:pt x="280416" y="138684"/>
                  </a:moveTo>
                  <a:lnTo>
                    <a:pt x="420624" y="138684"/>
                  </a:lnTo>
                  <a:lnTo>
                    <a:pt x="280416" y="0"/>
                  </a:lnTo>
                  <a:lnTo>
                    <a:pt x="280416" y="138684"/>
                  </a:lnTo>
                  <a:close/>
                </a:path>
                <a:path w="421004" h="601980">
                  <a:moveTo>
                    <a:pt x="60960" y="243839"/>
                  </a:moveTo>
                  <a:lnTo>
                    <a:pt x="358140" y="243839"/>
                  </a:lnTo>
                </a:path>
                <a:path w="421004" h="601980">
                  <a:moveTo>
                    <a:pt x="60960" y="326136"/>
                  </a:moveTo>
                  <a:lnTo>
                    <a:pt x="352044" y="326136"/>
                  </a:lnTo>
                </a:path>
                <a:path w="421004" h="601980">
                  <a:moveTo>
                    <a:pt x="60960" y="408431"/>
                  </a:moveTo>
                  <a:lnTo>
                    <a:pt x="350520" y="408431"/>
                  </a:lnTo>
                </a:path>
                <a:path w="421004" h="601980">
                  <a:moveTo>
                    <a:pt x="60960" y="490727"/>
                  </a:moveTo>
                  <a:lnTo>
                    <a:pt x="313944" y="490727"/>
                  </a:lnTo>
                </a:path>
                <a:path w="421004" h="601980">
                  <a:moveTo>
                    <a:pt x="60960" y="163067"/>
                  </a:moveTo>
                  <a:lnTo>
                    <a:pt x="230124" y="163067"/>
                  </a:lnTo>
                </a:path>
                <a:path w="421004" h="601980">
                  <a:moveTo>
                    <a:pt x="420624" y="330708"/>
                  </a:moveTo>
                  <a:lnTo>
                    <a:pt x="420624" y="138684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079741" y="2927095"/>
              <a:ext cx="487680" cy="495300"/>
            </a:xfrm>
            <a:custGeom>
              <a:avLst/>
              <a:gdLst/>
              <a:ahLst/>
              <a:cxnLst/>
              <a:rect l="l" t="t" r="r" b="b"/>
              <a:pathLst>
                <a:path w="487679" h="495300">
                  <a:moveTo>
                    <a:pt x="444246" y="43433"/>
                  </a:moveTo>
                  <a:lnTo>
                    <a:pt x="404284" y="14477"/>
                  </a:lnTo>
                  <a:lnTo>
                    <a:pt x="359007" y="0"/>
                  </a:lnTo>
                  <a:lnTo>
                    <a:pt x="311968" y="0"/>
                  </a:lnTo>
                  <a:lnTo>
                    <a:pt x="266722" y="14477"/>
                  </a:lnTo>
                  <a:lnTo>
                    <a:pt x="226822" y="43433"/>
                  </a:lnTo>
                  <a:lnTo>
                    <a:pt x="198040" y="83024"/>
                  </a:lnTo>
                  <a:lnTo>
                    <a:pt x="183641" y="128127"/>
                  </a:lnTo>
                  <a:lnTo>
                    <a:pt x="183530" y="175111"/>
                  </a:lnTo>
                  <a:lnTo>
                    <a:pt x="197611" y="220344"/>
                  </a:lnTo>
                  <a:lnTo>
                    <a:pt x="0" y="417702"/>
                  </a:lnTo>
                  <a:lnTo>
                    <a:pt x="1650" y="493394"/>
                  </a:lnTo>
                  <a:lnTo>
                    <a:pt x="67309" y="495045"/>
                  </a:lnTo>
                  <a:lnTo>
                    <a:pt x="94360" y="467994"/>
                  </a:lnTo>
                  <a:lnTo>
                    <a:pt x="93217" y="424306"/>
                  </a:lnTo>
                  <a:lnTo>
                    <a:pt x="140715" y="423163"/>
                  </a:lnTo>
                  <a:lnTo>
                    <a:pt x="140715" y="374014"/>
                  </a:lnTo>
                  <a:lnTo>
                    <a:pt x="189864" y="374014"/>
                  </a:lnTo>
                  <a:lnTo>
                    <a:pt x="190373" y="323088"/>
                  </a:lnTo>
                  <a:lnTo>
                    <a:pt x="238378" y="323723"/>
                  </a:lnTo>
                  <a:lnTo>
                    <a:pt x="269875" y="292226"/>
                  </a:lnTo>
                  <a:lnTo>
                    <a:pt x="314301" y="305216"/>
                  </a:lnTo>
                  <a:lnTo>
                    <a:pt x="360203" y="304514"/>
                  </a:lnTo>
                  <a:lnTo>
                    <a:pt x="404248" y="290048"/>
                  </a:lnTo>
                  <a:lnTo>
                    <a:pt x="443102" y="261746"/>
                  </a:lnTo>
                  <a:lnTo>
                    <a:pt x="472494" y="221461"/>
                  </a:lnTo>
                  <a:lnTo>
                    <a:pt x="487250" y="175957"/>
                  </a:lnTo>
                  <a:lnTo>
                    <a:pt x="487423" y="128765"/>
                  </a:lnTo>
                  <a:lnTo>
                    <a:pt x="473070" y="83414"/>
                  </a:lnTo>
                  <a:lnTo>
                    <a:pt x="444246" y="43433"/>
                  </a:lnTo>
                  <a:close/>
                </a:path>
              </a:pathLst>
            </a:custGeom>
            <a:ln w="19812">
              <a:solidFill>
                <a:srgbClr val="CD66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5782" y="2992532"/>
              <a:ext cx="95694" cy="95821"/>
            </a:xfrm>
            <a:prstGeom prst="rect">
              <a:avLst/>
            </a:prstGeom>
          </p:spPr>
        </p:pic>
      </p:grpSp>
      <p:grpSp>
        <p:nvGrpSpPr>
          <p:cNvPr id="31" name="object 31" descr=""/>
          <p:cNvGrpSpPr/>
          <p:nvPr/>
        </p:nvGrpSpPr>
        <p:grpSpPr>
          <a:xfrm>
            <a:off x="9180576" y="2731770"/>
            <a:ext cx="643890" cy="627380"/>
            <a:chOff x="9180576" y="2731770"/>
            <a:chExt cx="643890" cy="627380"/>
          </a:xfrm>
        </p:grpSpPr>
        <p:sp>
          <p:nvSpPr>
            <p:cNvPr id="32" name="object 32" descr=""/>
            <p:cNvSpPr/>
            <p:nvPr/>
          </p:nvSpPr>
          <p:spPr>
            <a:xfrm>
              <a:off x="9190482" y="2905506"/>
              <a:ext cx="355600" cy="443865"/>
            </a:xfrm>
            <a:custGeom>
              <a:avLst/>
              <a:gdLst/>
              <a:ahLst/>
              <a:cxnLst/>
              <a:rect l="l" t="t" r="r" b="b"/>
              <a:pathLst>
                <a:path w="355600" h="443864">
                  <a:moveTo>
                    <a:pt x="178053" y="0"/>
                  </a:moveTo>
                  <a:lnTo>
                    <a:pt x="106781" y="5107"/>
                  </a:lnTo>
                  <a:lnTo>
                    <a:pt x="50403" y="19050"/>
                  </a:lnTo>
                  <a:lnTo>
                    <a:pt x="13336" y="39754"/>
                  </a:lnTo>
                  <a:lnTo>
                    <a:pt x="0" y="65151"/>
                  </a:lnTo>
                  <a:lnTo>
                    <a:pt x="0" y="198374"/>
                  </a:lnTo>
                  <a:lnTo>
                    <a:pt x="0" y="319278"/>
                  </a:lnTo>
                  <a:lnTo>
                    <a:pt x="0" y="378333"/>
                  </a:lnTo>
                  <a:lnTo>
                    <a:pt x="6389" y="396821"/>
                  </a:lnTo>
                  <a:lnTo>
                    <a:pt x="55506" y="426892"/>
                  </a:lnTo>
                  <a:lnTo>
                    <a:pt x="96900" y="436880"/>
                  </a:lnTo>
                  <a:lnTo>
                    <a:pt x="140081" y="442087"/>
                  </a:lnTo>
                  <a:lnTo>
                    <a:pt x="152400" y="442976"/>
                  </a:lnTo>
                  <a:lnTo>
                    <a:pt x="158496" y="442976"/>
                  </a:lnTo>
                  <a:lnTo>
                    <a:pt x="164719" y="442976"/>
                  </a:lnTo>
                  <a:lnTo>
                    <a:pt x="171323" y="443484"/>
                  </a:lnTo>
                  <a:lnTo>
                    <a:pt x="177546" y="443484"/>
                  </a:lnTo>
                  <a:lnTo>
                    <a:pt x="184150" y="443484"/>
                  </a:lnTo>
                  <a:lnTo>
                    <a:pt x="190373" y="443484"/>
                  </a:lnTo>
                  <a:lnTo>
                    <a:pt x="196596" y="442976"/>
                  </a:lnTo>
                  <a:lnTo>
                    <a:pt x="202692" y="442976"/>
                  </a:lnTo>
                  <a:lnTo>
                    <a:pt x="208915" y="442595"/>
                  </a:lnTo>
                  <a:lnTo>
                    <a:pt x="215011" y="442087"/>
                  </a:lnTo>
                  <a:lnTo>
                    <a:pt x="226258" y="441166"/>
                  </a:lnTo>
                  <a:lnTo>
                    <a:pt x="299799" y="426892"/>
                  </a:lnTo>
                  <a:lnTo>
                    <a:pt x="348773" y="396821"/>
                  </a:lnTo>
                  <a:lnTo>
                    <a:pt x="355092" y="378333"/>
                  </a:lnTo>
                  <a:lnTo>
                    <a:pt x="355092" y="317881"/>
                  </a:lnTo>
                  <a:lnTo>
                    <a:pt x="355092" y="196977"/>
                  </a:lnTo>
                  <a:lnTo>
                    <a:pt x="355092" y="166116"/>
                  </a:lnTo>
                  <a:lnTo>
                    <a:pt x="355092" y="64770"/>
                  </a:lnTo>
                  <a:lnTo>
                    <a:pt x="342056" y="39594"/>
                  </a:lnTo>
                  <a:lnTo>
                    <a:pt x="305196" y="19002"/>
                  </a:lnTo>
                  <a:lnTo>
                    <a:pt x="249025" y="5101"/>
                  </a:lnTo>
                  <a:lnTo>
                    <a:pt x="178053" y="0"/>
                  </a:lnTo>
                  <a:close/>
                </a:path>
                <a:path w="355600" h="443864">
                  <a:moveTo>
                    <a:pt x="355092" y="62738"/>
                  </a:moveTo>
                  <a:lnTo>
                    <a:pt x="341798" y="84474"/>
                  </a:lnTo>
                  <a:lnTo>
                    <a:pt x="304847" y="102330"/>
                  </a:lnTo>
                  <a:lnTo>
                    <a:pt x="248632" y="114423"/>
                  </a:lnTo>
                  <a:lnTo>
                    <a:pt x="177546" y="118872"/>
                  </a:lnTo>
                  <a:lnTo>
                    <a:pt x="106459" y="114494"/>
                  </a:lnTo>
                  <a:lnTo>
                    <a:pt x="50244" y="102520"/>
                  </a:lnTo>
                  <a:lnTo>
                    <a:pt x="13293" y="84689"/>
                  </a:lnTo>
                  <a:lnTo>
                    <a:pt x="0" y="62738"/>
                  </a:lnTo>
                  <a:lnTo>
                    <a:pt x="13293" y="40022"/>
                  </a:lnTo>
                  <a:lnTo>
                    <a:pt x="50244" y="19891"/>
                  </a:lnTo>
                  <a:lnTo>
                    <a:pt x="106459" y="5498"/>
                  </a:lnTo>
                  <a:lnTo>
                    <a:pt x="177546" y="0"/>
                  </a:lnTo>
                  <a:lnTo>
                    <a:pt x="248632" y="5427"/>
                  </a:lnTo>
                  <a:lnTo>
                    <a:pt x="304847" y="19700"/>
                  </a:lnTo>
                  <a:lnTo>
                    <a:pt x="341798" y="39808"/>
                  </a:lnTo>
                  <a:lnTo>
                    <a:pt x="355092" y="62738"/>
                  </a:lnTo>
                  <a:close/>
                </a:path>
                <a:path w="355600" h="443864">
                  <a:moveTo>
                    <a:pt x="355092" y="173736"/>
                  </a:moveTo>
                  <a:lnTo>
                    <a:pt x="341798" y="194952"/>
                  </a:lnTo>
                  <a:lnTo>
                    <a:pt x="304847" y="212407"/>
                  </a:lnTo>
                  <a:lnTo>
                    <a:pt x="248632" y="224242"/>
                  </a:lnTo>
                  <a:lnTo>
                    <a:pt x="177546" y="228600"/>
                  </a:lnTo>
                  <a:lnTo>
                    <a:pt x="106459" y="224313"/>
                  </a:lnTo>
                  <a:lnTo>
                    <a:pt x="50244" y="212598"/>
                  </a:lnTo>
                  <a:lnTo>
                    <a:pt x="13293" y="195167"/>
                  </a:lnTo>
                  <a:lnTo>
                    <a:pt x="0" y="173736"/>
                  </a:lnTo>
                </a:path>
                <a:path w="355600" h="443864">
                  <a:moveTo>
                    <a:pt x="355092" y="281940"/>
                  </a:moveTo>
                  <a:lnTo>
                    <a:pt x="341798" y="303770"/>
                  </a:lnTo>
                  <a:lnTo>
                    <a:pt x="304847" y="321706"/>
                  </a:lnTo>
                  <a:lnTo>
                    <a:pt x="248632" y="333857"/>
                  </a:lnTo>
                  <a:lnTo>
                    <a:pt x="177546" y="338328"/>
                  </a:lnTo>
                  <a:lnTo>
                    <a:pt x="106459" y="333928"/>
                  </a:lnTo>
                  <a:lnTo>
                    <a:pt x="50244" y="321897"/>
                  </a:lnTo>
                  <a:lnTo>
                    <a:pt x="13293" y="303984"/>
                  </a:lnTo>
                  <a:lnTo>
                    <a:pt x="0" y="281940"/>
                  </a:lnTo>
                </a:path>
                <a:path w="355600" h="443864">
                  <a:moveTo>
                    <a:pt x="178053" y="0"/>
                  </a:moveTo>
                  <a:lnTo>
                    <a:pt x="106781" y="5107"/>
                  </a:lnTo>
                  <a:lnTo>
                    <a:pt x="50403" y="19050"/>
                  </a:lnTo>
                  <a:lnTo>
                    <a:pt x="13336" y="39754"/>
                  </a:lnTo>
                  <a:lnTo>
                    <a:pt x="0" y="65151"/>
                  </a:lnTo>
                  <a:lnTo>
                    <a:pt x="0" y="198374"/>
                  </a:lnTo>
                  <a:lnTo>
                    <a:pt x="0" y="319278"/>
                  </a:lnTo>
                  <a:lnTo>
                    <a:pt x="0" y="378333"/>
                  </a:lnTo>
                  <a:lnTo>
                    <a:pt x="6389" y="396821"/>
                  </a:lnTo>
                  <a:lnTo>
                    <a:pt x="55506" y="426892"/>
                  </a:lnTo>
                  <a:lnTo>
                    <a:pt x="96900" y="436880"/>
                  </a:lnTo>
                  <a:lnTo>
                    <a:pt x="140081" y="442087"/>
                  </a:lnTo>
                  <a:lnTo>
                    <a:pt x="152400" y="442976"/>
                  </a:lnTo>
                  <a:lnTo>
                    <a:pt x="158496" y="442976"/>
                  </a:lnTo>
                  <a:lnTo>
                    <a:pt x="164719" y="442976"/>
                  </a:lnTo>
                  <a:lnTo>
                    <a:pt x="171323" y="443484"/>
                  </a:lnTo>
                  <a:lnTo>
                    <a:pt x="177546" y="443484"/>
                  </a:lnTo>
                  <a:lnTo>
                    <a:pt x="184150" y="443484"/>
                  </a:lnTo>
                  <a:lnTo>
                    <a:pt x="190373" y="443484"/>
                  </a:lnTo>
                  <a:lnTo>
                    <a:pt x="196596" y="442976"/>
                  </a:lnTo>
                  <a:lnTo>
                    <a:pt x="202692" y="442976"/>
                  </a:lnTo>
                  <a:lnTo>
                    <a:pt x="208915" y="442595"/>
                  </a:lnTo>
                  <a:lnTo>
                    <a:pt x="215011" y="442087"/>
                  </a:lnTo>
                  <a:lnTo>
                    <a:pt x="226258" y="441166"/>
                  </a:lnTo>
                  <a:lnTo>
                    <a:pt x="299799" y="426892"/>
                  </a:lnTo>
                  <a:lnTo>
                    <a:pt x="348773" y="396821"/>
                  </a:lnTo>
                  <a:lnTo>
                    <a:pt x="355092" y="378333"/>
                  </a:lnTo>
                  <a:lnTo>
                    <a:pt x="355092" y="317881"/>
                  </a:lnTo>
                  <a:lnTo>
                    <a:pt x="355092" y="196977"/>
                  </a:lnTo>
                  <a:lnTo>
                    <a:pt x="355092" y="166116"/>
                  </a:lnTo>
                  <a:lnTo>
                    <a:pt x="355092" y="64770"/>
                  </a:lnTo>
                  <a:lnTo>
                    <a:pt x="342056" y="39594"/>
                  </a:lnTo>
                  <a:lnTo>
                    <a:pt x="305196" y="19002"/>
                  </a:lnTo>
                  <a:lnTo>
                    <a:pt x="249025" y="5101"/>
                  </a:lnTo>
                  <a:lnTo>
                    <a:pt x="178053" y="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9376410" y="2731770"/>
              <a:ext cx="448309" cy="449580"/>
            </a:xfrm>
            <a:custGeom>
              <a:avLst/>
              <a:gdLst/>
              <a:ahLst/>
              <a:cxnLst/>
              <a:rect l="l" t="t" r="r" b="b"/>
              <a:pathLst>
                <a:path w="448309" h="449580">
                  <a:moveTo>
                    <a:pt x="89916" y="0"/>
                  </a:moveTo>
                  <a:lnTo>
                    <a:pt x="89916" y="67055"/>
                  </a:lnTo>
                </a:path>
                <a:path w="448309" h="449580">
                  <a:moveTo>
                    <a:pt x="156972" y="0"/>
                  </a:moveTo>
                  <a:lnTo>
                    <a:pt x="156972" y="67055"/>
                  </a:lnTo>
                </a:path>
                <a:path w="448309" h="449580">
                  <a:moveTo>
                    <a:pt x="224028" y="0"/>
                  </a:moveTo>
                  <a:lnTo>
                    <a:pt x="224028" y="67055"/>
                  </a:lnTo>
                </a:path>
                <a:path w="448309" h="449580">
                  <a:moveTo>
                    <a:pt x="291084" y="0"/>
                  </a:moveTo>
                  <a:lnTo>
                    <a:pt x="291084" y="67055"/>
                  </a:lnTo>
                </a:path>
                <a:path w="448309" h="449580">
                  <a:moveTo>
                    <a:pt x="359664" y="0"/>
                  </a:moveTo>
                  <a:lnTo>
                    <a:pt x="359664" y="67055"/>
                  </a:lnTo>
                </a:path>
                <a:path w="448309" h="449580">
                  <a:moveTo>
                    <a:pt x="224028" y="382524"/>
                  </a:moveTo>
                  <a:lnTo>
                    <a:pt x="224028" y="449579"/>
                  </a:lnTo>
                </a:path>
                <a:path w="448309" h="449580">
                  <a:moveTo>
                    <a:pt x="291084" y="382524"/>
                  </a:moveTo>
                  <a:lnTo>
                    <a:pt x="291084" y="449579"/>
                  </a:lnTo>
                </a:path>
                <a:path w="448309" h="449580">
                  <a:moveTo>
                    <a:pt x="359664" y="382524"/>
                  </a:moveTo>
                  <a:lnTo>
                    <a:pt x="359664" y="449579"/>
                  </a:lnTo>
                </a:path>
                <a:path w="448309" h="449580">
                  <a:moveTo>
                    <a:pt x="0" y="89915"/>
                  </a:moveTo>
                  <a:lnTo>
                    <a:pt x="67056" y="89915"/>
                  </a:lnTo>
                </a:path>
                <a:path w="448309" h="449580">
                  <a:moveTo>
                    <a:pt x="381000" y="359663"/>
                  </a:moveTo>
                  <a:lnTo>
                    <a:pt x="448056" y="359663"/>
                  </a:lnTo>
                </a:path>
                <a:path w="448309" h="449580">
                  <a:moveTo>
                    <a:pt x="381000" y="292607"/>
                  </a:moveTo>
                  <a:lnTo>
                    <a:pt x="448056" y="292607"/>
                  </a:lnTo>
                </a:path>
                <a:path w="448309" h="449580">
                  <a:moveTo>
                    <a:pt x="381000" y="225551"/>
                  </a:moveTo>
                  <a:lnTo>
                    <a:pt x="448056" y="225551"/>
                  </a:lnTo>
                </a:path>
                <a:path w="448309" h="449580">
                  <a:moveTo>
                    <a:pt x="381000" y="156971"/>
                  </a:moveTo>
                  <a:lnTo>
                    <a:pt x="448056" y="156971"/>
                  </a:lnTo>
                </a:path>
                <a:path w="448309" h="449580">
                  <a:moveTo>
                    <a:pt x="381000" y="89915"/>
                  </a:moveTo>
                  <a:lnTo>
                    <a:pt x="448056" y="89915"/>
                  </a:lnTo>
                </a:path>
                <a:path w="448309" h="449580">
                  <a:moveTo>
                    <a:pt x="67056" y="136016"/>
                  </a:moveTo>
                  <a:lnTo>
                    <a:pt x="67056" y="83692"/>
                  </a:lnTo>
                  <a:lnTo>
                    <a:pt x="67056" y="74167"/>
                  </a:lnTo>
                  <a:lnTo>
                    <a:pt x="74675" y="67055"/>
                  </a:lnTo>
                  <a:lnTo>
                    <a:pt x="83693" y="67055"/>
                  </a:lnTo>
                  <a:lnTo>
                    <a:pt x="364363" y="67055"/>
                  </a:lnTo>
                  <a:lnTo>
                    <a:pt x="373888" y="67055"/>
                  </a:lnTo>
                  <a:lnTo>
                    <a:pt x="381000" y="74675"/>
                  </a:lnTo>
                  <a:lnTo>
                    <a:pt x="381000" y="83692"/>
                  </a:lnTo>
                  <a:lnTo>
                    <a:pt x="381000" y="364363"/>
                  </a:lnTo>
                  <a:lnTo>
                    <a:pt x="381000" y="373888"/>
                  </a:lnTo>
                  <a:lnTo>
                    <a:pt x="373380" y="381000"/>
                  </a:lnTo>
                  <a:lnTo>
                    <a:pt x="364363" y="381000"/>
                  </a:lnTo>
                  <a:lnTo>
                    <a:pt x="215900" y="381000"/>
                  </a:lnTo>
                </a:path>
              </a:pathLst>
            </a:custGeom>
            <a:ln w="19812">
              <a:solidFill>
                <a:srgbClr val="CD66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2332482" y="3746753"/>
            <a:ext cx="746760" cy="643255"/>
          </a:xfrm>
          <a:custGeom>
            <a:avLst/>
            <a:gdLst/>
            <a:ahLst/>
            <a:cxnLst/>
            <a:rect l="l" t="t" r="r" b="b"/>
            <a:pathLst>
              <a:path w="746760" h="643254">
                <a:moveTo>
                  <a:pt x="0" y="643128"/>
                </a:moveTo>
                <a:lnTo>
                  <a:pt x="373380" y="0"/>
                </a:lnTo>
                <a:lnTo>
                  <a:pt x="746760" y="643128"/>
                </a:lnTo>
                <a:lnTo>
                  <a:pt x="0" y="643128"/>
                </a:lnTo>
                <a:close/>
              </a:path>
            </a:pathLst>
          </a:custGeom>
          <a:ln w="19812">
            <a:solidFill>
              <a:srgbClr val="CD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338577" y="4933950"/>
            <a:ext cx="734695" cy="733425"/>
          </a:xfrm>
          <a:custGeom>
            <a:avLst/>
            <a:gdLst/>
            <a:ahLst/>
            <a:cxnLst/>
            <a:rect l="l" t="t" r="r" b="b"/>
            <a:pathLst>
              <a:path w="734694" h="733425">
                <a:moveTo>
                  <a:pt x="0" y="733044"/>
                </a:moveTo>
                <a:lnTo>
                  <a:pt x="734568" y="733044"/>
                </a:lnTo>
                <a:lnTo>
                  <a:pt x="734568" y="0"/>
                </a:lnTo>
                <a:lnTo>
                  <a:pt x="0" y="0"/>
                </a:lnTo>
                <a:lnTo>
                  <a:pt x="0" y="733044"/>
                </a:lnTo>
                <a:close/>
              </a:path>
            </a:pathLst>
          </a:custGeom>
          <a:ln w="19812">
            <a:solidFill>
              <a:srgbClr val="CD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203448" y="2958210"/>
            <a:ext cx="755650" cy="111125"/>
          </a:xfrm>
          <a:custGeom>
            <a:avLst/>
            <a:gdLst/>
            <a:ahLst/>
            <a:cxnLst/>
            <a:rect l="l" t="t" r="r" b="b"/>
            <a:pathLst>
              <a:path w="755650" h="111125">
                <a:moveTo>
                  <a:pt x="725626" y="55499"/>
                </a:moveTo>
                <a:lnTo>
                  <a:pt x="679196" y="96138"/>
                </a:lnTo>
                <a:lnTo>
                  <a:pt x="678814" y="102362"/>
                </a:lnTo>
                <a:lnTo>
                  <a:pt x="686053" y="110616"/>
                </a:lnTo>
                <a:lnTo>
                  <a:pt x="692276" y="110998"/>
                </a:lnTo>
                <a:lnTo>
                  <a:pt x="747093" y="62991"/>
                </a:lnTo>
                <a:lnTo>
                  <a:pt x="734187" y="62991"/>
                </a:lnTo>
                <a:lnTo>
                  <a:pt x="725626" y="55499"/>
                </a:lnTo>
                <a:close/>
              </a:path>
              <a:path w="755650" h="111125">
                <a:moveTo>
                  <a:pt x="714308" y="45592"/>
                </a:moveTo>
                <a:lnTo>
                  <a:pt x="4444" y="45592"/>
                </a:lnTo>
                <a:lnTo>
                  <a:pt x="0" y="50037"/>
                </a:lnTo>
                <a:lnTo>
                  <a:pt x="0" y="60960"/>
                </a:lnTo>
                <a:lnTo>
                  <a:pt x="4444" y="65404"/>
                </a:lnTo>
                <a:lnTo>
                  <a:pt x="714308" y="65404"/>
                </a:lnTo>
                <a:lnTo>
                  <a:pt x="725626" y="55499"/>
                </a:lnTo>
                <a:lnTo>
                  <a:pt x="714308" y="45592"/>
                </a:lnTo>
                <a:close/>
              </a:path>
              <a:path w="755650" h="111125">
                <a:moveTo>
                  <a:pt x="750569" y="59947"/>
                </a:moveTo>
                <a:lnTo>
                  <a:pt x="744338" y="65404"/>
                </a:lnTo>
                <a:lnTo>
                  <a:pt x="746125" y="65404"/>
                </a:lnTo>
                <a:lnTo>
                  <a:pt x="750569" y="60960"/>
                </a:lnTo>
                <a:lnTo>
                  <a:pt x="750569" y="59947"/>
                </a:lnTo>
                <a:close/>
              </a:path>
              <a:path w="755650" h="111125">
                <a:moveTo>
                  <a:pt x="734187" y="48005"/>
                </a:moveTo>
                <a:lnTo>
                  <a:pt x="725626" y="55499"/>
                </a:lnTo>
                <a:lnTo>
                  <a:pt x="734187" y="62991"/>
                </a:lnTo>
                <a:lnTo>
                  <a:pt x="734187" y="48005"/>
                </a:lnTo>
                <a:close/>
              </a:path>
              <a:path w="755650" h="111125">
                <a:moveTo>
                  <a:pt x="747094" y="48005"/>
                </a:moveTo>
                <a:lnTo>
                  <a:pt x="734187" y="48005"/>
                </a:lnTo>
                <a:lnTo>
                  <a:pt x="734187" y="62991"/>
                </a:lnTo>
                <a:lnTo>
                  <a:pt x="747093" y="62991"/>
                </a:lnTo>
                <a:lnTo>
                  <a:pt x="750569" y="59947"/>
                </a:lnTo>
                <a:lnTo>
                  <a:pt x="750569" y="51049"/>
                </a:lnTo>
                <a:lnTo>
                  <a:pt x="747094" y="48005"/>
                </a:lnTo>
                <a:close/>
              </a:path>
              <a:path w="755650" h="111125">
                <a:moveTo>
                  <a:pt x="750569" y="51049"/>
                </a:moveTo>
                <a:lnTo>
                  <a:pt x="750569" y="59947"/>
                </a:lnTo>
                <a:lnTo>
                  <a:pt x="755650" y="55499"/>
                </a:lnTo>
                <a:lnTo>
                  <a:pt x="750569" y="51049"/>
                </a:lnTo>
                <a:close/>
              </a:path>
              <a:path w="755650" h="111125">
                <a:moveTo>
                  <a:pt x="692276" y="0"/>
                </a:moveTo>
                <a:lnTo>
                  <a:pt x="686053" y="380"/>
                </a:lnTo>
                <a:lnTo>
                  <a:pt x="678814" y="8636"/>
                </a:lnTo>
                <a:lnTo>
                  <a:pt x="679196" y="14859"/>
                </a:lnTo>
                <a:lnTo>
                  <a:pt x="725626" y="55499"/>
                </a:lnTo>
                <a:lnTo>
                  <a:pt x="734187" y="48005"/>
                </a:lnTo>
                <a:lnTo>
                  <a:pt x="747094" y="48005"/>
                </a:lnTo>
                <a:lnTo>
                  <a:pt x="692276" y="0"/>
                </a:lnTo>
                <a:close/>
              </a:path>
              <a:path w="755650" h="111125">
                <a:moveTo>
                  <a:pt x="746125" y="45592"/>
                </a:moveTo>
                <a:lnTo>
                  <a:pt x="744339" y="45592"/>
                </a:lnTo>
                <a:lnTo>
                  <a:pt x="750569" y="51049"/>
                </a:lnTo>
                <a:lnTo>
                  <a:pt x="750569" y="50037"/>
                </a:lnTo>
                <a:lnTo>
                  <a:pt x="746125" y="455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203448" y="4101210"/>
            <a:ext cx="755650" cy="111125"/>
          </a:xfrm>
          <a:custGeom>
            <a:avLst/>
            <a:gdLst/>
            <a:ahLst/>
            <a:cxnLst/>
            <a:rect l="l" t="t" r="r" b="b"/>
            <a:pathLst>
              <a:path w="755650" h="111125">
                <a:moveTo>
                  <a:pt x="725626" y="55499"/>
                </a:moveTo>
                <a:lnTo>
                  <a:pt x="679196" y="96138"/>
                </a:lnTo>
                <a:lnTo>
                  <a:pt x="678814" y="102362"/>
                </a:lnTo>
                <a:lnTo>
                  <a:pt x="686053" y="110616"/>
                </a:lnTo>
                <a:lnTo>
                  <a:pt x="692276" y="110997"/>
                </a:lnTo>
                <a:lnTo>
                  <a:pt x="747093" y="62991"/>
                </a:lnTo>
                <a:lnTo>
                  <a:pt x="734187" y="62991"/>
                </a:lnTo>
                <a:lnTo>
                  <a:pt x="725626" y="55499"/>
                </a:lnTo>
                <a:close/>
              </a:path>
              <a:path w="755650" h="111125">
                <a:moveTo>
                  <a:pt x="714308" y="45593"/>
                </a:moveTo>
                <a:lnTo>
                  <a:pt x="4444" y="45593"/>
                </a:lnTo>
                <a:lnTo>
                  <a:pt x="0" y="50037"/>
                </a:lnTo>
                <a:lnTo>
                  <a:pt x="0" y="60959"/>
                </a:lnTo>
                <a:lnTo>
                  <a:pt x="4444" y="65405"/>
                </a:lnTo>
                <a:lnTo>
                  <a:pt x="714308" y="65405"/>
                </a:lnTo>
                <a:lnTo>
                  <a:pt x="725626" y="55499"/>
                </a:lnTo>
                <a:lnTo>
                  <a:pt x="714308" y="45593"/>
                </a:lnTo>
                <a:close/>
              </a:path>
              <a:path w="755650" h="111125">
                <a:moveTo>
                  <a:pt x="750569" y="59947"/>
                </a:moveTo>
                <a:lnTo>
                  <a:pt x="744338" y="65405"/>
                </a:lnTo>
                <a:lnTo>
                  <a:pt x="746125" y="65405"/>
                </a:lnTo>
                <a:lnTo>
                  <a:pt x="750569" y="60959"/>
                </a:lnTo>
                <a:lnTo>
                  <a:pt x="750569" y="59947"/>
                </a:lnTo>
                <a:close/>
              </a:path>
              <a:path w="755650" h="111125">
                <a:moveTo>
                  <a:pt x="734187" y="48006"/>
                </a:moveTo>
                <a:lnTo>
                  <a:pt x="725626" y="55499"/>
                </a:lnTo>
                <a:lnTo>
                  <a:pt x="734187" y="62991"/>
                </a:lnTo>
                <a:lnTo>
                  <a:pt x="734187" y="48006"/>
                </a:lnTo>
                <a:close/>
              </a:path>
              <a:path w="755650" h="111125">
                <a:moveTo>
                  <a:pt x="747094" y="48006"/>
                </a:moveTo>
                <a:lnTo>
                  <a:pt x="734187" y="48006"/>
                </a:lnTo>
                <a:lnTo>
                  <a:pt x="734187" y="62991"/>
                </a:lnTo>
                <a:lnTo>
                  <a:pt x="747093" y="62991"/>
                </a:lnTo>
                <a:lnTo>
                  <a:pt x="750569" y="59947"/>
                </a:lnTo>
                <a:lnTo>
                  <a:pt x="750569" y="51049"/>
                </a:lnTo>
                <a:lnTo>
                  <a:pt x="747094" y="48006"/>
                </a:lnTo>
                <a:close/>
              </a:path>
              <a:path w="755650" h="111125">
                <a:moveTo>
                  <a:pt x="750569" y="51049"/>
                </a:moveTo>
                <a:lnTo>
                  <a:pt x="750569" y="59947"/>
                </a:lnTo>
                <a:lnTo>
                  <a:pt x="755650" y="55499"/>
                </a:lnTo>
                <a:lnTo>
                  <a:pt x="750569" y="51049"/>
                </a:lnTo>
                <a:close/>
              </a:path>
              <a:path w="755650" h="111125">
                <a:moveTo>
                  <a:pt x="692276" y="0"/>
                </a:moveTo>
                <a:lnTo>
                  <a:pt x="686053" y="381"/>
                </a:lnTo>
                <a:lnTo>
                  <a:pt x="678814" y="8636"/>
                </a:lnTo>
                <a:lnTo>
                  <a:pt x="679196" y="14858"/>
                </a:lnTo>
                <a:lnTo>
                  <a:pt x="725626" y="55499"/>
                </a:lnTo>
                <a:lnTo>
                  <a:pt x="734187" y="48006"/>
                </a:lnTo>
                <a:lnTo>
                  <a:pt x="747094" y="48006"/>
                </a:lnTo>
                <a:lnTo>
                  <a:pt x="692276" y="0"/>
                </a:lnTo>
                <a:close/>
              </a:path>
              <a:path w="755650" h="111125">
                <a:moveTo>
                  <a:pt x="746125" y="45593"/>
                </a:moveTo>
                <a:lnTo>
                  <a:pt x="744339" y="45593"/>
                </a:lnTo>
                <a:lnTo>
                  <a:pt x="750569" y="51049"/>
                </a:lnTo>
                <a:lnTo>
                  <a:pt x="750569" y="50037"/>
                </a:lnTo>
                <a:lnTo>
                  <a:pt x="746125" y="45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203448" y="5244210"/>
            <a:ext cx="755650" cy="111125"/>
          </a:xfrm>
          <a:custGeom>
            <a:avLst/>
            <a:gdLst/>
            <a:ahLst/>
            <a:cxnLst/>
            <a:rect l="l" t="t" r="r" b="b"/>
            <a:pathLst>
              <a:path w="755650" h="111125">
                <a:moveTo>
                  <a:pt x="725626" y="55498"/>
                </a:moveTo>
                <a:lnTo>
                  <a:pt x="679196" y="96138"/>
                </a:lnTo>
                <a:lnTo>
                  <a:pt x="678814" y="102361"/>
                </a:lnTo>
                <a:lnTo>
                  <a:pt x="686053" y="110616"/>
                </a:lnTo>
                <a:lnTo>
                  <a:pt x="692276" y="110997"/>
                </a:lnTo>
                <a:lnTo>
                  <a:pt x="747093" y="62991"/>
                </a:lnTo>
                <a:lnTo>
                  <a:pt x="734187" y="62991"/>
                </a:lnTo>
                <a:lnTo>
                  <a:pt x="725626" y="55498"/>
                </a:lnTo>
                <a:close/>
              </a:path>
              <a:path w="755650" h="111125">
                <a:moveTo>
                  <a:pt x="714308" y="45592"/>
                </a:moveTo>
                <a:lnTo>
                  <a:pt x="4444" y="45592"/>
                </a:lnTo>
                <a:lnTo>
                  <a:pt x="0" y="50037"/>
                </a:lnTo>
                <a:lnTo>
                  <a:pt x="0" y="60959"/>
                </a:lnTo>
                <a:lnTo>
                  <a:pt x="4444" y="65404"/>
                </a:lnTo>
                <a:lnTo>
                  <a:pt x="714308" y="65404"/>
                </a:lnTo>
                <a:lnTo>
                  <a:pt x="725626" y="55498"/>
                </a:lnTo>
                <a:lnTo>
                  <a:pt x="714308" y="45592"/>
                </a:lnTo>
                <a:close/>
              </a:path>
              <a:path w="755650" h="111125">
                <a:moveTo>
                  <a:pt x="750569" y="59947"/>
                </a:moveTo>
                <a:lnTo>
                  <a:pt x="744338" y="65404"/>
                </a:lnTo>
                <a:lnTo>
                  <a:pt x="746125" y="65404"/>
                </a:lnTo>
                <a:lnTo>
                  <a:pt x="750569" y="60959"/>
                </a:lnTo>
                <a:lnTo>
                  <a:pt x="750569" y="59947"/>
                </a:lnTo>
                <a:close/>
              </a:path>
              <a:path w="755650" h="111125">
                <a:moveTo>
                  <a:pt x="734187" y="48005"/>
                </a:moveTo>
                <a:lnTo>
                  <a:pt x="725626" y="55498"/>
                </a:lnTo>
                <a:lnTo>
                  <a:pt x="734187" y="62991"/>
                </a:lnTo>
                <a:lnTo>
                  <a:pt x="734187" y="48005"/>
                </a:lnTo>
                <a:close/>
              </a:path>
              <a:path w="755650" h="111125">
                <a:moveTo>
                  <a:pt x="747094" y="48005"/>
                </a:moveTo>
                <a:lnTo>
                  <a:pt x="734187" y="48005"/>
                </a:lnTo>
                <a:lnTo>
                  <a:pt x="734187" y="62991"/>
                </a:lnTo>
                <a:lnTo>
                  <a:pt x="747093" y="62991"/>
                </a:lnTo>
                <a:lnTo>
                  <a:pt x="750569" y="59947"/>
                </a:lnTo>
                <a:lnTo>
                  <a:pt x="750569" y="51049"/>
                </a:lnTo>
                <a:lnTo>
                  <a:pt x="747094" y="48005"/>
                </a:lnTo>
                <a:close/>
              </a:path>
              <a:path w="755650" h="111125">
                <a:moveTo>
                  <a:pt x="750569" y="51049"/>
                </a:moveTo>
                <a:lnTo>
                  <a:pt x="750569" y="59947"/>
                </a:lnTo>
                <a:lnTo>
                  <a:pt x="755650" y="55498"/>
                </a:lnTo>
                <a:lnTo>
                  <a:pt x="750569" y="51049"/>
                </a:lnTo>
                <a:close/>
              </a:path>
              <a:path w="755650" h="111125">
                <a:moveTo>
                  <a:pt x="692276" y="0"/>
                </a:moveTo>
                <a:lnTo>
                  <a:pt x="686053" y="380"/>
                </a:lnTo>
                <a:lnTo>
                  <a:pt x="678814" y="8635"/>
                </a:lnTo>
                <a:lnTo>
                  <a:pt x="679196" y="14858"/>
                </a:lnTo>
                <a:lnTo>
                  <a:pt x="725626" y="55498"/>
                </a:lnTo>
                <a:lnTo>
                  <a:pt x="734187" y="48005"/>
                </a:lnTo>
                <a:lnTo>
                  <a:pt x="747094" y="48005"/>
                </a:lnTo>
                <a:lnTo>
                  <a:pt x="692276" y="0"/>
                </a:lnTo>
                <a:close/>
              </a:path>
              <a:path w="755650" h="111125">
                <a:moveTo>
                  <a:pt x="746125" y="45592"/>
                </a:moveTo>
                <a:lnTo>
                  <a:pt x="744339" y="45592"/>
                </a:lnTo>
                <a:lnTo>
                  <a:pt x="750569" y="51049"/>
                </a:lnTo>
                <a:lnTo>
                  <a:pt x="750569" y="50037"/>
                </a:lnTo>
                <a:lnTo>
                  <a:pt x="746125" y="455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8990095" y="2728348"/>
            <a:ext cx="573405" cy="575945"/>
          </a:xfrm>
          <a:custGeom>
            <a:avLst/>
            <a:gdLst/>
            <a:ahLst/>
            <a:cxnLst/>
            <a:rect l="l" t="t" r="r" b="b"/>
            <a:pathLst>
              <a:path w="573404" h="575945">
                <a:moveTo>
                  <a:pt x="286149" y="235598"/>
                </a:moveTo>
                <a:lnTo>
                  <a:pt x="323509" y="243105"/>
                </a:lnTo>
                <a:lnTo>
                  <a:pt x="354051" y="263564"/>
                </a:lnTo>
                <a:lnTo>
                  <a:pt x="374661" y="293881"/>
                </a:lnTo>
                <a:lnTo>
                  <a:pt x="382224" y="330960"/>
                </a:lnTo>
                <a:lnTo>
                  <a:pt x="379182" y="354807"/>
                </a:lnTo>
                <a:lnTo>
                  <a:pt x="370568" y="376451"/>
                </a:lnTo>
                <a:lnTo>
                  <a:pt x="357145" y="395135"/>
                </a:lnTo>
                <a:lnTo>
                  <a:pt x="339687" y="410093"/>
                </a:lnTo>
                <a:lnTo>
                  <a:pt x="381060" y="433689"/>
                </a:lnTo>
                <a:lnTo>
                  <a:pt x="413633" y="468670"/>
                </a:lnTo>
                <a:lnTo>
                  <a:pt x="434965" y="512543"/>
                </a:lnTo>
                <a:lnTo>
                  <a:pt x="442617" y="562815"/>
                </a:lnTo>
                <a:lnTo>
                  <a:pt x="442617" y="570053"/>
                </a:lnTo>
                <a:lnTo>
                  <a:pt x="436781" y="575904"/>
                </a:lnTo>
                <a:lnTo>
                  <a:pt x="135996" y="575904"/>
                </a:lnTo>
                <a:lnTo>
                  <a:pt x="130181" y="570053"/>
                </a:lnTo>
                <a:lnTo>
                  <a:pt x="130181" y="562815"/>
                </a:lnTo>
                <a:lnTo>
                  <a:pt x="131840" y="549726"/>
                </a:lnTo>
                <a:lnTo>
                  <a:pt x="415984" y="549726"/>
                </a:lnTo>
                <a:lnTo>
                  <a:pt x="402579" y="501272"/>
                </a:lnTo>
                <a:lnTo>
                  <a:pt x="374165" y="462093"/>
                </a:lnTo>
                <a:lnTo>
                  <a:pt x="334264" y="435881"/>
                </a:lnTo>
                <a:lnTo>
                  <a:pt x="286399" y="426323"/>
                </a:lnTo>
                <a:lnTo>
                  <a:pt x="202404" y="426323"/>
                </a:lnTo>
                <a:lnTo>
                  <a:pt x="206164" y="423215"/>
                </a:lnTo>
                <a:lnTo>
                  <a:pt x="212569" y="419436"/>
                </a:lnTo>
                <a:lnTo>
                  <a:pt x="219129" y="415997"/>
                </a:lnTo>
                <a:lnTo>
                  <a:pt x="225830" y="412889"/>
                </a:lnTo>
                <a:lnTo>
                  <a:pt x="232656" y="410104"/>
                </a:lnTo>
                <a:lnTo>
                  <a:pt x="221035" y="400146"/>
                </a:lnTo>
                <a:lnTo>
                  <a:pt x="286150" y="400145"/>
                </a:lnTo>
                <a:lnTo>
                  <a:pt x="335655" y="379861"/>
                </a:lnTo>
                <a:lnTo>
                  <a:pt x="356187" y="330960"/>
                </a:lnTo>
                <a:lnTo>
                  <a:pt x="350676" y="304054"/>
                </a:lnTo>
                <a:lnTo>
                  <a:pt x="335655" y="282060"/>
                </a:lnTo>
                <a:lnTo>
                  <a:pt x="313390" y="267220"/>
                </a:lnTo>
                <a:lnTo>
                  <a:pt x="286149" y="261775"/>
                </a:lnTo>
                <a:lnTo>
                  <a:pt x="220941" y="261775"/>
                </a:lnTo>
                <a:lnTo>
                  <a:pt x="248804" y="243105"/>
                </a:lnTo>
                <a:lnTo>
                  <a:pt x="286149" y="235598"/>
                </a:lnTo>
                <a:close/>
              </a:path>
              <a:path w="573404" h="575945">
                <a:moveTo>
                  <a:pt x="202404" y="426323"/>
                </a:moveTo>
                <a:lnTo>
                  <a:pt x="286399" y="426323"/>
                </a:lnTo>
                <a:lnTo>
                  <a:pt x="268931" y="427551"/>
                </a:lnTo>
                <a:lnTo>
                  <a:pt x="251866" y="431192"/>
                </a:lnTo>
                <a:lnTo>
                  <a:pt x="195547" y="465111"/>
                </a:lnTo>
                <a:lnTo>
                  <a:pt x="163347" y="518482"/>
                </a:lnTo>
                <a:lnTo>
                  <a:pt x="156825" y="549726"/>
                </a:lnTo>
                <a:lnTo>
                  <a:pt x="131840" y="549726"/>
                </a:lnTo>
                <a:lnTo>
                  <a:pt x="135462" y="521137"/>
                </a:lnTo>
                <a:lnTo>
                  <a:pt x="150594" y="482672"/>
                </a:lnTo>
                <a:lnTo>
                  <a:pt x="174516" y="449379"/>
                </a:lnTo>
                <a:lnTo>
                  <a:pt x="202404" y="426323"/>
                </a:lnTo>
                <a:close/>
              </a:path>
              <a:path w="573404" h="575945">
                <a:moveTo>
                  <a:pt x="220941" y="261775"/>
                </a:moveTo>
                <a:lnTo>
                  <a:pt x="286149" y="261775"/>
                </a:lnTo>
                <a:lnTo>
                  <a:pt x="258923" y="267220"/>
                </a:lnTo>
                <a:lnTo>
                  <a:pt x="236668" y="282060"/>
                </a:lnTo>
                <a:lnTo>
                  <a:pt x="221653" y="304054"/>
                </a:lnTo>
                <a:lnTo>
                  <a:pt x="216144" y="330960"/>
                </a:lnTo>
                <a:lnTo>
                  <a:pt x="221653" y="357867"/>
                </a:lnTo>
                <a:lnTo>
                  <a:pt x="236668" y="379861"/>
                </a:lnTo>
                <a:lnTo>
                  <a:pt x="258923" y="394701"/>
                </a:lnTo>
                <a:lnTo>
                  <a:pt x="286150" y="400145"/>
                </a:lnTo>
                <a:lnTo>
                  <a:pt x="221035" y="400146"/>
                </a:lnTo>
                <a:lnTo>
                  <a:pt x="215184" y="395129"/>
                </a:lnTo>
                <a:lnTo>
                  <a:pt x="201763" y="376445"/>
                </a:lnTo>
                <a:lnTo>
                  <a:pt x="193149" y="354803"/>
                </a:lnTo>
                <a:lnTo>
                  <a:pt x="190108" y="330960"/>
                </a:lnTo>
                <a:lnTo>
                  <a:pt x="197668" y="293881"/>
                </a:lnTo>
                <a:lnTo>
                  <a:pt x="218272" y="263564"/>
                </a:lnTo>
                <a:lnTo>
                  <a:pt x="220941" y="261775"/>
                </a:lnTo>
                <a:close/>
              </a:path>
              <a:path w="573404" h="575945">
                <a:moveTo>
                  <a:pt x="416331" y="0"/>
                </a:moveTo>
                <a:lnTo>
                  <a:pt x="453691" y="7507"/>
                </a:lnTo>
                <a:lnTo>
                  <a:pt x="484234" y="27966"/>
                </a:lnTo>
                <a:lnTo>
                  <a:pt x="504844" y="58282"/>
                </a:lnTo>
                <a:lnTo>
                  <a:pt x="512407" y="95362"/>
                </a:lnTo>
                <a:lnTo>
                  <a:pt x="509365" y="119209"/>
                </a:lnTo>
                <a:lnTo>
                  <a:pt x="500751" y="140852"/>
                </a:lnTo>
                <a:lnTo>
                  <a:pt x="487327" y="159537"/>
                </a:lnTo>
                <a:lnTo>
                  <a:pt x="469970" y="174408"/>
                </a:lnTo>
                <a:lnTo>
                  <a:pt x="511240" y="198091"/>
                </a:lnTo>
                <a:lnTo>
                  <a:pt x="543812" y="233072"/>
                </a:lnTo>
                <a:lnTo>
                  <a:pt x="565145" y="276946"/>
                </a:lnTo>
                <a:lnTo>
                  <a:pt x="572799" y="327219"/>
                </a:lnTo>
                <a:lnTo>
                  <a:pt x="572799" y="334451"/>
                </a:lnTo>
                <a:lnTo>
                  <a:pt x="566966" y="340308"/>
                </a:lnTo>
                <a:lnTo>
                  <a:pt x="416581" y="340308"/>
                </a:lnTo>
                <a:lnTo>
                  <a:pt x="416581" y="314130"/>
                </a:lnTo>
                <a:lnTo>
                  <a:pt x="546163" y="314130"/>
                </a:lnTo>
                <a:lnTo>
                  <a:pt x="532759" y="265674"/>
                </a:lnTo>
                <a:lnTo>
                  <a:pt x="504346" y="226495"/>
                </a:lnTo>
                <a:lnTo>
                  <a:pt x="464445" y="200282"/>
                </a:lnTo>
                <a:lnTo>
                  <a:pt x="416580" y="190725"/>
                </a:lnTo>
                <a:lnTo>
                  <a:pt x="331352" y="190725"/>
                </a:lnTo>
                <a:lnTo>
                  <a:pt x="336345" y="187616"/>
                </a:lnTo>
                <a:lnTo>
                  <a:pt x="342750" y="183838"/>
                </a:lnTo>
                <a:lnTo>
                  <a:pt x="349310" y="180398"/>
                </a:lnTo>
                <a:lnTo>
                  <a:pt x="356011" y="177291"/>
                </a:lnTo>
                <a:lnTo>
                  <a:pt x="362837" y="174506"/>
                </a:lnTo>
                <a:lnTo>
                  <a:pt x="351217" y="164547"/>
                </a:lnTo>
                <a:lnTo>
                  <a:pt x="416331" y="164547"/>
                </a:lnTo>
                <a:lnTo>
                  <a:pt x="465837" y="144262"/>
                </a:lnTo>
                <a:lnTo>
                  <a:pt x="486369" y="95362"/>
                </a:lnTo>
                <a:lnTo>
                  <a:pt x="480858" y="68456"/>
                </a:lnTo>
                <a:lnTo>
                  <a:pt x="465836" y="46462"/>
                </a:lnTo>
                <a:lnTo>
                  <a:pt x="443572" y="31622"/>
                </a:lnTo>
                <a:lnTo>
                  <a:pt x="416331" y="26177"/>
                </a:lnTo>
                <a:lnTo>
                  <a:pt x="351123" y="26177"/>
                </a:lnTo>
                <a:lnTo>
                  <a:pt x="378985" y="7507"/>
                </a:lnTo>
                <a:lnTo>
                  <a:pt x="416331" y="0"/>
                </a:lnTo>
                <a:close/>
              </a:path>
              <a:path w="573404" h="575945">
                <a:moveTo>
                  <a:pt x="72222" y="190725"/>
                </a:moveTo>
                <a:lnTo>
                  <a:pt x="156217" y="190725"/>
                </a:lnTo>
                <a:lnTo>
                  <a:pt x="138749" y="191953"/>
                </a:lnTo>
                <a:lnTo>
                  <a:pt x="121684" y="195594"/>
                </a:lnTo>
                <a:lnTo>
                  <a:pt x="65365" y="229513"/>
                </a:lnTo>
                <a:lnTo>
                  <a:pt x="33165" y="282886"/>
                </a:lnTo>
                <a:lnTo>
                  <a:pt x="26643" y="314131"/>
                </a:lnTo>
                <a:lnTo>
                  <a:pt x="156217" y="314130"/>
                </a:lnTo>
                <a:lnTo>
                  <a:pt x="156217" y="340308"/>
                </a:lnTo>
                <a:lnTo>
                  <a:pt x="5814" y="340308"/>
                </a:lnTo>
                <a:lnTo>
                  <a:pt x="0" y="334451"/>
                </a:lnTo>
                <a:lnTo>
                  <a:pt x="0" y="327219"/>
                </a:lnTo>
                <a:lnTo>
                  <a:pt x="5280" y="285539"/>
                </a:lnTo>
                <a:lnTo>
                  <a:pt x="20412" y="247074"/>
                </a:lnTo>
                <a:lnTo>
                  <a:pt x="44334" y="213781"/>
                </a:lnTo>
                <a:lnTo>
                  <a:pt x="72222" y="190725"/>
                </a:lnTo>
                <a:close/>
              </a:path>
              <a:path w="573404" h="575945">
                <a:moveTo>
                  <a:pt x="331352" y="190725"/>
                </a:moveTo>
                <a:lnTo>
                  <a:pt x="416580" y="190725"/>
                </a:lnTo>
                <a:lnTo>
                  <a:pt x="399112" y="191953"/>
                </a:lnTo>
                <a:lnTo>
                  <a:pt x="382047" y="195594"/>
                </a:lnTo>
                <a:lnTo>
                  <a:pt x="344449" y="213369"/>
                </a:lnTo>
                <a:lnTo>
                  <a:pt x="333926" y="221756"/>
                </a:lnTo>
                <a:lnTo>
                  <a:pt x="316970" y="201905"/>
                </a:lnTo>
                <a:lnTo>
                  <a:pt x="323056" y="196648"/>
                </a:lnTo>
                <a:lnTo>
                  <a:pt x="329565" y="191837"/>
                </a:lnTo>
                <a:lnTo>
                  <a:pt x="331352" y="190725"/>
                </a:lnTo>
                <a:close/>
              </a:path>
              <a:path w="573404" h="575945">
                <a:moveTo>
                  <a:pt x="155968" y="0"/>
                </a:moveTo>
                <a:lnTo>
                  <a:pt x="193327" y="7507"/>
                </a:lnTo>
                <a:lnTo>
                  <a:pt x="223869" y="27966"/>
                </a:lnTo>
                <a:lnTo>
                  <a:pt x="244479" y="58283"/>
                </a:lnTo>
                <a:lnTo>
                  <a:pt x="252042" y="95362"/>
                </a:lnTo>
                <a:lnTo>
                  <a:pt x="249013" y="119160"/>
                </a:lnTo>
                <a:lnTo>
                  <a:pt x="240434" y="140771"/>
                </a:lnTo>
                <a:lnTo>
                  <a:pt x="227062" y="159439"/>
                </a:lnTo>
                <a:lnTo>
                  <a:pt x="209657" y="174408"/>
                </a:lnTo>
                <a:lnTo>
                  <a:pt x="221962" y="179692"/>
                </a:lnTo>
                <a:lnTo>
                  <a:pt x="233811" y="186053"/>
                </a:lnTo>
                <a:lnTo>
                  <a:pt x="245123" y="193463"/>
                </a:lnTo>
                <a:lnTo>
                  <a:pt x="255817" y="201894"/>
                </a:lnTo>
                <a:lnTo>
                  <a:pt x="238861" y="221756"/>
                </a:lnTo>
                <a:lnTo>
                  <a:pt x="220389" y="208468"/>
                </a:lnTo>
                <a:lnTo>
                  <a:pt x="200118" y="198739"/>
                </a:lnTo>
                <a:lnTo>
                  <a:pt x="178558" y="192761"/>
                </a:lnTo>
                <a:lnTo>
                  <a:pt x="156217" y="190725"/>
                </a:lnTo>
                <a:lnTo>
                  <a:pt x="72222" y="190725"/>
                </a:lnTo>
                <a:lnTo>
                  <a:pt x="75982" y="187616"/>
                </a:lnTo>
                <a:lnTo>
                  <a:pt x="82387" y="183838"/>
                </a:lnTo>
                <a:lnTo>
                  <a:pt x="88947" y="180399"/>
                </a:lnTo>
                <a:lnTo>
                  <a:pt x="95648" y="177291"/>
                </a:lnTo>
                <a:lnTo>
                  <a:pt x="102474" y="174506"/>
                </a:lnTo>
                <a:lnTo>
                  <a:pt x="90854" y="164547"/>
                </a:lnTo>
                <a:lnTo>
                  <a:pt x="155968" y="164547"/>
                </a:lnTo>
                <a:lnTo>
                  <a:pt x="205473" y="144263"/>
                </a:lnTo>
                <a:lnTo>
                  <a:pt x="226005" y="95362"/>
                </a:lnTo>
                <a:lnTo>
                  <a:pt x="220494" y="68456"/>
                </a:lnTo>
                <a:lnTo>
                  <a:pt x="205473" y="46462"/>
                </a:lnTo>
                <a:lnTo>
                  <a:pt x="183209" y="31622"/>
                </a:lnTo>
                <a:lnTo>
                  <a:pt x="155968" y="26177"/>
                </a:lnTo>
                <a:lnTo>
                  <a:pt x="90760" y="26177"/>
                </a:lnTo>
                <a:lnTo>
                  <a:pt x="118622" y="7507"/>
                </a:lnTo>
                <a:lnTo>
                  <a:pt x="155968" y="0"/>
                </a:lnTo>
                <a:close/>
              </a:path>
              <a:path w="573404" h="575945">
                <a:moveTo>
                  <a:pt x="351123" y="26177"/>
                </a:moveTo>
                <a:lnTo>
                  <a:pt x="416331" y="26177"/>
                </a:lnTo>
                <a:lnTo>
                  <a:pt x="389104" y="31622"/>
                </a:lnTo>
                <a:lnTo>
                  <a:pt x="366850" y="46462"/>
                </a:lnTo>
                <a:lnTo>
                  <a:pt x="351834" y="68456"/>
                </a:lnTo>
                <a:lnTo>
                  <a:pt x="346326" y="95362"/>
                </a:lnTo>
                <a:lnTo>
                  <a:pt x="351835" y="122269"/>
                </a:lnTo>
                <a:lnTo>
                  <a:pt x="366850" y="144262"/>
                </a:lnTo>
                <a:lnTo>
                  <a:pt x="389104" y="159103"/>
                </a:lnTo>
                <a:lnTo>
                  <a:pt x="416331" y="164547"/>
                </a:lnTo>
                <a:lnTo>
                  <a:pt x="351217" y="164547"/>
                </a:lnTo>
                <a:lnTo>
                  <a:pt x="345370" y="159537"/>
                </a:lnTo>
                <a:lnTo>
                  <a:pt x="331946" y="140853"/>
                </a:lnTo>
                <a:lnTo>
                  <a:pt x="323325" y="119160"/>
                </a:lnTo>
                <a:lnTo>
                  <a:pt x="320289" y="95362"/>
                </a:lnTo>
                <a:lnTo>
                  <a:pt x="327850" y="58282"/>
                </a:lnTo>
                <a:lnTo>
                  <a:pt x="348453" y="27966"/>
                </a:lnTo>
                <a:lnTo>
                  <a:pt x="351123" y="26177"/>
                </a:lnTo>
                <a:close/>
              </a:path>
              <a:path w="573404" h="575945">
                <a:moveTo>
                  <a:pt x="90760" y="26177"/>
                </a:moveTo>
                <a:lnTo>
                  <a:pt x="155968" y="26177"/>
                </a:lnTo>
                <a:lnTo>
                  <a:pt x="128741" y="31622"/>
                </a:lnTo>
                <a:lnTo>
                  <a:pt x="106486" y="46462"/>
                </a:lnTo>
                <a:lnTo>
                  <a:pt x="91471" y="68456"/>
                </a:lnTo>
                <a:lnTo>
                  <a:pt x="85963" y="95362"/>
                </a:lnTo>
                <a:lnTo>
                  <a:pt x="91471" y="122269"/>
                </a:lnTo>
                <a:lnTo>
                  <a:pt x="106486" y="144263"/>
                </a:lnTo>
                <a:lnTo>
                  <a:pt x="128741" y="159103"/>
                </a:lnTo>
                <a:lnTo>
                  <a:pt x="155968" y="164547"/>
                </a:lnTo>
                <a:lnTo>
                  <a:pt x="90854" y="164547"/>
                </a:lnTo>
                <a:lnTo>
                  <a:pt x="85007" y="159537"/>
                </a:lnTo>
                <a:lnTo>
                  <a:pt x="71583" y="140853"/>
                </a:lnTo>
                <a:lnTo>
                  <a:pt x="62962" y="119160"/>
                </a:lnTo>
                <a:lnTo>
                  <a:pt x="59926" y="95362"/>
                </a:lnTo>
                <a:lnTo>
                  <a:pt x="67486" y="58283"/>
                </a:lnTo>
                <a:lnTo>
                  <a:pt x="88090" y="27966"/>
                </a:lnTo>
                <a:lnTo>
                  <a:pt x="90760" y="261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990095" y="3871348"/>
            <a:ext cx="573405" cy="575945"/>
          </a:xfrm>
          <a:custGeom>
            <a:avLst/>
            <a:gdLst/>
            <a:ahLst/>
            <a:cxnLst/>
            <a:rect l="l" t="t" r="r" b="b"/>
            <a:pathLst>
              <a:path w="573404" h="575945">
                <a:moveTo>
                  <a:pt x="286149" y="235598"/>
                </a:moveTo>
                <a:lnTo>
                  <a:pt x="323509" y="243105"/>
                </a:lnTo>
                <a:lnTo>
                  <a:pt x="354051" y="263564"/>
                </a:lnTo>
                <a:lnTo>
                  <a:pt x="374661" y="293881"/>
                </a:lnTo>
                <a:lnTo>
                  <a:pt x="382224" y="330960"/>
                </a:lnTo>
                <a:lnTo>
                  <a:pt x="379182" y="354807"/>
                </a:lnTo>
                <a:lnTo>
                  <a:pt x="370568" y="376451"/>
                </a:lnTo>
                <a:lnTo>
                  <a:pt x="357145" y="395135"/>
                </a:lnTo>
                <a:lnTo>
                  <a:pt x="339687" y="410093"/>
                </a:lnTo>
                <a:lnTo>
                  <a:pt x="381060" y="433689"/>
                </a:lnTo>
                <a:lnTo>
                  <a:pt x="413633" y="468670"/>
                </a:lnTo>
                <a:lnTo>
                  <a:pt x="434965" y="512543"/>
                </a:lnTo>
                <a:lnTo>
                  <a:pt x="442617" y="562815"/>
                </a:lnTo>
                <a:lnTo>
                  <a:pt x="442617" y="570053"/>
                </a:lnTo>
                <a:lnTo>
                  <a:pt x="436781" y="575904"/>
                </a:lnTo>
                <a:lnTo>
                  <a:pt x="135996" y="575904"/>
                </a:lnTo>
                <a:lnTo>
                  <a:pt x="130181" y="570053"/>
                </a:lnTo>
                <a:lnTo>
                  <a:pt x="130181" y="562815"/>
                </a:lnTo>
                <a:lnTo>
                  <a:pt x="131840" y="549726"/>
                </a:lnTo>
                <a:lnTo>
                  <a:pt x="415984" y="549726"/>
                </a:lnTo>
                <a:lnTo>
                  <a:pt x="402579" y="501272"/>
                </a:lnTo>
                <a:lnTo>
                  <a:pt x="374165" y="462093"/>
                </a:lnTo>
                <a:lnTo>
                  <a:pt x="334264" y="435880"/>
                </a:lnTo>
                <a:lnTo>
                  <a:pt x="286399" y="426323"/>
                </a:lnTo>
                <a:lnTo>
                  <a:pt x="202404" y="426323"/>
                </a:lnTo>
                <a:lnTo>
                  <a:pt x="206164" y="423214"/>
                </a:lnTo>
                <a:lnTo>
                  <a:pt x="212569" y="419436"/>
                </a:lnTo>
                <a:lnTo>
                  <a:pt x="219129" y="415996"/>
                </a:lnTo>
                <a:lnTo>
                  <a:pt x="225830" y="412889"/>
                </a:lnTo>
                <a:lnTo>
                  <a:pt x="232656" y="410104"/>
                </a:lnTo>
                <a:lnTo>
                  <a:pt x="221035" y="400145"/>
                </a:lnTo>
                <a:lnTo>
                  <a:pt x="286150" y="400145"/>
                </a:lnTo>
                <a:lnTo>
                  <a:pt x="313391" y="394701"/>
                </a:lnTo>
                <a:lnTo>
                  <a:pt x="335655" y="379861"/>
                </a:lnTo>
                <a:lnTo>
                  <a:pt x="350676" y="357867"/>
                </a:lnTo>
                <a:lnTo>
                  <a:pt x="356187" y="330960"/>
                </a:lnTo>
                <a:lnTo>
                  <a:pt x="350676" y="304054"/>
                </a:lnTo>
                <a:lnTo>
                  <a:pt x="335655" y="282060"/>
                </a:lnTo>
                <a:lnTo>
                  <a:pt x="313390" y="267220"/>
                </a:lnTo>
                <a:lnTo>
                  <a:pt x="286149" y="261775"/>
                </a:lnTo>
                <a:lnTo>
                  <a:pt x="220941" y="261775"/>
                </a:lnTo>
                <a:lnTo>
                  <a:pt x="248804" y="243105"/>
                </a:lnTo>
                <a:lnTo>
                  <a:pt x="286149" y="235598"/>
                </a:lnTo>
                <a:close/>
              </a:path>
              <a:path w="573404" h="575945">
                <a:moveTo>
                  <a:pt x="202404" y="426323"/>
                </a:moveTo>
                <a:lnTo>
                  <a:pt x="286399" y="426323"/>
                </a:lnTo>
                <a:lnTo>
                  <a:pt x="268931" y="427551"/>
                </a:lnTo>
                <a:lnTo>
                  <a:pt x="251866" y="431192"/>
                </a:lnTo>
                <a:lnTo>
                  <a:pt x="195547" y="465111"/>
                </a:lnTo>
                <a:lnTo>
                  <a:pt x="163347" y="518482"/>
                </a:lnTo>
                <a:lnTo>
                  <a:pt x="156825" y="549726"/>
                </a:lnTo>
                <a:lnTo>
                  <a:pt x="131840" y="549726"/>
                </a:lnTo>
                <a:lnTo>
                  <a:pt x="135462" y="521136"/>
                </a:lnTo>
                <a:lnTo>
                  <a:pt x="150594" y="482672"/>
                </a:lnTo>
                <a:lnTo>
                  <a:pt x="174516" y="449379"/>
                </a:lnTo>
                <a:lnTo>
                  <a:pt x="202404" y="426323"/>
                </a:lnTo>
                <a:close/>
              </a:path>
              <a:path w="573404" h="575945">
                <a:moveTo>
                  <a:pt x="220941" y="261775"/>
                </a:moveTo>
                <a:lnTo>
                  <a:pt x="286149" y="261775"/>
                </a:lnTo>
                <a:lnTo>
                  <a:pt x="258923" y="267220"/>
                </a:lnTo>
                <a:lnTo>
                  <a:pt x="236668" y="282060"/>
                </a:lnTo>
                <a:lnTo>
                  <a:pt x="221653" y="304054"/>
                </a:lnTo>
                <a:lnTo>
                  <a:pt x="216144" y="330960"/>
                </a:lnTo>
                <a:lnTo>
                  <a:pt x="221653" y="357867"/>
                </a:lnTo>
                <a:lnTo>
                  <a:pt x="236668" y="379861"/>
                </a:lnTo>
                <a:lnTo>
                  <a:pt x="258923" y="394701"/>
                </a:lnTo>
                <a:lnTo>
                  <a:pt x="286150" y="400145"/>
                </a:lnTo>
                <a:lnTo>
                  <a:pt x="221035" y="400145"/>
                </a:lnTo>
                <a:lnTo>
                  <a:pt x="215184" y="395129"/>
                </a:lnTo>
                <a:lnTo>
                  <a:pt x="201763" y="376445"/>
                </a:lnTo>
                <a:lnTo>
                  <a:pt x="193149" y="354803"/>
                </a:lnTo>
                <a:lnTo>
                  <a:pt x="190108" y="330960"/>
                </a:lnTo>
                <a:lnTo>
                  <a:pt x="197668" y="293881"/>
                </a:lnTo>
                <a:lnTo>
                  <a:pt x="218272" y="263564"/>
                </a:lnTo>
                <a:lnTo>
                  <a:pt x="220941" y="261775"/>
                </a:lnTo>
                <a:close/>
              </a:path>
              <a:path w="573404" h="575945">
                <a:moveTo>
                  <a:pt x="416331" y="0"/>
                </a:moveTo>
                <a:lnTo>
                  <a:pt x="453691" y="7507"/>
                </a:lnTo>
                <a:lnTo>
                  <a:pt x="484234" y="27966"/>
                </a:lnTo>
                <a:lnTo>
                  <a:pt x="504844" y="58282"/>
                </a:lnTo>
                <a:lnTo>
                  <a:pt x="512407" y="95362"/>
                </a:lnTo>
                <a:lnTo>
                  <a:pt x="509365" y="119209"/>
                </a:lnTo>
                <a:lnTo>
                  <a:pt x="500751" y="140853"/>
                </a:lnTo>
                <a:lnTo>
                  <a:pt x="487327" y="159537"/>
                </a:lnTo>
                <a:lnTo>
                  <a:pt x="469970" y="174408"/>
                </a:lnTo>
                <a:lnTo>
                  <a:pt x="511240" y="198091"/>
                </a:lnTo>
                <a:lnTo>
                  <a:pt x="543812" y="233073"/>
                </a:lnTo>
                <a:lnTo>
                  <a:pt x="565145" y="276946"/>
                </a:lnTo>
                <a:lnTo>
                  <a:pt x="572799" y="327219"/>
                </a:lnTo>
                <a:lnTo>
                  <a:pt x="572799" y="334451"/>
                </a:lnTo>
                <a:lnTo>
                  <a:pt x="566966" y="340308"/>
                </a:lnTo>
                <a:lnTo>
                  <a:pt x="416581" y="340308"/>
                </a:lnTo>
                <a:lnTo>
                  <a:pt x="416581" y="314130"/>
                </a:lnTo>
                <a:lnTo>
                  <a:pt x="546163" y="314130"/>
                </a:lnTo>
                <a:lnTo>
                  <a:pt x="532759" y="265675"/>
                </a:lnTo>
                <a:lnTo>
                  <a:pt x="504346" y="226495"/>
                </a:lnTo>
                <a:lnTo>
                  <a:pt x="464445" y="200282"/>
                </a:lnTo>
                <a:lnTo>
                  <a:pt x="416580" y="190725"/>
                </a:lnTo>
                <a:lnTo>
                  <a:pt x="331352" y="190725"/>
                </a:lnTo>
                <a:lnTo>
                  <a:pt x="336345" y="187616"/>
                </a:lnTo>
                <a:lnTo>
                  <a:pt x="342750" y="183838"/>
                </a:lnTo>
                <a:lnTo>
                  <a:pt x="349310" y="180398"/>
                </a:lnTo>
                <a:lnTo>
                  <a:pt x="356011" y="177290"/>
                </a:lnTo>
                <a:lnTo>
                  <a:pt x="362837" y="174506"/>
                </a:lnTo>
                <a:lnTo>
                  <a:pt x="351217" y="164547"/>
                </a:lnTo>
                <a:lnTo>
                  <a:pt x="416331" y="164547"/>
                </a:lnTo>
                <a:lnTo>
                  <a:pt x="443572" y="159103"/>
                </a:lnTo>
                <a:lnTo>
                  <a:pt x="465837" y="144262"/>
                </a:lnTo>
                <a:lnTo>
                  <a:pt x="480858" y="122269"/>
                </a:lnTo>
                <a:lnTo>
                  <a:pt x="486369" y="95362"/>
                </a:lnTo>
                <a:lnTo>
                  <a:pt x="480858" y="68456"/>
                </a:lnTo>
                <a:lnTo>
                  <a:pt x="465836" y="46462"/>
                </a:lnTo>
                <a:lnTo>
                  <a:pt x="443572" y="31622"/>
                </a:lnTo>
                <a:lnTo>
                  <a:pt x="416331" y="26177"/>
                </a:lnTo>
                <a:lnTo>
                  <a:pt x="351123" y="26177"/>
                </a:lnTo>
                <a:lnTo>
                  <a:pt x="378985" y="7507"/>
                </a:lnTo>
                <a:lnTo>
                  <a:pt x="416331" y="0"/>
                </a:lnTo>
                <a:close/>
              </a:path>
              <a:path w="573404" h="575945">
                <a:moveTo>
                  <a:pt x="72222" y="190725"/>
                </a:moveTo>
                <a:lnTo>
                  <a:pt x="156217" y="190725"/>
                </a:lnTo>
                <a:lnTo>
                  <a:pt x="138749" y="191953"/>
                </a:lnTo>
                <a:lnTo>
                  <a:pt x="121684" y="195594"/>
                </a:lnTo>
                <a:lnTo>
                  <a:pt x="65365" y="229513"/>
                </a:lnTo>
                <a:lnTo>
                  <a:pt x="33165" y="282885"/>
                </a:lnTo>
                <a:lnTo>
                  <a:pt x="26643" y="314130"/>
                </a:lnTo>
                <a:lnTo>
                  <a:pt x="156217" y="314130"/>
                </a:lnTo>
                <a:lnTo>
                  <a:pt x="156217" y="340308"/>
                </a:lnTo>
                <a:lnTo>
                  <a:pt x="5814" y="340308"/>
                </a:lnTo>
                <a:lnTo>
                  <a:pt x="0" y="334451"/>
                </a:lnTo>
                <a:lnTo>
                  <a:pt x="0" y="327219"/>
                </a:lnTo>
                <a:lnTo>
                  <a:pt x="5280" y="285538"/>
                </a:lnTo>
                <a:lnTo>
                  <a:pt x="20412" y="247073"/>
                </a:lnTo>
                <a:lnTo>
                  <a:pt x="44334" y="213781"/>
                </a:lnTo>
                <a:lnTo>
                  <a:pt x="72222" y="190725"/>
                </a:lnTo>
                <a:close/>
              </a:path>
              <a:path w="573404" h="575945">
                <a:moveTo>
                  <a:pt x="331352" y="190725"/>
                </a:moveTo>
                <a:lnTo>
                  <a:pt x="416580" y="190725"/>
                </a:lnTo>
                <a:lnTo>
                  <a:pt x="399112" y="191953"/>
                </a:lnTo>
                <a:lnTo>
                  <a:pt x="382047" y="195594"/>
                </a:lnTo>
                <a:lnTo>
                  <a:pt x="344449" y="213368"/>
                </a:lnTo>
                <a:lnTo>
                  <a:pt x="333926" y="221756"/>
                </a:lnTo>
                <a:lnTo>
                  <a:pt x="316970" y="201905"/>
                </a:lnTo>
                <a:lnTo>
                  <a:pt x="323056" y="196648"/>
                </a:lnTo>
                <a:lnTo>
                  <a:pt x="329565" y="191837"/>
                </a:lnTo>
                <a:lnTo>
                  <a:pt x="331352" y="190725"/>
                </a:lnTo>
                <a:close/>
              </a:path>
              <a:path w="573404" h="575945">
                <a:moveTo>
                  <a:pt x="155968" y="0"/>
                </a:moveTo>
                <a:lnTo>
                  <a:pt x="193327" y="7507"/>
                </a:lnTo>
                <a:lnTo>
                  <a:pt x="223869" y="27966"/>
                </a:lnTo>
                <a:lnTo>
                  <a:pt x="244479" y="58282"/>
                </a:lnTo>
                <a:lnTo>
                  <a:pt x="252042" y="95362"/>
                </a:lnTo>
                <a:lnTo>
                  <a:pt x="249013" y="119160"/>
                </a:lnTo>
                <a:lnTo>
                  <a:pt x="240434" y="140771"/>
                </a:lnTo>
                <a:lnTo>
                  <a:pt x="227062" y="159438"/>
                </a:lnTo>
                <a:lnTo>
                  <a:pt x="209657" y="174408"/>
                </a:lnTo>
                <a:lnTo>
                  <a:pt x="221962" y="179692"/>
                </a:lnTo>
                <a:lnTo>
                  <a:pt x="233811" y="186052"/>
                </a:lnTo>
                <a:lnTo>
                  <a:pt x="245123" y="193462"/>
                </a:lnTo>
                <a:lnTo>
                  <a:pt x="255817" y="201894"/>
                </a:lnTo>
                <a:lnTo>
                  <a:pt x="238861" y="221756"/>
                </a:lnTo>
                <a:lnTo>
                  <a:pt x="220389" y="208468"/>
                </a:lnTo>
                <a:lnTo>
                  <a:pt x="200118" y="198739"/>
                </a:lnTo>
                <a:lnTo>
                  <a:pt x="178558" y="192760"/>
                </a:lnTo>
                <a:lnTo>
                  <a:pt x="156217" y="190725"/>
                </a:lnTo>
                <a:lnTo>
                  <a:pt x="72222" y="190725"/>
                </a:lnTo>
                <a:lnTo>
                  <a:pt x="75982" y="187616"/>
                </a:lnTo>
                <a:lnTo>
                  <a:pt x="82387" y="183838"/>
                </a:lnTo>
                <a:lnTo>
                  <a:pt x="88947" y="180398"/>
                </a:lnTo>
                <a:lnTo>
                  <a:pt x="95648" y="177290"/>
                </a:lnTo>
                <a:lnTo>
                  <a:pt x="102474" y="174506"/>
                </a:lnTo>
                <a:lnTo>
                  <a:pt x="90854" y="164547"/>
                </a:lnTo>
                <a:lnTo>
                  <a:pt x="155968" y="164547"/>
                </a:lnTo>
                <a:lnTo>
                  <a:pt x="183209" y="159103"/>
                </a:lnTo>
                <a:lnTo>
                  <a:pt x="205473" y="144262"/>
                </a:lnTo>
                <a:lnTo>
                  <a:pt x="220495" y="122269"/>
                </a:lnTo>
                <a:lnTo>
                  <a:pt x="226005" y="95362"/>
                </a:lnTo>
                <a:lnTo>
                  <a:pt x="220494" y="68456"/>
                </a:lnTo>
                <a:lnTo>
                  <a:pt x="205473" y="46462"/>
                </a:lnTo>
                <a:lnTo>
                  <a:pt x="183209" y="31622"/>
                </a:lnTo>
                <a:lnTo>
                  <a:pt x="155968" y="26177"/>
                </a:lnTo>
                <a:lnTo>
                  <a:pt x="90760" y="26177"/>
                </a:lnTo>
                <a:lnTo>
                  <a:pt x="118622" y="7507"/>
                </a:lnTo>
                <a:lnTo>
                  <a:pt x="155968" y="0"/>
                </a:lnTo>
                <a:close/>
              </a:path>
              <a:path w="573404" h="575945">
                <a:moveTo>
                  <a:pt x="351123" y="26177"/>
                </a:moveTo>
                <a:lnTo>
                  <a:pt x="416331" y="26177"/>
                </a:lnTo>
                <a:lnTo>
                  <a:pt x="389104" y="31622"/>
                </a:lnTo>
                <a:lnTo>
                  <a:pt x="366850" y="46462"/>
                </a:lnTo>
                <a:lnTo>
                  <a:pt x="351834" y="68456"/>
                </a:lnTo>
                <a:lnTo>
                  <a:pt x="346326" y="95362"/>
                </a:lnTo>
                <a:lnTo>
                  <a:pt x="351835" y="122269"/>
                </a:lnTo>
                <a:lnTo>
                  <a:pt x="366850" y="144262"/>
                </a:lnTo>
                <a:lnTo>
                  <a:pt x="389104" y="159103"/>
                </a:lnTo>
                <a:lnTo>
                  <a:pt x="416331" y="164547"/>
                </a:lnTo>
                <a:lnTo>
                  <a:pt x="351217" y="164547"/>
                </a:lnTo>
                <a:lnTo>
                  <a:pt x="345370" y="159537"/>
                </a:lnTo>
                <a:lnTo>
                  <a:pt x="331946" y="140853"/>
                </a:lnTo>
                <a:lnTo>
                  <a:pt x="323325" y="119160"/>
                </a:lnTo>
                <a:lnTo>
                  <a:pt x="320289" y="95362"/>
                </a:lnTo>
                <a:lnTo>
                  <a:pt x="327850" y="58282"/>
                </a:lnTo>
                <a:lnTo>
                  <a:pt x="348453" y="27966"/>
                </a:lnTo>
                <a:lnTo>
                  <a:pt x="351123" y="26177"/>
                </a:lnTo>
                <a:close/>
              </a:path>
              <a:path w="573404" h="575945">
                <a:moveTo>
                  <a:pt x="90760" y="26177"/>
                </a:moveTo>
                <a:lnTo>
                  <a:pt x="155968" y="26177"/>
                </a:lnTo>
                <a:lnTo>
                  <a:pt x="128741" y="31622"/>
                </a:lnTo>
                <a:lnTo>
                  <a:pt x="106486" y="46462"/>
                </a:lnTo>
                <a:lnTo>
                  <a:pt x="91471" y="68456"/>
                </a:lnTo>
                <a:lnTo>
                  <a:pt x="85963" y="95362"/>
                </a:lnTo>
                <a:lnTo>
                  <a:pt x="91471" y="122269"/>
                </a:lnTo>
                <a:lnTo>
                  <a:pt x="106486" y="144262"/>
                </a:lnTo>
                <a:lnTo>
                  <a:pt x="128741" y="159103"/>
                </a:lnTo>
                <a:lnTo>
                  <a:pt x="155968" y="164547"/>
                </a:lnTo>
                <a:lnTo>
                  <a:pt x="90854" y="164547"/>
                </a:lnTo>
                <a:lnTo>
                  <a:pt x="85007" y="159537"/>
                </a:lnTo>
                <a:lnTo>
                  <a:pt x="71583" y="140853"/>
                </a:lnTo>
                <a:lnTo>
                  <a:pt x="62962" y="119160"/>
                </a:lnTo>
                <a:lnTo>
                  <a:pt x="59926" y="95362"/>
                </a:lnTo>
                <a:lnTo>
                  <a:pt x="67486" y="58282"/>
                </a:lnTo>
                <a:lnTo>
                  <a:pt x="88090" y="27966"/>
                </a:lnTo>
                <a:lnTo>
                  <a:pt x="90760" y="261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990095" y="5014348"/>
            <a:ext cx="573405" cy="575945"/>
          </a:xfrm>
          <a:custGeom>
            <a:avLst/>
            <a:gdLst/>
            <a:ahLst/>
            <a:cxnLst/>
            <a:rect l="l" t="t" r="r" b="b"/>
            <a:pathLst>
              <a:path w="573404" h="575945">
                <a:moveTo>
                  <a:pt x="286149" y="235598"/>
                </a:moveTo>
                <a:lnTo>
                  <a:pt x="323509" y="243105"/>
                </a:lnTo>
                <a:lnTo>
                  <a:pt x="354051" y="263564"/>
                </a:lnTo>
                <a:lnTo>
                  <a:pt x="374661" y="293881"/>
                </a:lnTo>
                <a:lnTo>
                  <a:pt x="382224" y="330960"/>
                </a:lnTo>
                <a:lnTo>
                  <a:pt x="379182" y="354807"/>
                </a:lnTo>
                <a:lnTo>
                  <a:pt x="370568" y="376451"/>
                </a:lnTo>
                <a:lnTo>
                  <a:pt x="357145" y="395135"/>
                </a:lnTo>
                <a:lnTo>
                  <a:pt x="339687" y="410093"/>
                </a:lnTo>
                <a:lnTo>
                  <a:pt x="381060" y="433689"/>
                </a:lnTo>
                <a:lnTo>
                  <a:pt x="413633" y="468670"/>
                </a:lnTo>
                <a:lnTo>
                  <a:pt x="434965" y="512543"/>
                </a:lnTo>
                <a:lnTo>
                  <a:pt x="442617" y="562815"/>
                </a:lnTo>
                <a:lnTo>
                  <a:pt x="442617" y="570053"/>
                </a:lnTo>
                <a:lnTo>
                  <a:pt x="436781" y="575904"/>
                </a:lnTo>
                <a:lnTo>
                  <a:pt x="135996" y="575904"/>
                </a:lnTo>
                <a:lnTo>
                  <a:pt x="130181" y="570053"/>
                </a:lnTo>
                <a:lnTo>
                  <a:pt x="130181" y="562815"/>
                </a:lnTo>
                <a:lnTo>
                  <a:pt x="131840" y="549726"/>
                </a:lnTo>
                <a:lnTo>
                  <a:pt x="415984" y="549726"/>
                </a:lnTo>
                <a:lnTo>
                  <a:pt x="402579" y="501272"/>
                </a:lnTo>
                <a:lnTo>
                  <a:pt x="374165" y="462093"/>
                </a:lnTo>
                <a:lnTo>
                  <a:pt x="334264" y="435880"/>
                </a:lnTo>
                <a:lnTo>
                  <a:pt x="286399" y="426323"/>
                </a:lnTo>
                <a:lnTo>
                  <a:pt x="202404" y="426323"/>
                </a:lnTo>
                <a:lnTo>
                  <a:pt x="206164" y="423214"/>
                </a:lnTo>
                <a:lnTo>
                  <a:pt x="212569" y="419436"/>
                </a:lnTo>
                <a:lnTo>
                  <a:pt x="219129" y="415996"/>
                </a:lnTo>
                <a:lnTo>
                  <a:pt x="225830" y="412889"/>
                </a:lnTo>
                <a:lnTo>
                  <a:pt x="232656" y="410104"/>
                </a:lnTo>
                <a:lnTo>
                  <a:pt x="221035" y="400145"/>
                </a:lnTo>
                <a:lnTo>
                  <a:pt x="286150" y="400145"/>
                </a:lnTo>
                <a:lnTo>
                  <a:pt x="313391" y="394701"/>
                </a:lnTo>
                <a:lnTo>
                  <a:pt x="335655" y="379861"/>
                </a:lnTo>
                <a:lnTo>
                  <a:pt x="350676" y="357867"/>
                </a:lnTo>
                <a:lnTo>
                  <a:pt x="356187" y="330960"/>
                </a:lnTo>
                <a:lnTo>
                  <a:pt x="350676" y="304054"/>
                </a:lnTo>
                <a:lnTo>
                  <a:pt x="335655" y="282060"/>
                </a:lnTo>
                <a:lnTo>
                  <a:pt x="313390" y="267220"/>
                </a:lnTo>
                <a:lnTo>
                  <a:pt x="286149" y="261775"/>
                </a:lnTo>
                <a:lnTo>
                  <a:pt x="220941" y="261775"/>
                </a:lnTo>
                <a:lnTo>
                  <a:pt x="248804" y="243105"/>
                </a:lnTo>
                <a:lnTo>
                  <a:pt x="286149" y="235598"/>
                </a:lnTo>
                <a:close/>
              </a:path>
              <a:path w="573404" h="575945">
                <a:moveTo>
                  <a:pt x="202404" y="426323"/>
                </a:moveTo>
                <a:lnTo>
                  <a:pt x="286399" y="426323"/>
                </a:lnTo>
                <a:lnTo>
                  <a:pt x="268931" y="427551"/>
                </a:lnTo>
                <a:lnTo>
                  <a:pt x="251866" y="431192"/>
                </a:lnTo>
                <a:lnTo>
                  <a:pt x="195547" y="465111"/>
                </a:lnTo>
                <a:lnTo>
                  <a:pt x="163347" y="518482"/>
                </a:lnTo>
                <a:lnTo>
                  <a:pt x="156825" y="549726"/>
                </a:lnTo>
                <a:lnTo>
                  <a:pt x="131840" y="549726"/>
                </a:lnTo>
                <a:lnTo>
                  <a:pt x="135462" y="521136"/>
                </a:lnTo>
                <a:lnTo>
                  <a:pt x="150594" y="482672"/>
                </a:lnTo>
                <a:lnTo>
                  <a:pt x="174516" y="449379"/>
                </a:lnTo>
                <a:lnTo>
                  <a:pt x="202404" y="426323"/>
                </a:lnTo>
                <a:close/>
              </a:path>
              <a:path w="573404" h="575945">
                <a:moveTo>
                  <a:pt x="220941" y="261775"/>
                </a:moveTo>
                <a:lnTo>
                  <a:pt x="286149" y="261775"/>
                </a:lnTo>
                <a:lnTo>
                  <a:pt x="258923" y="267220"/>
                </a:lnTo>
                <a:lnTo>
                  <a:pt x="236668" y="282060"/>
                </a:lnTo>
                <a:lnTo>
                  <a:pt x="221653" y="304054"/>
                </a:lnTo>
                <a:lnTo>
                  <a:pt x="216144" y="330960"/>
                </a:lnTo>
                <a:lnTo>
                  <a:pt x="221653" y="357867"/>
                </a:lnTo>
                <a:lnTo>
                  <a:pt x="236668" y="379861"/>
                </a:lnTo>
                <a:lnTo>
                  <a:pt x="258923" y="394701"/>
                </a:lnTo>
                <a:lnTo>
                  <a:pt x="286150" y="400145"/>
                </a:lnTo>
                <a:lnTo>
                  <a:pt x="221035" y="400145"/>
                </a:lnTo>
                <a:lnTo>
                  <a:pt x="215184" y="395129"/>
                </a:lnTo>
                <a:lnTo>
                  <a:pt x="201763" y="376445"/>
                </a:lnTo>
                <a:lnTo>
                  <a:pt x="193149" y="354803"/>
                </a:lnTo>
                <a:lnTo>
                  <a:pt x="190108" y="330960"/>
                </a:lnTo>
                <a:lnTo>
                  <a:pt x="197668" y="293881"/>
                </a:lnTo>
                <a:lnTo>
                  <a:pt x="218272" y="263564"/>
                </a:lnTo>
                <a:lnTo>
                  <a:pt x="220941" y="261775"/>
                </a:lnTo>
                <a:close/>
              </a:path>
              <a:path w="573404" h="575945">
                <a:moveTo>
                  <a:pt x="416331" y="0"/>
                </a:moveTo>
                <a:lnTo>
                  <a:pt x="453691" y="7507"/>
                </a:lnTo>
                <a:lnTo>
                  <a:pt x="484234" y="27966"/>
                </a:lnTo>
                <a:lnTo>
                  <a:pt x="504844" y="58282"/>
                </a:lnTo>
                <a:lnTo>
                  <a:pt x="512407" y="95362"/>
                </a:lnTo>
                <a:lnTo>
                  <a:pt x="509365" y="119209"/>
                </a:lnTo>
                <a:lnTo>
                  <a:pt x="500751" y="140853"/>
                </a:lnTo>
                <a:lnTo>
                  <a:pt x="487327" y="159537"/>
                </a:lnTo>
                <a:lnTo>
                  <a:pt x="469970" y="174408"/>
                </a:lnTo>
                <a:lnTo>
                  <a:pt x="511240" y="198091"/>
                </a:lnTo>
                <a:lnTo>
                  <a:pt x="543812" y="233073"/>
                </a:lnTo>
                <a:lnTo>
                  <a:pt x="565145" y="276946"/>
                </a:lnTo>
                <a:lnTo>
                  <a:pt x="572799" y="327219"/>
                </a:lnTo>
                <a:lnTo>
                  <a:pt x="572799" y="334451"/>
                </a:lnTo>
                <a:lnTo>
                  <a:pt x="566966" y="340308"/>
                </a:lnTo>
                <a:lnTo>
                  <a:pt x="416581" y="340308"/>
                </a:lnTo>
                <a:lnTo>
                  <a:pt x="416581" y="314130"/>
                </a:lnTo>
                <a:lnTo>
                  <a:pt x="546163" y="314130"/>
                </a:lnTo>
                <a:lnTo>
                  <a:pt x="532759" y="265675"/>
                </a:lnTo>
                <a:lnTo>
                  <a:pt x="504346" y="226495"/>
                </a:lnTo>
                <a:lnTo>
                  <a:pt x="464445" y="200282"/>
                </a:lnTo>
                <a:lnTo>
                  <a:pt x="416580" y="190725"/>
                </a:lnTo>
                <a:lnTo>
                  <a:pt x="331352" y="190725"/>
                </a:lnTo>
                <a:lnTo>
                  <a:pt x="336345" y="187616"/>
                </a:lnTo>
                <a:lnTo>
                  <a:pt x="342750" y="183838"/>
                </a:lnTo>
                <a:lnTo>
                  <a:pt x="349310" y="180398"/>
                </a:lnTo>
                <a:lnTo>
                  <a:pt x="356011" y="177290"/>
                </a:lnTo>
                <a:lnTo>
                  <a:pt x="362837" y="174506"/>
                </a:lnTo>
                <a:lnTo>
                  <a:pt x="351217" y="164547"/>
                </a:lnTo>
                <a:lnTo>
                  <a:pt x="416331" y="164547"/>
                </a:lnTo>
                <a:lnTo>
                  <a:pt x="443572" y="159103"/>
                </a:lnTo>
                <a:lnTo>
                  <a:pt x="465837" y="144262"/>
                </a:lnTo>
                <a:lnTo>
                  <a:pt x="480858" y="122269"/>
                </a:lnTo>
                <a:lnTo>
                  <a:pt x="486369" y="95362"/>
                </a:lnTo>
                <a:lnTo>
                  <a:pt x="480858" y="68456"/>
                </a:lnTo>
                <a:lnTo>
                  <a:pt x="465836" y="46462"/>
                </a:lnTo>
                <a:lnTo>
                  <a:pt x="443572" y="31622"/>
                </a:lnTo>
                <a:lnTo>
                  <a:pt x="416331" y="26177"/>
                </a:lnTo>
                <a:lnTo>
                  <a:pt x="351123" y="26177"/>
                </a:lnTo>
                <a:lnTo>
                  <a:pt x="378985" y="7507"/>
                </a:lnTo>
                <a:lnTo>
                  <a:pt x="416331" y="0"/>
                </a:lnTo>
                <a:close/>
              </a:path>
              <a:path w="573404" h="575945">
                <a:moveTo>
                  <a:pt x="72222" y="190725"/>
                </a:moveTo>
                <a:lnTo>
                  <a:pt x="156217" y="190725"/>
                </a:lnTo>
                <a:lnTo>
                  <a:pt x="138749" y="191953"/>
                </a:lnTo>
                <a:lnTo>
                  <a:pt x="121684" y="195594"/>
                </a:lnTo>
                <a:lnTo>
                  <a:pt x="65365" y="229513"/>
                </a:lnTo>
                <a:lnTo>
                  <a:pt x="33165" y="282885"/>
                </a:lnTo>
                <a:lnTo>
                  <a:pt x="26643" y="314130"/>
                </a:lnTo>
                <a:lnTo>
                  <a:pt x="156217" y="314130"/>
                </a:lnTo>
                <a:lnTo>
                  <a:pt x="156217" y="340308"/>
                </a:lnTo>
                <a:lnTo>
                  <a:pt x="5814" y="340308"/>
                </a:lnTo>
                <a:lnTo>
                  <a:pt x="0" y="334451"/>
                </a:lnTo>
                <a:lnTo>
                  <a:pt x="0" y="327219"/>
                </a:lnTo>
                <a:lnTo>
                  <a:pt x="5280" y="285538"/>
                </a:lnTo>
                <a:lnTo>
                  <a:pt x="20412" y="247073"/>
                </a:lnTo>
                <a:lnTo>
                  <a:pt x="44334" y="213781"/>
                </a:lnTo>
                <a:lnTo>
                  <a:pt x="72222" y="190725"/>
                </a:lnTo>
                <a:close/>
              </a:path>
              <a:path w="573404" h="575945">
                <a:moveTo>
                  <a:pt x="331352" y="190725"/>
                </a:moveTo>
                <a:lnTo>
                  <a:pt x="416580" y="190725"/>
                </a:lnTo>
                <a:lnTo>
                  <a:pt x="399112" y="191953"/>
                </a:lnTo>
                <a:lnTo>
                  <a:pt x="382047" y="195594"/>
                </a:lnTo>
                <a:lnTo>
                  <a:pt x="344449" y="213368"/>
                </a:lnTo>
                <a:lnTo>
                  <a:pt x="333926" y="221756"/>
                </a:lnTo>
                <a:lnTo>
                  <a:pt x="316970" y="201905"/>
                </a:lnTo>
                <a:lnTo>
                  <a:pt x="323056" y="196648"/>
                </a:lnTo>
                <a:lnTo>
                  <a:pt x="329565" y="191837"/>
                </a:lnTo>
                <a:lnTo>
                  <a:pt x="331352" y="190725"/>
                </a:lnTo>
                <a:close/>
              </a:path>
              <a:path w="573404" h="575945">
                <a:moveTo>
                  <a:pt x="155968" y="0"/>
                </a:moveTo>
                <a:lnTo>
                  <a:pt x="193327" y="7507"/>
                </a:lnTo>
                <a:lnTo>
                  <a:pt x="223869" y="27966"/>
                </a:lnTo>
                <a:lnTo>
                  <a:pt x="244479" y="58282"/>
                </a:lnTo>
                <a:lnTo>
                  <a:pt x="252042" y="95362"/>
                </a:lnTo>
                <a:lnTo>
                  <a:pt x="249013" y="119160"/>
                </a:lnTo>
                <a:lnTo>
                  <a:pt x="240434" y="140771"/>
                </a:lnTo>
                <a:lnTo>
                  <a:pt x="227062" y="159438"/>
                </a:lnTo>
                <a:lnTo>
                  <a:pt x="209657" y="174408"/>
                </a:lnTo>
                <a:lnTo>
                  <a:pt x="221962" y="179692"/>
                </a:lnTo>
                <a:lnTo>
                  <a:pt x="233811" y="186052"/>
                </a:lnTo>
                <a:lnTo>
                  <a:pt x="245123" y="193462"/>
                </a:lnTo>
                <a:lnTo>
                  <a:pt x="255817" y="201894"/>
                </a:lnTo>
                <a:lnTo>
                  <a:pt x="238861" y="221756"/>
                </a:lnTo>
                <a:lnTo>
                  <a:pt x="220389" y="208468"/>
                </a:lnTo>
                <a:lnTo>
                  <a:pt x="200118" y="198739"/>
                </a:lnTo>
                <a:lnTo>
                  <a:pt x="178558" y="192760"/>
                </a:lnTo>
                <a:lnTo>
                  <a:pt x="156217" y="190725"/>
                </a:lnTo>
                <a:lnTo>
                  <a:pt x="72222" y="190725"/>
                </a:lnTo>
                <a:lnTo>
                  <a:pt x="75982" y="187616"/>
                </a:lnTo>
                <a:lnTo>
                  <a:pt x="82387" y="183838"/>
                </a:lnTo>
                <a:lnTo>
                  <a:pt x="88947" y="180398"/>
                </a:lnTo>
                <a:lnTo>
                  <a:pt x="95648" y="177290"/>
                </a:lnTo>
                <a:lnTo>
                  <a:pt x="102474" y="174506"/>
                </a:lnTo>
                <a:lnTo>
                  <a:pt x="90854" y="164547"/>
                </a:lnTo>
                <a:lnTo>
                  <a:pt x="155968" y="164547"/>
                </a:lnTo>
                <a:lnTo>
                  <a:pt x="183209" y="159103"/>
                </a:lnTo>
                <a:lnTo>
                  <a:pt x="205473" y="144262"/>
                </a:lnTo>
                <a:lnTo>
                  <a:pt x="220495" y="122269"/>
                </a:lnTo>
                <a:lnTo>
                  <a:pt x="226005" y="95362"/>
                </a:lnTo>
                <a:lnTo>
                  <a:pt x="220494" y="68456"/>
                </a:lnTo>
                <a:lnTo>
                  <a:pt x="205473" y="46462"/>
                </a:lnTo>
                <a:lnTo>
                  <a:pt x="183209" y="31622"/>
                </a:lnTo>
                <a:lnTo>
                  <a:pt x="155968" y="26177"/>
                </a:lnTo>
                <a:lnTo>
                  <a:pt x="90760" y="26177"/>
                </a:lnTo>
                <a:lnTo>
                  <a:pt x="118622" y="7507"/>
                </a:lnTo>
                <a:lnTo>
                  <a:pt x="155968" y="0"/>
                </a:lnTo>
                <a:close/>
              </a:path>
              <a:path w="573404" h="575945">
                <a:moveTo>
                  <a:pt x="351123" y="26177"/>
                </a:moveTo>
                <a:lnTo>
                  <a:pt x="416331" y="26177"/>
                </a:lnTo>
                <a:lnTo>
                  <a:pt x="389104" y="31622"/>
                </a:lnTo>
                <a:lnTo>
                  <a:pt x="366850" y="46462"/>
                </a:lnTo>
                <a:lnTo>
                  <a:pt x="351834" y="68456"/>
                </a:lnTo>
                <a:lnTo>
                  <a:pt x="346326" y="95362"/>
                </a:lnTo>
                <a:lnTo>
                  <a:pt x="351835" y="122269"/>
                </a:lnTo>
                <a:lnTo>
                  <a:pt x="366850" y="144262"/>
                </a:lnTo>
                <a:lnTo>
                  <a:pt x="389104" y="159103"/>
                </a:lnTo>
                <a:lnTo>
                  <a:pt x="416331" y="164547"/>
                </a:lnTo>
                <a:lnTo>
                  <a:pt x="351217" y="164547"/>
                </a:lnTo>
                <a:lnTo>
                  <a:pt x="345370" y="159537"/>
                </a:lnTo>
                <a:lnTo>
                  <a:pt x="331946" y="140853"/>
                </a:lnTo>
                <a:lnTo>
                  <a:pt x="323325" y="119160"/>
                </a:lnTo>
                <a:lnTo>
                  <a:pt x="320289" y="95362"/>
                </a:lnTo>
                <a:lnTo>
                  <a:pt x="327850" y="58282"/>
                </a:lnTo>
                <a:lnTo>
                  <a:pt x="348453" y="27966"/>
                </a:lnTo>
                <a:lnTo>
                  <a:pt x="351123" y="26177"/>
                </a:lnTo>
                <a:close/>
              </a:path>
              <a:path w="573404" h="575945">
                <a:moveTo>
                  <a:pt x="90760" y="26177"/>
                </a:moveTo>
                <a:lnTo>
                  <a:pt x="155968" y="26177"/>
                </a:lnTo>
                <a:lnTo>
                  <a:pt x="128741" y="31622"/>
                </a:lnTo>
                <a:lnTo>
                  <a:pt x="106486" y="46462"/>
                </a:lnTo>
                <a:lnTo>
                  <a:pt x="91471" y="68456"/>
                </a:lnTo>
                <a:lnTo>
                  <a:pt x="85963" y="95362"/>
                </a:lnTo>
                <a:lnTo>
                  <a:pt x="91471" y="122269"/>
                </a:lnTo>
                <a:lnTo>
                  <a:pt x="106486" y="144262"/>
                </a:lnTo>
                <a:lnTo>
                  <a:pt x="128741" y="159103"/>
                </a:lnTo>
                <a:lnTo>
                  <a:pt x="155968" y="164547"/>
                </a:lnTo>
                <a:lnTo>
                  <a:pt x="90854" y="164547"/>
                </a:lnTo>
                <a:lnTo>
                  <a:pt x="85007" y="159537"/>
                </a:lnTo>
                <a:lnTo>
                  <a:pt x="71583" y="140853"/>
                </a:lnTo>
                <a:lnTo>
                  <a:pt x="62962" y="119160"/>
                </a:lnTo>
                <a:lnTo>
                  <a:pt x="59926" y="95362"/>
                </a:lnTo>
                <a:lnTo>
                  <a:pt x="67486" y="58282"/>
                </a:lnTo>
                <a:lnTo>
                  <a:pt x="88090" y="27966"/>
                </a:lnTo>
                <a:lnTo>
                  <a:pt x="90760" y="261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069580" y="2958210"/>
            <a:ext cx="755650" cy="111125"/>
          </a:xfrm>
          <a:custGeom>
            <a:avLst/>
            <a:gdLst/>
            <a:ahLst/>
            <a:cxnLst/>
            <a:rect l="l" t="t" r="r" b="b"/>
            <a:pathLst>
              <a:path w="755650" h="111125">
                <a:moveTo>
                  <a:pt x="725626" y="55499"/>
                </a:moveTo>
                <a:lnTo>
                  <a:pt x="679196" y="96138"/>
                </a:lnTo>
                <a:lnTo>
                  <a:pt x="678815" y="102362"/>
                </a:lnTo>
                <a:lnTo>
                  <a:pt x="686053" y="110616"/>
                </a:lnTo>
                <a:lnTo>
                  <a:pt x="692276" y="110998"/>
                </a:lnTo>
                <a:lnTo>
                  <a:pt x="747093" y="62991"/>
                </a:lnTo>
                <a:lnTo>
                  <a:pt x="734187" y="62991"/>
                </a:lnTo>
                <a:lnTo>
                  <a:pt x="725626" y="55499"/>
                </a:lnTo>
                <a:close/>
              </a:path>
              <a:path w="755650" h="111125">
                <a:moveTo>
                  <a:pt x="714308" y="45592"/>
                </a:moveTo>
                <a:lnTo>
                  <a:pt x="4445" y="45592"/>
                </a:lnTo>
                <a:lnTo>
                  <a:pt x="0" y="50037"/>
                </a:lnTo>
                <a:lnTo>
                  <a:pt x="0" y="60960"/>
                </a:lnTo>
                <a:lnTo>
                  <a:pt x="4445" y="65404"/>
                </a:lnTo>
                <a:lnTo>
                  <a:pt x="714308" y="65404"/>
                </a:lnTo>
                <a:lnTo>
                  <a:pt x="725626" y="55499"/>
                </a:lnTo>
                <a:lnTo>
                  <a:pt x="714308" y="45592"/>
                </a:lnTo>
                <a:close/>
              </a:path>
              <a:path w="755650" h="111125">
                <a:moveTo>
                  <a:pt x="750570" y="59947"/>
                </a:moveTo>
                <a:lnTo>
                  <a:pt x="744338" y="65404"/>
                </a:lnTo>
                <a:lnTo>
                  <a:pt x="746125" y="65404"/>
                </a:lnTo>
                <a:lnTo>
                  <a:pt x="750570" y="60960"/>
                </a:lnTo>
                <a:lnTo>
                  <a:pt x="750570" y="59947"/>
                </a:lnTo>
                <a:close/>
              </a:path>
              <a:path w="755650" h="111125">
                <a:moveTo>
                  <a:pt x="734187" y="48005"/>
                </a:moveTo>
                <a:lnTo>
                  <a:pt x="725626" y="55499"/>
                </a:lnTo>
                <a:lnTo>
                  <a:pt x="734187" y="62991"/>
                </a:lnTo>
                <a:lnTo>
                  <a:pt x="734187" y="48005"/>
                </a:lnTo>
                <a:close/>
              </a:path>
              <a:path w="755650" h="111125">
                <a:moveTo>
                  <a:pt x="747094" y="48005"/>
                </a:moveTo>
                <a:lnTo>
                  <a:pt x="734187" y="48005"/>
                </a:lnTo>
                <a:lnTo>
                  <a:pt x="734187" y="62991"/>
                </a:lnTo>
                <a:lnTo>
                  <a:pt x="747093" y="62991"/>
                </a:lnTo>
                <a:lnTo>
                  <a:pt x="750570" y="59947"/>
                </a:lnTo>
                <a:lnTo>
                  <a:pt x="750570" y="51049"/>
                </a:lnTo>
                <a:lnTo>
                  <a:pt x="747094" y="48005"/>
                </a:lnTo>
                <a:close/>
              </a:path>
              <a:path w="755650" h="111125">
                <a:moveTo>
                  <a:pt x="750570" y="51049"/>
                </a:moveTo>
                <a:lnTo>
                  <a:pt x="750570" y="59947"/>
                </a:lnTo>
                <a:lnTo>
                  <a:pt x="755650" y="55499"/>
                </a:lnTo>
                <a:lnTo>
                  <a:pt x="750570" y="51049"/>
                </a:lnTo>
                <a:close/>
              </a:path>
              <a:path w="755650" h="111125">
                <a:moveTo>
                  <a:pt x="692276" y="0"/>
                </a:moveTo>
                <a:lnTo>
                  <a:pt x="686053" y="380"/>
                </a:lnTo>
                <a:lnTo>
                  <a:pt x="678815" y="8636"/>
                </a:lnTo>
                <a:lnTo>
                  <a:pt x="679196" y="14859"/>
                </a:lnTo>
                <a:lnTo>
                  <a:pt x="725626" y="55499"/>
                </a:lnTo>
                <a:lnTo>
                  <a:pt x="734187" y="48005"/>
                </a:lnTo>
                <a:lnTo>
                  <a:pt x="747094" y="48005"/>
                </a:lnTo>
                <a:lnTo>
                  <a:pt x="692276" y="0"/>
                </a:lnTo>
                <a:close/>
              </a:path>
              <a:path w="755650" h="111125">
                <a:moveTo>
                  <a:pt x="746125" y="45592"/>
                </a:moveTo>
                <a:lnTo>
                  <a:pt x="744339" y="45592"/>
                </a:lnTo>
                <a:lnTo>
                  <a:pt x="750570" y="51049"/>
                </a:lnTo>
                <a:lnTo>
                  <a:pt x="750570" y="50037"/>
                </a:lnTo>
                <a:lnTo>
                  <a:pt x="746125" y="455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8069580" y="4101210"/>
            <a:ext cx="755650" cy="111125"/>
          </a:xfrm>
          <a:custGeom>
            <a:avLst/>
            <a:gdLst/>
            <a:ahLst/>
            <a:cxnLst/>
            <a:rect l="l" t="t" r="r" b="b"/>
            <a:pathLst>
              <a:path w="755650" h="111125">
                <a:moveTo>
                  <a:pt x="725626" y="55499"/>
                </a:moveTo>
                <a:lnTo>
                  <a:pt x="679196" y="96138"/>
                </a:lnTo>
                <a:lnTo>
                  <a:pt x="678815" y="102362"/>
                </a:lnTo>
                <a:lnTo>
                  <a:pt x="686053" y="110616"/>
                </a:lnTo>
                <a:lnTo>
                  <a:pt x="692276" y="110997"/>
                </a:lnTo>
                <a:lnTo>
                  <a:pt x="747093" y="62991"/>
                </a:lnTo>
                <a:lnTo>
                  <a:pt x="734187" y="62991"/>
                </a:lnTo>
                <a:lnTo>
                  <a:pt x="725626" y="55499"/>
                </a:lnTo>
                <a:close/>
              </a:path>
              <a:path w="755650" h="111125">
                <a:moveTo>
                  <a:pt x="714308" y="45593"/>
                </a:moveTo>
                <a:lnTo>
                  <a:pt x="4445" y="45593"/>
                </a:lnTo>
                <a:lnTo>
                  <a:pt x="0" y="50037"/>
                </a:lnTo>
                <a:lnTo>
                  <a:pt x="0" y="60959"/>
                </a:lnTo>
                <a:lnTo>
                  <a:pt x="4445" y="65405"/>
                </a:lnTo>
                <a:lnTo>
                  <a:pt x="714308" y="65405"/>
                </a:lnTo>
                <a:lnTo>
                  <a:pt x="725626" y="55499"/>
                </a:lnTo>
                <a:lnTo>
                  <a:pt x="714308" y="45593"/>
                </a:lnTo>
                <a:close/>
              </a:path>
              <a:path w="755650" h="111125">
                <a:moveTo>
                  <a:pt x="750570" y="59947"/>
                </a:moveTo>
                <a:lnTo>
                  <a:pt x="744338" y="65405"/>
                </a:lnTo>
                <a:lnTo>
                  <a:pt x="746125" y="65405"/>
                </a:lnTo>
                <a:lnTo>
                  <a:pt x="750570" y="60959"/>
                </a:lnTo>
                <a:lnTo>
                  <a:pt x="750570" y="59947"/>
                </a:lnTo>
                <a:close/>
              </a:path>
              <a:path w="755650" h="111125">
                <a:moveTo>
                  <a:pt x="734187" y="48006"/>
                </a:moveTo>
                <a:lnTo>
                  <a:pt x="725626" y="55499"/>
                </a:lnTo>
                <a:lnTo>
                  <a:pt x="734187" y="62991"/>
                </a:lnTo>
                <a:lnTo>
                  <a:pt x="734187" y="48006"/>
                </a:lnTo>
                <a:close/>
              </a:path>
              <a:path w="755650" h="111125">
                <a:moveTo>
                  <a:pt x="747094" y="48006"/>
                </a:moveTo>
                <a:lnTo>
                  <a:pt x="734187" y="48006"/>
                </a:lnTo>
                <a:lnTo>
                  <a:pt x="734187" y="62991"/>
                </a:lnTo>
                <a:lnTo>
                  <a:pt x="747093" y="62991"/>
                </a:lnTo>
                <a:lnTo>
                  <a:pt x="750570" y="59947"/>
                </a:lnTo>
                <a:lnTo>
                  <a:pt x="750570" y="51049"/>
                </a:lnTo>
                <a:lnTo>
                  <a:pt x="747094" y="48006"/>
                </a:lnTo>
                <a:close/>
              </a:path>
              <a:path w="755650" h="111125">
                <a:moveTo>
                  <a:pt x="750570" y="51049"/>
                </a:moveTo>
                <a:lnTo>
                  <a:pt x="750570" y="59947"/>
                </a:lnTo>
                <a:lnTo>
                  <a:pt x="755650" y="55499"/>
                </a:lnTo>
                <a:lnTo>
                  <a:pt x="750570" y="51049"/>
                </a:lnTo>
                <a:close/>
              </a:path>
              <a:path w="755650" h="111125">
                <a:moveTo>
                  <a:pt x="692276" y="0"/>
                </a:moveTo>
                <a:lnTo>
                  <a:pt x="686053" y="381"/>
                </a:lnTo>
                <a:lnTo>
                  <a:pt x="678815" y="8636"/>
                </a:lnTo>
                <a:lnTo>
                  <a:pt x="679196" y="14858"/>
                </a:lnTo>
                <a:lnTo>
                  <a:pt x="725626" y="55499"/>
                </a:lnTo>
                <a:lnTo>
                  <a:pt x="734187" y="48006"/>
                </a:lnTo>
                <a:lnTo>
                  <a:pt x="747094" y="48006"/>
                </a:lnTo>
                <a:lnTo>
                  <a:pt x="692276" y="0"/>
                </a:lnTo>
                <a:close/>
              </a:path>
              <a:path w="755650" h="111125">
                <a:moveTo>
                  <a:pt x="746125" y="45593"/>
                </a:moveTo>
                <a:lnTo>
                  <a:pt x="744339" y="45593"/>
                </a:lnTo>
                <a:lnTo>
                  <a:pt x="750570" y="51049"/>
                </a:lnTo>
                <a:lnTo>
                  <a:pt x="750570" y="50037"/>
                </a:lnTo>
                <a:lnTo>
                  <a:pt x="746125" y="45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8069580" y="5244210"/>
            <a:ext cx="755650" cy="111125"/>
          </a:xfrm>
          <a:custGeom>
            <a:avLst/>
            <a:gdLst/>
            <a:ahLst/>
            <a:cxnLst/>
            <a:rect l="l" t="t" r="r" b="b"/>
            <a:pathLst>
              <a:path w="755650" h="111125">
                <a:moveTo>
                  <a:pt x="725626" y="55498"/>
                </a:moveTo>
                <a:lnTo>
                  <a:pt x="679196" y="96138"/>
                </a:lnTo>
                <a:lnTo>
                  <a:pt x="678815" y="102361"/>
                </a:lnTo>
                <a:lnTo>
                  <a:pt x="686053" y="110616"/>
                </a:lnTo>
                <a:lnTo>
                  <a:pt x="692276" y="110997"/>
                </a:lnTo>
                <a:lnTo>
                  <a:pt x="747093" y="62991"/>
                </a:lnTo>
                <a:lnTo>
                  <a:pt x="734187" y="62991"/>
                </a:lnTo>
                <a:lnTo>
                  <a:pt x="725626" y="55498"/>
                </a:lnTo>
                <a:close/>
              </a:path>
              <a:path w="755650" h="111125">
                <a:moveTo>
                  <a:pt x="714308" y="45592"/>
                </a:moveTo>
                <a:lnTo>
                  <a:pt x="4445" y="45592"/>
                </a:lnTo>
                <a:lnTo>
                  <a:pt x="0" y="50037"/>
                </a:lnTo>
                <a:lnTo>
                  <a:pt x="0" y="60959"/>
                </a:lnTo>
                <a:lnTo>
                  <a:pt x="4445" y="65404"/>
                </a:lnTo>
                <a:lnTo>
                  <a:pt x="714308" y="65404"/>
                </a:lnTo>
                <a:lnTo>
                  <a:pt x="725626" y="55498"/>
                </a:lnTo>
                <a:lnTo>
                  <a:pt x="714308" y="45592"/>
                </a:lnTo>
                <a:close/>
              </a:path>
              <a:path w="755650" h="111125">
                <a:moveTo>
                  <a:pt x="750570" y="59947"/>
                </a:moveTo>
                <a:lnTo>
                  <a:pt x="744338" y="65404"/>
                </a:lnTo>
                <a:lnTo>
                  <a:pt x="746125" y="65404"/>
                </a:lnTo>
                <a:lnTo>
                  <a:pt x="750570" y="60959"/>
                </a:lnTo>
                <a:lnTo>
                  <a:pt x="750570" y="59947"/>
                </a:lnTo>
                <a:close/>
              </a:path>
              <a:path w="755650" h="111125">
                <a:moveTo>
                  <a:pt x="734187" y="48005"/>
                </a:moveTo>
                <a:lnTo>
                  <a:pt x="725626" y="55498"/>
                </a:lnTo>
                <a:lnTo>
                  <a:pt x="734187" y="62991"/>
                </a:lnTo>
                <a:lnTo>
                  <a:pt x="734187" y="48005"/>
                </a:lnTo>
                <a:close/>
              </a:path>
              <a:path w="755650" h="111125">
                <a:moveTo>
                  <a:pt x="747094" y="48005"/>
                </a:moveTo>
                <a:lnTo>
                  <a:pt x="734187" y="48005"/>
                </a:lnTo>
                <a:lnTo>
                  <a:pt x="734187" y="62991"/>
                </a:lnTo>
                <a:lnTo>
                  <a:pt x="747093" y="62991"/>
                </a:lnTo>
                <a:lnTo>
                  <a:pt x="750570" y="59947"/>
                </a:lnTo>
                <a:lnTo>
                  <a:pt x="750570" y="51049"/>
                </a:lnTo>
                <a:lnTo>
                  <a:pt x="747094" y="48005"/>
                </a:lnTo>
                <a:close/>
              </a:path>
              <a:path w="755650" h="111125">
                <a:moveTo>
                  <a:pt x="750570" y="51049"/>
                </a:moveTo>
                <a:lnTo>
                  <a:pt x="750570" y="59947"/>
                </a:lnTo>
                <a:lnTo>
                  <a:pt x="755650" y="55498"/>
                </a:lnTo>
                <a:lnTo>
                  <a:pt x="750570" y="51049"/>
                </a:lnTo>
                <a:close/>
              </a:path>
              <a:path w="755650" h="111125">
                <a:moveTo>
                  <a:pt x="692276" y="0"/>
                </a:moveTo>
                <a:lnTo>
                  <a:pt x="686053" y="380"/>
                </a:lnTo>
                <a:lnTo>
                  <a:pt x="678815" y="8635"/>
                </a:lnTo>
                <a:lnTo>
                  <a:pt x="679196" y="14858"/>
                </a:lnTo>
                <a:lnTo>
                  <a:pt x="725626" y="55498"/>
                </a:lnTo>
                <a:lnTo>
                  <a:pt x="734187" y="48005"/>
                </a:lnTo>
                <a:lnTo>
                  <a:pt x="747094" y="48005"/>
                </a:lnTo>
                <a:lnTo>
                  <a:pt x="692276" y="0"/>
                </a:lnTo>
                <a:close/>
              </a:path>
              <a:path w="755650" h="111125">
                <a:moveTo>
                  <a:pt x="746125" y="45592"/>
                </a:moveTo>
                <a:lnTo>
                  <a:pt x="744339" y="45592"/>
                </a:lnTo>
                <a:lnTo>
                  <a:pt x="750570" y="51049"/>
                </a:lnTo>
                <a:lnTo>
                  <a:pt x="750570" y="50037"/>
                </a:lnTo>
                <a:lnTo>
                  <a:pt x="746125" y="455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2155063" y="1830704"/>
            <a:ext cx="7747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71495" algn="l"/>
                <a:tab pos="6550025" algn="l"/>
              </a:tabLst>
            </a:pPr>
            <a:r>
              <a:rPr dirty="0" sz="1800" spc="-10" b="1">
                <a:solidFill>
                  <a:srgbClr val="FF7846"/>
                </a:solidFill>
                <a:latin typeface="Trebuchet MS"/>
                <a:cs typeface="Trebuchet MS"/>
              </a:rPr>
              <a:t>Producers</a:t>
            </a:r>
            <a:r>
              <a:rPr dirty="0" sz="1800" b="1">
                <a:solidFill>
                  <a:srgbClr val="FF7846"/>
                </a:solidFill>
                <a:latin typeface="Trebuchet MS"/>
                <a:cs typeface="Trebuchet MS"/>
              </a:rPr>
              <a:t>	Data</a:t>
            </a:r>
            <a:r>
              <a:rPr dirty="0" sz="1800" spc="85" b="1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7846"/>
                </a:solidFill>
                <a:latin typeface="Trebuchet MS"/>
                <a:cs typeface="Trebuchet MS"/>
              </a:rPr>
              <a:t>monolith</a:t>
            </a:r>
            <a:r>
              <a:rPr dirty="0" sz="1800" b="1">
                <a:solidFill>
                  <a:srgbClr val="FF7846"/>
                </a:solidFill>
                <a:latin typeface="Trebuchet MS"/>
                <a:cs typeface="Trebuchet MS"/>
              </a:rPr>
              <a:t>	</a:t>
            </a:r>
            <a:r>
              <a:rPr dirty="0" sz="1800" spc="-10" b="1">
                <a:solidFill>
                  <a:srgbClr val="FF7846"/>
                </a:solidFill>
                <a:latin typeface="Trebuchet MS"/>
                <a:cs typeface="Trebuchet MS"/>
              </a:rPr>
              <a:t>Consumers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4024884" y="2345435"/>
            <a:ext cx="3962400" cy="4140835"/>
          </a:xfrm>
          <a:custGeom>
            <a:avLst/>
            <a:gdLst/>
            <a:ahLst/>
            <a:cxnLst/>
            <a:rect l="l" t="t" r="r" b="b"/>
            <a:pathLst>
              <a:path w="3962400" h="4140835">
                <a:moveTo>
                  <a:pt x="0" y="4140708"/>
                </a:moveTo>
                <a:lnTo>
                  <a:pt x="3962400" y="4140708"/>
                </a:lnTo>
                <a:lnTo>
                  <a:pt x="3962400" y="0"/>
                </a:lnTo>
                <a:lnTo>
                  <a:pt x="0" y="0"/>
                </a:lnTo>
                <a:lnTo>
                  <a:pt x="0" y="4140708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060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/>
              <a:t>The</a:t>
            </a:r>
            <a:r>
              <a:rPr dirty="0" spc="-215"/>
              <a:t> </a:t>
            </a:r>
            <a:r>
              <a:rPr dirty="0" spc="120"/>
              <a:t>data</a:t>
            </a:r>
            <a:r>
              <a:rPr dirty="0" spc="-210"/>
              <a:t> </a:t>
            </a:r>
            <a:r>
              <a:rPr dirty="0" spc="155"/>
              <a:t>monolith</a:t>
            </a:r>
          </a:p>
          <a:p>
            <a:pPr marL="35560" marR="5080">
              <a:lnSpc>
                <a:spcPct val="100000"/>
              </a:lnSpc>
              <a:spcBef>
                <a:spcPts val="330"/>
              </a:spcBef>
            </a:pPr>
            <a:r>
              <a:rPr dirty="0" sz="1800" b="0">
                <a:latin typeface="Trebuchet MS"/>
                <a:cs typeface="Trebuchet MS"/>
              </a:rPr>
              <a:t>The</a:t>
            </a:r>
            <a:r>
              <a:rPr dirty="0" sz="1800" spc="-10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data</a:t>
            </a:r>
            <a:r>
              <a:rPr dirty="0" sz="1800" spc="-15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monolith</a:t>
            </a:r>
            <a:r>
              <a:rPr dirty="0" sz="1800" spc="25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starts</a:t>
            </a:r>
            <a:r>
              <a:rPr dirty="0" sz="1800" spc="-15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with</a:t>
            </a:r>
            <a:r>
              <a:rPr dirty="0" sz="1800" spc="-5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the</a:t>
            </a:r>
            <a:r>
              <a:rPr dirty="0" sz="1800" spc="-5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assumption</a:t>
            </a:r>
            <a:r>
              <a:rPr dirty="0" sz="1800" spc="-5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that</a:t>
            </a:r>
            <a:r>
              <a:rPr dirty="0" sz="1800" spc="-5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data must</a:t>
            </a:r>
            <a:r>
              <a:rPr dirty="0" sz="1800" spc="-20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flow</a:t>
            </a:r>
            <a:r>
              <a:rPr dirty="0" sz="1800" spc="-10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elsewhere</a:t>
            </a:r>
            <a:r>
              <a:rPr dirty="0" sz="1800" spc="-5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to</a:t>
            </a:r>
            <a:r>
              <a:rPr dirty="0" sz="1800" spc="-20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be</a:t>
            </a:r>
            <a:r>
              <a:rPr dirty="0" sz="1800" spc="-30" b="0">
                <a:latin typeface="Trebuchet MS"/>
                <a:cs typeface="Trebuchet MS"/>
              </a:rPr>
              <a:t> </a:t>
            </a:r>
            <a:r>
              <a:rPr dirty="0" sz="1800" spc="-10" b="0">
                <a:latin typeface="Trebuchet MS"/>
                <a:cs typeface="Trebuchet MS"/>
              </a:rPr>
              <a:t>usable.</a:t>
            </a:r>
            <a:r>
              <a:rPr dirty="0" sz="1800" spc="-15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The</a:t>
            </a:r>
            <a:r>
              <a:rPr dirty="0" sz="1800" spc="-5" b="0">
                <a:latin typeface="Trebuchet MS"/>
                <a:cs typeface="Trebuchet MS"/>
              </a:rPr>
              <a:t> </a:t>
            </a:r>
            <a:r>
              <a:rPr dirty="0" sz="1800" spc="40" b="0">
                <a:latin typeface="Trebuchet MS"/>
                <a:cs typeface="Trebuchet MS"/>
              </a:rPr>
              <a:t>hadoop </a:t>
            </a:r>
            <a:r>
              <a:rPr dirty="0" sz="1800" b="0">
                <a:latin typeface="Trebuchet MS"/>
                <a:cs typeface="Trebuchet MS"/>
              </a:rPr>
              <a:t>monolith</a:t>
            </a:r>
            <a:r>
              <a:rPr dirty="0" sz="1800" spc="5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started</a:t>
            </a:r>
            <a:r>
              <a:rPr dirty="0" sz="1800" spc="-30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out</a:t>
            </a:r>
            <a:r>
              <a:rPr dirty="0" sz="1800" spc="-25" b="0">
                <a:latin typeface="Trebuchet MS"/>
                <a:cs typeface="Trebuchet MS"/>
              </a:rPr>
              <a:t> great,</a:t>
            </a:r>
            <a:r>
              <a:rPr dirty="0" sz="1800" b="0">
                <a:latin typeface="Trebuchet MS"/>
                <a:cs typeface="Trebuchet MS"/>
              </a:rPr>
              <a:t> one</a:t>
            </a:r>
            <a:r>
              <a:rPr dirty="0" sz="1800" spc="-20" b="0">
                <a:latin typeface="Trebuchet MS"/>
                <a:cs typeface="Trebuchet MS"/>
              </a:rPr>
              <a:t> </a:t>
            </a:r>
            <a:r>
              <a:rPr dirty="0" sz="1800" spc="-10" b="0">
                <a:latin typeface="Trebuchet MS"/>
                <a:cs typeface="Trebuchet MS"/>
              </a:rPr>
              <a:t>vendor,</a:t>
            </a:r>
            <a:r>
              <a:rPr dirty="0" sz="1800" b="0">
                <a:latin typeface="Trebuchet MS"/>
                <a:cs typeface="Trebuchet MS"/>
              </a:rPr>
              <a:t> </a:t>
            </a:r>
            <a:r>
              <a:rPr dirty="0" sz="1800" spc="65" b="0">
                <a:latin typeface="Trebuchet MS"/>
                <a:cs typeface="Trebuchet MS"/>
              </a:rPr>
              <a:t>no</a:t>
            </a:r>
            <a:r>
              <a:rPr dirty="0" sz="1800" spc="-30" b="0">
                <a:latin typeface="Trebuchet MS"/>
                <a:cs typeface="Trebuchet MS"/>
              </a:rPr>
              <a:t> </a:t>
            </a:r>
            <a:r>
              <a:rPr dirty="0" sz="1800" spc="-10" b="0">
                <a:latin typeface="Trebuchet MS"/>
                <a:cs typeface="Trebuchet MS"/>
              </a:rPr>
              <a:t>tech</a:t>
            </a:r>
            <a:r>
              <a:rPr dirty="0" sz="1800" spc="-15" b="0">
                <a:latin typeface="Trebuchet MS"/>
                <a:cs typeface="Trebuchet MS"/>
              </a:rPr>
              <a:t> </a:t>
            </a:r>
            <a:r>
              <a:rPr dirty="0" sz="1800" spc="-30" b="0">
                <a:latin typeface="Trebuchet MS"/>
                <a:cs typeface="Trebuchet MS"/>
              </a:rPr>
              <a:t>debt, </a:t>
            </a:r>
            <a:r>
              <a:rPr dirty="0" sz="1800" b="0">
                <a:latin typeface="Trebuchet MS"/>
                <a:cs typeface="Trebuchet MS"/>
              </a:rPr>
              <a:t>but</a:t>
            </a:r>
            <a:r>
              <a:rPr dirty="0" sz="1800" spc="-30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attempts</a:t>
            </a:r>
            <a:r>
              <a:rPr dirty="0" sz="1800" spc="-20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to</a:t>
            </a:r>
            <a:r>
              <a:rPr dirty="0" sz="1800" spc="-20" b="0">
                <a:latin typeface="Trebuchet MS"/>
                <a:cs typeface="Trebuchet MS"/>
              </a:rPr>
              <a:t> </a:t>
            </a:r>
            <a:r>
              <a:rPr dirty="0" sz="1800" spc="-10" b="0">
                <a:latin typeface="Trebuchet MS"/>
                <a:cs typeface="Trebuchet MS"/>
              </a:rPr>
              <a:t>scale</a:t>
            </a:r>
            <a:r>
              <a:rPr dirty="0" sz="1800" spc="-30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brought</a:t>
            </a:r>
            <a:r>
              <a:rPr dirty="0" sz="1800" spc="-20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familiar </a:t>
            </a:r>
            <a:r>
              <a:rPr dirty="0" sz="1800" spc="-10" b="0">
                <a:latin typeface="Trebuchet MS"/>
                <a:cs typeface="Trebuchet MS"/>
              </a:rPr>
              <a:t>failure</a:t>
            </a:r>
            <a:r>
              <a:rPr dirty="0" sz="1800" spc="-20" b="0">
                <a:latin typeface="Trebuchet MS"/>
                <a:cs typeface="Trebuchet MS"/>
              </a:rPr>
              <a:t> </a:t>
            </a:r>
            <a:r>
              <a:rPr dirty="0" sz="1800" spc="-10" b="0">
                <a:latin typeface="Trebuchet MS"/>
                <a:cs typeface="Trebuchet MS"/>
              </a:rPr>
              <a:t>modes.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2338577" y="2647950"/>
            <a:ext cx="734695" cy="733425"/>
          </a:xfrm>
          <a:custGeom>
            <a:avLst/>
            <a:gdLst/>
            <a:ahLst/>
            <a:cxnLst/>
            <a:rect l="l" t="t" r="r" b="b"/>
            <a:pathLst>
              <a:path w="734694" h="733425">
                <a:moveTo>
                  <a:pt x="0" y="366522"/>
                </a:moveTo>
                <a:lnTo>
                  <a:pt x="2862" y="320543"/>
                </a:lnTo>
                <a:lnTo>
                  <a:pt x="11218" y="276270"/>
                </a:lnTo>
                <a:lnTo>
                  <a:pt x="24725" y="234045"/>
                </a:lnTo>
                <a:lnTo>
                  <a:pt x="43038" y="194212"/>
                </a:lnTo>
                <a:lnTo>
                  <a:pt x="65812" y="157114"/>
                </a:lnTo>
                <a:lnTo>
                  <a:pt x="92703" y="123094"/>
                </a:lnTo>
                <a:lnTo>
                  <a:pt x="123366" y="92497"/>
                </a:lnTo>
                <a:lnTo>
                  <a:pt x="157458" y="65664"/>
                </a:lnTo>
                <a:lnTo>
                  <a:pt x="194633" y="42941"/>
                </a:lnTo>
                <a:lnTo>
                  <a:pt x="234548" y="24669"/>
                </a:lnTo>
                <a:lnTo>
                  <a:pt x="276857" y="11193"/>
                </a:lnTo>
                <a:lnTo>
                  <a:pt x="321217" y="2855"/>
                </a:lnTo>
                <a:lnTo>
                  <a:pt x="367284" y="0"/>
                </a:lnTo>
                <a:lnTo>
                  <a:pt x="413350" y="2855"/>
                </a:lnTo>
                <a:lnTo>
                  <a:pt x="457710" y="11193"/>
                </a:lnTo>
                <a:lnTo>
                  <a:pt x="500019" y="24669"/>
                </a:lnTo>
                <a:lnTo>
                  <a:pt x="539934" y="42941"/>
                </a:lnTo>
                <a:lnTo>
                  <a:pt x="577109" y="65664"/>
                </a:lnTo>
                <a:lnTo>
                  <a:pt x="611201" y="92497"/>
                </a:lnTo>
                <a:lnTo>
                  <a:pt x="641864" y="123094"/>
                </a:lnTo>
                <a:lnTo>
                  <a:pt x="668755" y="157114"/>
                </a:lnTo>
                <a:lnTo>
                  <a:pt x="691529" y="194212"/>
                </a:lnTo>
                <a:lnTo>
                  <a:pt x="709842" y="234045"/>
                </a:lnTo>
                <a:lnTo>
                  <a:pt x="723349" y="276270"/>
                </a:lnTo>
                <a:lnTo>
                  <a:pt x="731705" y="320543"/>
                </a:lnTo>
                <a:lnTo>
                  <a:pt x="734568" y="366522"/>
                </a:lnTo>
                <a:lnTo>
                  <a:pt x="731705" y="412500"/>
                </a:lnTo>
                <a:lnTo>
                  <a:pt x="723349" y="456773"/>
                </a:lnTo>
                <a:lnTo>
                  <a:pt x="709842" y="498998"/>
                </a:lnTo>
                <a:lnTo>
                  <a:pt x="691529" y="538831"/>
                </a:lnTo>
                <a:lnTo>
                  <a:pt x="668755" y="575929"/>
                </a:lnTo>
                <a:lnTo>
                  <a:pt x="641864" y="609949"/>
                </a:lnTo>
                <a:lnTo>
                  <a:pt x="611201" y="640546"/>
                </a:lnTo>
                <a:lnTo>
                  <a:pt x="577109" y="667379"/>
                </a:lnTo>
                <a:lnTo>
                  <a:pt x="539934" y="690102"/>
                </a:lnTo>
                <a:lnTo>
                  <a:pt x="500019" y="708374"/>
                </a:lnTo>
                <a:lnTo>
                  <a:pt x="457710" y="721850"/>
                </a:lnTo>
                <a:lnTo>
                  <a:pt x="413350" y="730188"/>
                </a:lnTo>
                <a:lnTo>
                  <a:pt x="367284" y="733044"/>
                </a:lnTo>
                <a:lnTo>
                  <a:pt x="321217" y="730188"/>
                </a:lnTo>
                <a:lnTo>
                  <a:pt x="276857" y="721850"/>
                </a:lnTo>
                <a:lnTo>
                  <a:pt x="234548" y="708374"/>
                </a:lnTo>
                <a:lnTo>
                  <a:pt x="194633" y="690102"/>
                </a:lnTo>
                <a:lnTo>
                  <a:pt x="157458" y="667379"/>
                </a:lnTo>
                <a:lnTo>
                  <a:pt x="123366" y="640546"/>
                </a:lnTo>
                <a:lnTo>
                  <a:pt x="92703" y="609949"/>
                </a:lnTo>
                <a:lnTo>
                  <a:pt x="65812" y="575929"/>
                </a:lnTo>
                <a:lnTo>
                  <a:pt x="43038" y="538831"/>
                </a:lnTo>
                <a:lnTo>
                  <a:pt x="24725" y="498998"/>
                </a:lnTo>
                <a:lnTo>
                  <a:pt x="11218" y="456773"/>
                </a:lnTo>
                <a:lnTo>
                  <a:pt x="2862" y="412500"/>
                </a:lnTo>
                <a:lnTo>
                  <a:pt x="0" y="366522"/>
                </a:lnTo>
                <a:close/>
              </a:path>
            </a:pathLst>
          </a:custGeom>
          <a:ln w="19811">
            <a:solidFill>
              <a:srgbClr val="CD66F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8" name="object 18" descr=""/>
          <p:cNvGraphicFramePr>
            <a:graphicFrameLocks noGrp="1"/>
          </p:cNvGraphicFramePr>
          <p:nvPr/>
        </p:nvGraphicFramePr>
        <p:xfrm>
          <a:off x="4178808" y="2485644"/>
          <a:ext cx="1224280" cy="3876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5380"/>
              </a:tblGrid>
              <a:tr h="770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F1F1F1"/>
                      </a:solidFill>
                      <a:prstDash val="solid"/>
                    </a:lnT>
                    <a:solidFill>
                      <a:srgbClr val="FFFFFF">
                        <a:alpha val="10195"/>
                      </a:srgb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F1F1F1"/>
                      </a:solidFill>
                      <a:prstDash val="solid"/>
                    </a:lnR>
                    <a:solidFill>
                      <a:srgbClr val="FF7846"/>
                    </a:solidFill>
                  </a:tcPr>
                </a:tc>
              </a:tr>
              <a:tr h="2651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50190">
                        <a:lnSpc>
                          <a:spcPct val="100000"/>
                        </a:lnSpc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Ingest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FFFFFF">
                        <a:alpha val="1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" name="object 19" descr=""/>
          <p:cNvSpPr/>
          <p:nvPr/>
        </p:nvSpPr>
        <p:spPr>
          <a:xfrm>
            <a:off x="4561268" y="5721724"/>
            <a:ext cx="381000" cy="382270"/>
          </a:xfrm>
          <a:custGeom>
            <a:avLst/>
            <a:gdLst/>
            <a:ahLst/>
            <a:cxnLst/>
            <a:rect l="l" t="t" r="r" b="b"/>
            <a:pathLst>
              <a:path w="381000" h="382270">
                <a:moveTo>
                  <a:pt x="190085" y="156131"/>
                </a:moveTo>
                <a:lnTo>
                  <a:pt x="214902" y="161107"/>
                </a:lnTo>
                <a:lnTo>
                  <a:pt x="235191" y="174665"/>
                </a:lnTo>
                <a:lnTo>
                  <a:pt x="248882" y="194756"/>
                </a:lnTo>
                <a:lnTo>
                  <a:pt x="253905" y="219329"/>
                </a:lnTo>
                <a:lnTo>
                  <a:pt x="251885" y="235132"/>
                </a:lnTo>
                <a:lnTo>
                  <a:pt x="246163" y="249475"/>
                </a:lnTo>
                <a:lnTo>
                  <a:pt x="237246" y="261857"/>
                </a:lnTo>
                <a:lnTo>
                  <a:pt x="225649" y="271770"/>
                </a:lnTo>
                <a:lnTo>
                  <a:pt x="253133" y="287408"/>
                </a:lnTo>
                <a:lnTo>
                  <a:pt x="274770" y="310590"/>
                </a:lnTo>
                <a:lnTo>
                  <a:pt x="288940" y="339665"/>
                </a:lnTo>
                <a:lnTo>
                  <a:pt x="294024" y="372980"/>
                </a:lnTo>
                <a:lnTo>
                  <a:pt x="294024" y="377777"/>
                </a:lnTo>
                <a:lnTo>
                  <a:pt x="290147" y="381654"/>
                </a:lnTo>
                <a:lnTo>
                  <a:pt x="90340" y="381654"/>
                </a:lnTo>
                <a:lnTo>
                  <a:pt x="86477" y="377777"/>
                </a:lnTo>
                <a:lnTo>
                  <a:pt x="86477" y="372980"/>
                </a:lnTo>
                <a:lnTo>
                  <a:pt x="87579" y="364306"/>
                </a:lnTo>
                <a:lnTo>
                  <a:pt x="276332" y="364306"/>
                </a:lnTo>
                <a:lnTo>
                  <a:pt x="267427" y="332195"/>
                </a:lnTo>
                <a:lnTo>
                  <a:pt x="248552" y="306231"/>
                </a:lnTo>
                <a:lnTo>
                  <a:pt x="222047" y="288860"/>
                </a:lnTo>
                <a:lnTo>
                  <a:pt x="190251" y="282526"/>
                </a:lnTo>
                <a:lnTo>
                  <a:pt x="134454" y="282526"/>
                </a:lnTo>
                <a:lnTo>
                  <a:pt x="136951" y="280466"/>
                </a:lnTo>
                <a:lnTo>
                  <a:pt x="142551" y="276975"/>
                </a:lnTo>
                <a:lnTo>
                  <a:pt x="148453" y="274098"/>
                </a:lnTo>
                <a:lnTo>
                  <a:pt x="154550" y="271778"/>
                </a:lnTo>
                <a:lnTo>
                  <a:pt x="146830" y="265178"/>
                </a:lnTo>
                <a:lnTo>
                  <a:pt x="190085" y="265178"/>
                </a:lnTo>
                <a:lnTo>
                  <a:pt x="232949" y="237160"/>
                </a:lnTo>
                <a:lnTo>
                  <a:pt x="236610" y="219329"/>
                </a:lnTo>
                <a:lnTo>
                  <a:pt x="232949" y="201498"/>
                </a:lnTo>
                <a:lnTo>
                  <a:pt x="222971" y="186922"/>
                </a:lnTo>
                <a:lnTo>
                  <a:pt x="208181" y="177088"/>
                </a:lnTo>
                <a:lnTo>
                  <a:pt x="190085" y="173479"/>
                </a:lnTo>
                <a:lnTo>
                  <a:pt x="146768" y="173479"/>
                </a:lnTo>
                <a:lnTo>
                  <a:pt x="165277" y="161107"/>
                </a:lnTo>
                <a:lnTo>
                  <a:pt x="190085" y="156131"/>
                </a:lnTo>
                <a:close/>
              </a:path>
              <a:path w="381000" h="382270">
                <a:moveTo>
                  <a:pt x="134454" y="282526"/>
                </a:moveTo>
                <a:lnTo>
                  <a:pt x="190251" y="282526"/>
                </a:lnTo>
                <a:lnTo>
                  <a:pt x="178647" y="283340"/>
                </a:lnTo>
                <a:lnTo>
                  <a:pt x="167311" y="285753"/>
                </a:lnTo>
                <a:lnTo>
                  <a:pt x="129899" y="308231"/>
                </a:lnTo>
                <a:lnTo>
                  <a:pt x="108509" y="343600"/>
                </a:lnTo>
                <a:lnTo>
                  <a:pt x="104176" y="364306"/>
                </a:lnTo>
                <a:lnTo>
                  <a:pt x="87579" y="364306"/>
                </a:lnTo>
                <a:lnTo>
                  <a:pt x="89985" y="345359"/>
                </a:lnTo>
                <a:lnTo>
                  <a:pt x="100037" y="319869"/>
                </a:lnTo>
                <a:lnTo>
                  <a:pt x="115928" y="297806"/>
                </a:lnTo>
                <a:lnTo>
                  <a:pt x="134454" y="282526"/>
                </a:lnTo>
                <a:close/>
              </a:path>
              <a:path w="381000" h="382270">
                <a:moveTo>
                  <a:pt x="146768" y="173479"/>
                </a:moveTo>
                <a:lnTo>
                  <a:pt x="190085" y="173479"/>
                </a:lnTo>
                <a:lnTo>
                  <a:pt x="171999" y="177088"/>
                </a:lnTo>
                <a:lnTo>
                  <a:pt x="157215" y="186922"/>
                </a:lnTo>
                <a:lnTo>
                  <a:pt x="147241" y="201498"/>
                </a:lnTo>
                <a:lnTo>
                  <a:pt x="143581" y="219329"/>
                </a:lnTo>
                <a:lnTo>
                  <a:pt x="147241" y="237160"/>
                </a:lnTo>
                <a:lnTo>
                  <a:pt x="157215" y="251735"/>
                </a:lnTo>
                <a:lnTo>
                  <a:pt x="171999" y="261570"/>
                </a:lnTo>
                <a:lnTo>
                  <a:pt x="190085" y="265178"/>
                </a:lnTo>
                <a:lnTo>
                  <a:pt x="146830" y="265178"/>
                </a:lnTo>
                <a:lnTo>
                  <a:pt x="142943" y="261853"/>
                </a:lnTo>
                <a:lnTo>
                  <a:pt x="134028" y="249472"/>
                </a:lnTo>
                <a:lnTo>
                  <a:pt x="128306" y="235129"/>
                </a:lnTo>
                <a:lnTo>
                  <a:pt x="126286" y="219329"/>
                </a:lnTo>
                <a:lnTo>
                  <a:pt x="131308" y="194756"/>
                </a:lnTo>
                <a:lnTo>
                  <a:pt x="144995" y="174665"/>
                </a:lnTo>
                <a:lnTo>
                  <a:pt x="146768" y="173479"/>
                </a:lnTo>
                <a:close/>
              </a:path>
              <a:path w="381000" h="382270">
                <a:moveTo>
                  <a:pt x="276563" y="0"/>
                </a:moveTo>
                <a:lnTo>
                  <a:pt x="301380" y="4975"/>
                </a:lnTo>
                <a:lnTo>
                  <a:pt x="321670" y="18533"/>
                </a:lnTo>
                <a:lnTo>
                  <a:pt x="335361" y="38624"/>
                </a:lnTo>
                <a:lnTo>
                  <a:pt x="340385" y="63197"/>
                </a:lnTo>
                <a:lnTo>
                  <a:pt x="338364" y="79000"/>
                </a:lnTo>
                <a:lnTo>
                  <a:pt x="332642" y="93343"/>
                </a:lnTo>
                <a:lnTo>
                  <a:pt x="323724" y="105725"/>
                </a:lnTo>
                <a:lnTo>
                  <a:pt x="312194" y="115581"/>
                </a:lnTo>
                <a:lnTo>
                  <a:pt x="339609" y="131276"/>
                </a:lnTo>
                <a:lnTo>
                  <a:pt x="361247" y="154458"/>
                </a:lnTo>
                <a:lnTo>
                  <a:pt x="375418" y="183533"/>
                </a:lnTo>
                <a:lnTo>
                  <a:pt x="380502" y="216849"/>
                </a:lnTo>
                <a:lnTo>
                  <a:pt x="380502" y="221642"/>
                </a:lnTo>
                <a:lnTo>
                  <a:pt x="376628" y="225523"/>
                </a:lnTo>
                <a:lnTo>
                  <a:pt x="276728" y="225523"/>
                </a:lnTo>
                <a:lnTo>
                  <a:pt x="276728" y="208175"/>
                </a:lnTo>
                <a:lnTo>
                  <a:pt x="362808" y="208175"/>
                </a:lnTo>
                <a:lnTo>
                  <a:pt x="353904" y="176064"/>
                </a:lnTo>
                <a:lnTo>
                  <a:pt x="335030" y="150099"/>
                </a:lnTo>
                <a:lnTo>
                  <a:pt x="308524" y="132728"/>
                </a:lnTo>
                <a:lnTo>
                  <a:pt x="276728" y="126394"/>
                </a:lnTo>
                <a:lnTo>
                  <a:pt x="220110" y="126394"/>
                </a:lnTo>
                <a:lnTo>
                  <a:pt x="229029" y="120843"/>
                </a:lnTo>
                <a:lnTo>
                  <a:pt x="234931" y="117966"/>
                </a:lnTo>
                <a:lnTo>
                  <a:pt x="241027" y="115646"/>
                </a:lnTo>
                <a:lnTo>
                  <a:pt x="233308" y="109046"/>
                </a:lnTo>
                <a:lnTo>
                  <a:pt x="276563" y="109046"/>
                </a:lnTo>
                <a:lnTo>
                  <a:pt x="319427" y="81028"/>
                </a:lnTo>
                <a:lnTo>
                  <a:pt x="323088" y="63197"/>
                </a:lnTo>
                <a:lnTo>
                  <a:pt x="319427" y="45366"/>
                </a:lnTo>
                <a:lnTo>
                  <a:pt x="309449" y="30790"/>
                </a:lnTo>
                <a:lnTo>
                  <a:pt x="294658" y="20956"/>
                </a:lnTo>
                <a:lnTo>
                  <a:pt x="276563" y="17347"/>
                </a:lnTo>
                <a:lnTo>
                  <a:pt x="233246" y="17348"/>
                </a:lnTo>
                <a:lnTo>
                  <a:pt x="251755" y="4975"/>
                </a:lnTo>
                <a:lnTo>
                  <a:pt x="276563" y="0"/>
                </a:lnTo>
                <a:close/>
              </a:path>
              <a:path w="381000" h="382270">
                <a:moveTo>
                  <a:pt x="47976" y="126394"/>
                </a:moveTo>
                <a:lnTo>
                  <a:pt x="103773" y="126394"/>
                </a:lnTo>
                <a:lnTo>
                  <a:pt x="92169" y="127208"/>
                </a:lnTo>
                <a:lnTo>
                  <a:pt x="80833" y="129621"/>
                </a:lnTo>
                <a:lnTo>
                  <a:pt x="43421" y="152099"/>
                </a:lnTo>
                <a:lnTo>
                  <a:pt x="22031" y="187469"/>
                </a:lnTo>
                <a:lnTo>
                  <a:pt x="17699" y="208176"/>
                </a:lnTo>
                <a:lnTo>
                  <a:pt x="103773" y="208175"/>
                </a:lnTo>
                <a:lnTo>
                  <a:pt x="103773" y="225523"/>
                </a:lnTo>
                <a:lnTo>
                  <a:pt x="3862" y="225524"/>
                </a:lnTo>
                <a:lnTo>
                  <a:pt x="0" y="221642"/>
                </a:lnTo>
                <a:lnTo>
                  <a:pt x="0" y="216850"/>
                </a:lnTo>
                <a:lnTo>
                  <a:pt x="3507" y="189227"/>
                </a:lnTo>
                <a:lnTo>
                  <a:pt x="13559" y="163737"/>
                </a:lnTo>
                <a:lnTo>
                  <a:pt x="29450" y="141673"/>
                </a:lnTo>
                <a:lnTo>
                  <a:pt x="47976" y="126394"/>
                </a:lnTo>
                <a:close/>
              </a:path>
              <a:path w="381000" h="382270">
                <a:moveTo>
                  <a:pt x="220110" y="126394"/>
                </a:moveTo>
                <a:lnTo>
                  <a:pt x="276728" y="126394"/>
                </a:lnTo>
                <a:lnTo>
                  <a:pt x="265125" y="127208"/>
                </a:lnTo>
                <a:lnTo>
                  <a:pt x="253788" y="129621"/>
                </a:lnTo>
                <a:lnTo>
                  <a:pt x="221822" y="146959"/>
                </a:lnTo>
                <a:lnTo>
                  <a:pt x="210567" y="133796"/>
                </a:lnTo>
                <a:lnTo>
                  <a:pt x="214601" y="130319"/>
                </a:lnTo>
                <a:lnTo>
                  <a:pt x="218925" y="127131"/>
                </a:lnTo>
                <a:lnTo>
                  <a:pt x="220110" y="126394"/>
                </a:lnTo>
                <a:close/>
              </a:path>
              <a:path w="381000" h="382270">
                <a:moveTo>
                  <a:pt x="103607" y="0"/>
                </a:moveTo>
                <a:lnTo>
                  <a:pt x="128425" y="4975"/>
                </a:lnTo>
                <a:lnTo>
                  <a:pt x="148713" y="18533"/>
                </a:lnTo>
                <a:lnTo>
                  <a:pt x="162404" y="38624"/>
                </a:lnTo>
                <a:lnTo>
                  <a:pt x="167428" y="63197"/>
                </a:lnTo>
                <a:lnTo>
                  <a:pt x="165403" y="79000"/>
                </a:lnTo>
                <a:lnTo>
                  <a:pt x="159717" y="93289"/>
                </a:lnTo>
                <a:lnTo>
                  <a:pt x="150834" y="105660"/>
                </a:lnTo>
                <a:lnTo>
                  <a:pt x="139272" y="115581"/>
                </a:lnTo>
                <a:lnTo>
                  <a:pt x="147446" y="119082"/>
                </a:lnTo>
                <a:lnTo>
                  <a:pt x="155317" y="123298"/>
                </a:lnTo>
                <a:lnTo>
                  <a:pt x="162832" y="128208"/>
                </a:lnTo>
                <a:lnTo>
                  <a:pt x="169936" y="133796"/>
                </a:lnTo>
                <a:lnTo>
                  <a:pt x="158672" y="146959"/>
                </a:lnTo>
                <a:lnTo>
                  <a:pt x="146401" y="138153"/>
                </a:lnTo>
                <a:lnTo>
                  <a:pt x="132936" y="131705"/>
                </a:lnTo>
                <a:lnTo>
                  <a:pt x="118614" y="127743"/>
                </a:lnTo>
                <a:lnTo>
                  <a:pt x="103773" y="126394"/>
                </a:lnTo>
                <a:lnTo>
                  <a:pt x="47976" y="126394"/>
                </a:lnTo>
                <a:lnTo>
                  <a:pt x="50474" y="124334"/>
                </a:lnTo>
                <a:lnTo>
                  <a:pt x="56073" y="120843"/>
                </a:lnTo>
                <a:lnTo>
                  <a:pt x="61975" y="117966"/>
                </a:lnTo>
                <a:lnTo>
                  <a:pt x="68072" y="115646"/>
                </a:lnTo>
                <a:lnTo>
                  <a:pt x="60353" y="109046"/>
                </a:lnTo>
                <a:lnTo>
                  <a:pt x="103607" y="109046"/>
                </a:lnTo>
                <a:lnTo>
                  <a:pt x="146471" y="81028"/>
                </a:lnTo>
                <a:lnTo>
                  <a:pt x="150132" y="63197"/>
                </a:lnTo>
                <a:lnTo>
                  <a:pt x="146471" y="45366"/>
                </a:lnTo>
                <a:lnTo>
                  <a:pt x="136493" y="30790"/>
                </a:lnTo>
                <a:lnTo>
                  <a:pt x="121703" y="20956"/>
                </a:lnTo>
                <a:lnTo>
                  <a:pt x="103607" y="17348"/>
                </a:lnTo>
                <a:lnTo>
                  <a:pt x="60290" y="17348"/>
                </a:lnTo>
                <a:lnTo>
                  <a:pt x="78799" y="4975"/>
                </a:lnTo>
                <a:lnTo>
                  <a:pt x="103607" y="0"/>
                </a:lnTo>
                <a:close/>
              </a:path>
              <a:path w="381000" h="382270">
                <a:moveTo>
                  <a:pt x="233246" y="17348"/>
                </a:moveTo>
                <a:lnTo>
                  <a:pt x="276563" y="17347"/>
                </a:lnTo>
                <a:lnTo>
                  <a:pt x="258476" y="20956"/>
                </a:lnTo>
                <a:lnTo>
                  <a:pt x="243693" y="30790"/>
                </a:lnTo>
                <a:lnTo>
                  <a:pt x="233719" y="45366"/>
                </a:lnTo>
                <a:lnTo>
                  <a:pt x="230059" y="63197"/>
                </a:lnTo>
                <a:lnTo>
                  <a:pt x="233719" y="81028"/>
                </a:lnTo>
                <a:lnTo>
                  <a:pt x="243693" y="95603"/>
                </a:lnTo>
                <a:lnTo>
                  <a:pt x="258476" y="105438"/>
                </a:lnTo>
                <a:lnTo>
                  <a:pt x="276563" y="109046"/>
                </a:lnTo>
                <a:lnTo>
                  <a:pt x="233308" y="109046"/>
                </a:lnTo>
                <a:lnTo>
                  <a:pt x="229424" y="105725"/>
                </a:lnTo>
                <a:lnTo>
                  <a:pt x="220507" y="93343"/>
                </a:lnTo>
                <a:lnTo>
                  <a:pt x="214780" y="78968"/>
                </a:lnTo>
                <a:lnTo>
                  <a:pt x="212764" y="63197"/>
                </a:lnTo>
                <a:lnTo>
                  <a:pt x="217786" y="38624"/>
                </a:lnTo>
                <a:lnTo>
                  <a:pt x="231473" y="18533"/>
                </a:lnTo>
                <a:lnTo>
                  <a:pt x="233246" y="17348"/>
                </a:lnTo>
                <a:close/>
              </a:path>
              <a:path w="381000" h="382270">
                <a:moveTo>
                  <a:pt x="60290" y="17348"/>
                </a:moveTo>
                <a:lnTo>
                  <a:pt x="103607" y="17348"/>
                </a:lnTo>
                <a:lnTo>
                  <a:pt x="85521" y="20956"/>
                </a:lnTo>
                <a:lnTo>
                  <a:pt x="70737" y="30790"/>
                </a:lnTo>
                <a:lnTo>
                  <a:pt x="60763" y="45366"/>
                </a:lnTo>
                <a:lnTo>
                  <a:pt x="57104" y="63197"/>
                </a:lnTo>
                <a:lnTo>
                  <a:pt x="60763" y="81028"/>
                </a:lnTo>
                <a:lnTo>
                  <a:pt x="70737" y="95603"/>
                </a:lnTo>
                <a:lnTo>
                  <a:pt x="85521" y="105438"/>
                </a:lnTo>
                <a:lnTo>
                  <a:pt x="103607" y="109046"/>
                </a:lnTo>
                <a:lnTo>
                  <a:pt x="60353" y="109046"/>
                </a:lnTo>
                <a:lnTo>
                  <a:pt x="56469" y="105726"/>
                </a:lnTo>
                <a:lnTo>
                  <a:pt x="47551" y="93344"/>
                </a:lnTo>
                <a:lnTo>
                  <a:pt x="41824" y="78968"/>
                </a:lnTo>
                <a:lnTo>
                  <a:pt x="39808" y="63197"/>
                </a:lnTo>
                <a:lnTo>
                  <a:pt x="44830" y="38624"/>
                </a:lnTo>
                <a:lnTo>
                  <a:pt x="58517" y="18533"/>
                </a:lnTo>
                <a:lnTo>
                  <a:pt x="60290" y="17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0" name="object 20" descr=""/>
          <p:cNvGraphicFramePr>
            <a:graphicFrameLocks noGrp="1"/>
          </p:cNvGraphicFramePr>
          <p:nvPr/>
        </p:nvGraphicFramePr>
        <p:xfrm>
          <a:off x="6707123" y="2485644"/>
          <a:ext cx="1224280" cy="3876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5380"/>
              </a:tblGrid>
              <a:tr h="770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F1F1F1"/>
                      </a:solidFill>
                      <a:prstDash val="solid"/>
                    </a:lnT>
                    <a:solidFill>
                      <a:srgbClr val="FFFFFF">
                        <a:alpha val="10195"/>
                      </a:srgb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F1F1F1"/>
                      </a:solidFill>
                      <a:prstDash val="solid"/>
                    </a:lnR>
                    <a:solidFill>
                      <a:srgbClr val="FF7846"/>
                    </a:solidFill>
                  </a:tcPr>
                </a:tc>
              </a:tr>
              <a:tr h="2651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82575">
                        <a:lnSpc>
                          <a:spcPct val="100000"/>
                        </a:lnSpc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Serve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FFFFFF">
                        <a:alpha val="1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object 21" descr=""/>
          <p:cNvSpPr/>
          <p:nvPr/>
        </p:nvSpPr>
        <p:spPr>
          <a:xfrm>
            <a:off x="7089584" y="5721724"/>
            <a:ext cx="381000" cy="382270"/>
          </a:xfrm>
          <a:custGeom>
            <a:avLst/>
            <a:gdLst/>
            <a:ahLst/>
            <a:cxnLst/>
            <a:rect l="l" t="t" r="r" b="b"/>
            <a:pathLst>
              <a:path w="381000" h="382270">
                <a:moveTo>
                  <a:pt x="190085" y="156131"/>
                </a:moveTo>
                <a:lnTo>
                  <a:pt x="214902" y="161107"/>
                </a:lnTo>
                <a:lnTo>
                  <a:pt x="235191" y="174665"/>
                </a:lnTo>
                <a:lnTo>
                  <a:pt x="248882" y="194756"/>
                </a:lnTo>
                <a:lnTo>
                  <a:pt x="253905" y="219329"/>
                </a:lnTo>
                <a:lnTo>
                  <a:pt x="251885" y="235132"/>
                </a:lnTo>
                <a:lnTo>
                  <a:pt x="246163" y="249475"/>
                </a:lnTo>
                <a:lnTo>
                  <a:pt x="237246" y="261857"/>
                </a:lnTo>
                <a:lnTo>
                  <a:pt x="225649" y="271770"/>
                </a:lnTo>
                <a:lnTo>
                  <a:pt x="253133" y="287408"/>
                </a:lnTo>
                <a:lnTo>
                  <a:pt x="274770" y="310590"/>
                </a:lnTo>
                <a:lnTo>
                  <a:pt x="288941" y="339665"/>
                </a:lnTo>
                <a:lnTo>
                  <a:pt x="294024" y="372980"/>
                </a:lnTo>
                <a:lnTo>
                  <a:pt x="294024" y="377777"/>
                </a:lnTo>
                <a:lnTo>
                  <a:pt x="290147" y="381654"/>
                </a:lnTo>
                <a:lnTo>
                  <a:pt x="90340" y="381654"/>
                </a:lnTo>
                <a:lnTo>
                  <a:pt x="86478" y="377777"/>
                </a:lnTo>
                <a:lnTo>
                  <a:pt x="86478" y="372980"/>
                </a:lnTo>
                <a:lnTo>
                  <a:pt x="87579" y="364306"/>
                </a:lnTo>
                <a:lnTo>
                  <a:pt x="276332" y="364306"/>
                </a:lnTo>
                <a:lnTo>
                  <a:pt x="267427" y="332195"/>
                </a:lnTo>
                <a:lnTo>
                  <a:pt x="248552" y="306231"/>
                </a:lnTo>
                <a:lnTo>
                  <a:pt x="222047" y="288860"/>
                </a:lnTo>
                <a:lnTo>
                  <a:pt x="190251" y="282526"/>
                </a:lnTo>
                <a:lnTo>
                  <a:pt x="134454" y="282526"/>
                </a:lnTo>
                <a:lnTo>
                  <a:pt x="136952" y="280466"/>
                </a:lnTo>
                <a:lnTo>
                  <a:pt x="142551" y="276975"/>
                </a:lnTo>
                <a:lnTo>
                  <a:pt x="148453" y="274098"/>
                </a:lnTo>
                <a:lnTo>
                  <a:pt x="154550" y="271778"/>
                </a:lnTo>
                <a:lnTo>
                  <a:pt x="146831" y="265178"/>
                </a:lnTo>
                <a:lnTo>
                  <a:pt x="190085" y="265178"/>
                </a:lnTo>
                <a:lnTo>
                  <a:pt x="232949" y="237160"/>
                </a:lnTo>
                <a:lnTo>
                  <a:pt x="236610" y="219329"/>
                </a:lnTo>
                <a:lnTo>
                  <a:pt x="232949" y="201498"/>
                </a:lnTo>
                <a:lnTo>
                  <a:pt x="222971" y="186922"/>
                </a:lnTo>
                <a:lnTo>
                  <a:pt x="208181" y="177088"/>
                </a:lnTo>
                <a:lnTo>
                  <a:pt x="190085" y="173479"/>
                </a:lnTo>
                <a:lnTo>
                  <a:pt x="146768" y="173479"/>
                </a:lnTo>
                <a:lnTo>
                  <a:pt x="165277" y="161107"/>
                </a:lnTo>
                <a:lnTo>
                  <a:pt x="190085" y="156131"/>
                </a:lnTo>
                <a:close/>
              </a:path>
              <a:path w="381000" h="382270">
                <a:moveTo>
                  <a:pt x="134454" y="282526"/>
                </a:moveTo>
                <a:lnTo>
                  <a:pt x="190251" y="282526"/>
                </a:lnTo>
                <a:lnTo>
                  <a:pt x="178647" y="283340"/>
                </a:lnTo>
                <a:lnTo>
                  <a:pt x="167311" y="285753"/>
                </a:lnTo>
                <a:lnTo>
                  <a:pt x="129899" y="308231"/>
                </a:lnTo>
                <a:lnTo>
                  <a:pt x="108509" y="343600"/>
                </a:lnTo>
                <a:lnTo>
                  <a:pt x="104177" y="364306"/>
                </a:lnTo>
                <a:lnTo>
                  <a:pt x="87579" y="364306"/>
                </a:lnTo>
                <a:lnTo>
                  <a:pt x="89985" y="345359"/>
                </a:lnTo>
                <a:lnTo>
                  <a:pt x="100037" y="319869"/>
                </a:lnTo>
                <a:lnTo>
                  <a:pt x="115928" y="297806"/>
                </a:lnTo>
                <a:lnTo>
                  <a:pt x="134454" y="282526"/>
                </a:lnTo>
                <a:close/>
              </a:path>
              <a:path w="381000" h="382270">
                <a:moveTo>
                  <a:pt x="146768" y="173479"/>
                </a:moveTo>
                <a:lnTo>
                  <a:pt x="190085" y="173479"/>
                </a:lnTo>
                <a:lnTo>
                  <a:pt x="171998" y="177088"/>
                </a:lnTo>
                <a:lnTo>
                  <a:pt x="157215" y="186922"/>
                </a:lnTo>
                <a:lnTo>
                  <a:pt x="147241" y="201498"/>
                </a:lnTo>
                <a:lnTo>
                  <a:pt x="143581" y="219329"/>
                </a:lnTo>
                <a:lnTo>
                  <a:pt x="147241" y="237160"/>
                </a:lnTo>
                <a:lnTo>
                  <a:pt x="157215" y="251735"/>
                </a:lnTo>
                <a:lnTo>
                  <a:pt x="171999" y="261570"/>
                </a:lnTo>
                <a:lnTo>
                  <a:pt x="190085" y="265178"/>
                </a:lnTo>
                <a:lnTo>
                  <a:pt x="146831" y="265178"/>
                </a:lnTo>
                <a:lnTo>
                  <a:pt x="142944" y="261853"/>
                </a:lnTo>
                <a:lnTo>
                  <a:pt x="134028" y="249472"/>
                </a:lnTo>
                <a:lnTo>
                  <a:pt x="128306" y="235129"/>
                </a:lnTo>
                <a:lnTo>
                  <a:pt x="126286" y="219329"/>
                </a:lnTo>
                <a:lnTo>
                  <a:pt x="131308" y="194756"/>
                </a:lnTo>
                <a:lnTo>
                  <a:pt x="144995" y="174665"/>
                </a:lnTo>
                <a:lnTo>
                  <a:pt x="146768" y="173479"/>
                </a:lnTo>
                <a:close/>
              </a:path>
              <a:path w="381000" h="382270">
                <a:moveTo>
                  <a:pt x="276562" y="0"/>
                </a:moveTo>
                <a:lnTo>
                  <a:pt x="301380" y="4975"/>
                </a:lnTo>
                <a:lnTo>
                  <a:pt x="321669" y="18533"/>
                </a:lnTo>
                <a:lnTo>
                  <a:pt x="335361" y="38624"/>
                </a:lnTo>
                <a:lnTo>
                  <a:pt x="340384" y="63197"/>
                </a:lnTo>
                <a:lnTo>
                  <a:pt x="338364" y="79000"/>
                </a:lnTo>
                <a:lnTo>
                  <a:pt x="332641" y="93343"/>
                </a:lnTo>
                <a:lnTo>
                  <a:pt x="323724" y="105725"/>
                </a:lnTo>
                <a:lnTo>
                  <a:pt x="312194" y="115581"/>
                </a:lnTo>
                <a:lnTo>
                  <a:pt x="361247" y="154458"/>
                </a:lnTo>
                <a:lnTo>
                  <a:pt x="380502" y="216849"/>
                </a:lnTo>
                <a:lnTo>
                  <a:pt x="380502" y="221642"/>
                </a:lnTo>
                <a:lnTo>
                  <a:pt x="376628" y="225523"/>
                </a:lnTo>
                <a:lnTo>
                  <a:pt x="276728" y="225523"/>
                </a:lnTo>
                <a:lnTo>
                  <a:pt x="276728" y="208175"/>
                </a:lnTo>
                <a:lnTo>
                  <a:pt x="362808" y="208175"/>
                </a:lnTo>
                <a:lnTo>
                  <a:pt x="353904" y="176064"/>
                </a:lnTo>
                <a:lnTo>
                  <a:pt x="335029" y="150099"/>
                </a:lnTo>
                <a:lnTo>
                  <a:pt x="308524" y="132728"/>
                </a:lnTo>
                <a:lnTo>
                  <a:pt x="276728" y="126394"/>
                </a:lnTo>
                <a:lnTo>
                  <a:pt x="220110" y="126394"/>
                </a:lnTo>
                <a:lnTo>
                  <a:pt x="229029" y="120843"/>
                </a:lnTo>
                <a:lnTo>
                  <a:pt x="234931" y="117966"/>
                </a:lnTo>
                <a:lnTo>
                  <a:pt x="241027" y="115646"/>
                </a:lnTo>
                <a:lnTo>
                  <a:pt x="233308" y="109046"/>
                </a:lnTo>
                <a:lnTo>
                  <a:pt x="276562" y="109046"/>
                </a:lnTo>
                <a:lnTo>
                  <a:pt x="319427" y="81028"/>
                </a:lnTo>
                <a:lnTo>
                  <a:pt x="323087" y="63197"/>
                </a:lnTo>
                <a:lnTo>
                  <a:pt x="319427" y="45366"/>
                </a:lnTo>
                <a:lnTo>
                  <a:pt x="309448" y="30790"/>
                </a:lnTo>
                <a:lnTo>
                  <a:pt x="294658" y="20956"/>
                </a:lnTo>
                <a:lnTo>
                  <a:pt x="276562" y="17347"/>
                </a:lnTo>
                <a:lnTo>
                  <a:pt x="233246" y="17348"/>
                </a:lnTo>
                <a:lnTo>
                  <a:pt x="251754" y="4975"/>
                </a:lnTo>
                <a:lnTo>
                  <a:pt x="276562" y="0"/>
                </a:lnTo>
                <a:close/>
              </a:path>
              <a:path w="381000" h="382270">
                <a:moveTo>
                  <a:pt x="47976" y="126394"/>
                </a:moveTo>
                <a:lnTo>
                  <a:pt x="103773" y="126394"/>
                </a:lnTo>
                <a:lnTo>
                  <a:pt x="92169" y="127208"/>
                </a:lnTo>
                <a:lnTo>
                  <a:pt x="80833" y="129621"/>
                </a:lnTo>
                <a:lnTo>
                  <a:pt x="43421" y="152099"/>
                </a:lnTo>
                <a:lnTo>
                  <a:pt x="22031" y="187469"/>
                </a:lnTo>
                <a:lnTo>
                  <a:pt x="17699" y="208176"/>
                </a:lnTo>
                <a:lnTo>
                  <a:pt x="103773" y="208175"/>
                </a:lnTo>
                <a:lnTo>
                  <a:pt x="103773" y="225523"/>
                </a:lnTo>
                <a:lnTo>
                  <a:pt x="3862" y="225524"/>
                </a:lnTo>
                <a:lnTo>
                  <a:pt x="0" y="221642"/>
                </a:lnTo>
                <a:lnTo>
                  <a:pt x="0" y="216850"/>
                </a:lnTo>
                <a:lnTo>
                  <a:pt x="3507" y="189227"/>
                </a:lnTo>
                <a:lnTo>
                  <a:pt x="13559" y="163737"/>
                </a:lnTo>
                <a:lnTo>
                  <a:pt x="29450" y="141673"/>
                </a:lnTo>
                <a:lnTo>
                  <a:pt x="47976" y="126394"/>
                </a:lnTo>
                <a:close/>
              </a:path>
              <a:path w="381000" h="382270">
                <a:moveTo>
                  <a:pt x="220110" y="126394"/>
                </a:moveTo>
                <a:lnTo>
                  <a:pt x="276728" y="126394"/>
                </a:lnTo>
                <a:lnTo>
                  <a:pt x="265124" y="127208"/>
                </a:lnTo>
                <a:lnTo>
                  <a:pt x="253788" y="129621"/>
                </a:lnTo>
                <a:lnTo>
                  <a:pt x="221822" y="146959"/>
                </a:lnTo>
                <a:lnTo>
                  <a:pt x="210567" y="133796"/>
                </a:lnTo>
                <a:lnTo>
                  <a:pt x="214601" y="130319"/>
                </a:lnTo>
                <a:lnTo>
                  <a:pt x="218925" y="127131"/>
                </a:lnTo>
                <a:lnTo>
                  <a:pt x="220110" y="126394"/>
                </a:lnTo>
                <a:close/>
              </a:path>
              <a:path w="381000" h="382270">
                <a:moveTo>
                  <a:pt x="103607" y="0"/>
                </a:moveTo>
                <a:lnTo>
                  <a:pt x="128424" y="4975"/>
                </a:lnTo>
                <a:lnTo>
                  <a:pt x="148713" y="18533"/>
                </a:lnTo>
                <a:lnTo>
                  <a:pt x="162404" y="38624"/>
                </a:lnTo>
                <a:lnTo>
                  <a:pt x="167427" y="63197"/>
                </a:lnTo>
                <a:lnTo>
                  <a:pt x="165403" y="79000"/>
                </a:lnTo>
                <a:lnTo>
                  <a:pt x="159717" y="93289"/>
                </a:lnTo>
                <a:lnTo>
                  <a:pt x="150834" y="105660"/>
                </a:lnTo>
                <a:lnTo>
                  <a:pt x="139272" y="115581"/>
                </a:lnTo>
                <a:lnTo>
                  <a:pt x="147446" y="119082"/>
                </a:lnTo>
                <a:lnTo>
                  <a:pt x="155317" y="123298"/>
                </a:lnTo>
                <a:lnTo>
                  <a:pt x="162832" y="128208"/>
                </a:lnTo>
                <a:lnTo>
                  <a:pt x="169935" y="133796"/>
                </a:lnTo>
                <a:lnTo>
                  <a:pt x="158672" y="146959"/>
                </a:lnTo>
                <a:lnTo>
                  <a:pt x="146401" y="138153"/>
                </a:lnTo>
                <a:lnTo>
                  <a:pt x="132936" y="131705"/>
                </a:lnTo>
                <a:lnTo>
                  <a:pt x="118614" y="127743"/>
                </a:lnTo>
                <a:lnTo>
                  <a:pt x="103773" y="126394"/>
                </a:lnTo>
                <a:lnTo>
                  <a:pt x="47976" y="126394"/>
                </a:lnTo>
                <a:lnTo>
                  <a:pt x="50474" y="124334"/>
                </a:lnTo>
                <a:lnTo>
                  <a:pt x="56073" y="120843"/>
                </a:lnTo>
                <a:lnTo>
                  <a:pt x="61975" y="117966"/>
                </a:lnTo>
                <a:lnTo>
                  <a:pt x="68072" y="115646"/>
                </a:lnTo>
                <a:lnTo>
                  <a:pt x="60352" y="109046"/>
                </a:lnTo>
                <a:lnTo>
                  <a:pt x="103607" y="109046"/>
                </a:lnTo>
                <a:lnTo>
                  <a:pt x="146471" y="81028"/>
                </a:lnTo>
                <a:lnTo>
                  <a:pt x="150132" y="63197"/>
                </a:lnTo>
                <a:lnTo>
                  <a:pt x="146471" y="45366"/>
                </a:lnTo>
                <a:lnTo>
                  <a:pt x="136493" y="30790"/>
                </a:lnTo>
                <a:lnTo>
                  <a:pt x="121703" y="20956"/>
                </a:lnTo>
                <a:lnTo>
                  <a:pt x="103607" y="17348"/>
                </a:lnTo>
                <a:lnTo>
                  <a:pt x="60290" y="17348"/>
                </a:lnTo>
                <a:lnTo>
                  <a:pt x="78799" y="4975"/>
                </a:lnTo>
                <a:lnTo>
                  <a:pt x="103607" y="0"/>
                </a:lnTo>
                <a:close/>
              </a:path>
              <a:path w="381000" h="382270">
                <a:moveTo>
                  <a:pt x="233246" y="17348"/>
                </a:moveTo>
                <a:lnTo>
                  <a:pt x="276562" y="17347"/>
                </a:lnTo>
                <a:lnTo>
                  <a:pt x="258476" y="20956"/>
                </a:lnTo>
                <a:lnTo>
                  <a:pt x="243693" y="30790"/>
                </a:lnTo>
                <a:lnTo>
                  <a:pt x="233718" y="45366"/>
                </a:lnTo>
                <a:lnTo>
                  <a:pt x="230059" y="63197"/>
                </a:lnTo>
                <a:lnTo>
                  <a:pt x="233718" y="81028"/>
                </a:lnTo>
                <a:lnTo>
                  <a:pt x="243693" y="95603"/>
                </a:lnTo>
                <a:lnTo>
                  <a:pt x="258476" y="105438"/>
                </a:lnTo>
                <a:lnTo>
                  <a:pt x="276562" y="109046"/>
                </a:lnTo>
                <a:lnTo>
                  <a:pt x="233308" y="109046"/>
                </a:lnTo>
                <a:lnTo>
                  <a:pt x="229424" y="105725"/>
                </a:lnTo>
                <a:lnTo>
                  <a:pt x="220507" y="93343"/>
                </a:lnTo>
                <a:lnTo>
                  <a:pt x="214780" y="78968"/>
                </a:lnTo>
                <a:lnTo>
                  <a:pt x="212763" y="63197"/>
                </a:lnTo>
                <a:lnTo>
                  <a:pt x="217786" y="38624"/>
                </a:lnTo>
                <a:lnTo>
                  <a:pt x="231472" y="18533"/>
                </a:lnTo>
                <a:lnTo>
                  <a:pt x="233246" y="17348"/>
                </a:lnTo>
                <a:close/>
              </a:path>
              <a:path w="381000" h="382270">
                <a:moveTo>
                  <a:pt x="60290" y="17348"/>
                </a:moveTo>
                <a:lnTo>
                  <a:pt x="103607" y="17348"/>
                </a:lnTo>
                <a:lnTo>
                  <a:pt x="85520" y="20956"/>
                </a:lnTo>
                <a:lnTo>
                  <a:pt x="70737" y="30790"/>
                </a:lnTo>
                <a:lnTo>
                  <a:pt x="60763" y="45366"/>
                </a:lnTo>
                <a:lnTo>
                  <a:pt x="57103" y="63197"/>
                </a:lnTo>
                <a:lnTo>
                  <a:pt x="60763" y="81028"/>
                </a:lnTo>
                <a:lnTo>
                  <a:pt x="70737" y="95603"/>
                </a:lnTo>
                <a:lnTo>
                  <a:pt x="85521" y="105438"/>
                </a:lnTo>
                <a:lnTo>
                  <a:pt x="103607" y="109046"/>
                </a:lnTo>
                <a:lnTo>
                  <a:pt x="60352" y="109046"/>
                </a:lnTo>
                <a:lnTo>
                  <a:pt x="56468" y="105726"/>
                </a:lnTo>
                <a:lnTo>
                  <a:pt x="47551" y="93344"/>
                </a:lnTo>
                <a:lnTo>
                  <a:pt x="41824" y="78968"/>
                </a:lnTo>
                <a:lnTo>
                  <a:pt x="39808" y="63197"/>
                </a:lnTo>
                <a:lnTo>
                  <a:pt x="44830" y="38624"/>
                </a:lnTo>
                <a:lnTo>
                  <a:pt x="58517" y="18533"/>
                </a:lnTo>
                <a:lnTo>
                  <a:pt x="60290" y="17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3884676" y="3262884"/>
            <a:ext cx="4243070" cy="454659"/>
          </a:xfrm>
          <a:custGeom>
            <a:avLst/>
            <a:gdLst/>
            <a:ahLst/>
            <a:cxnLst/>
            <a:rect l="l" t="t" r="r" b="b"/>
            <a:pathLst>
              <a:path w="4243070" h="454660">
                <a:moveTo>
                  <a:pt x="4242816" y="0"/>
                </a:moveTo>
                <a:lnTo>
                  <a:pt x="0" y="0"/>
                </a:lnTo>
                <a:lnTo>
                  <a:pt x="0" y="454151"/>
                </a:lnTo>
                <a:lnTo>
                  <a:pt x="4242816" y="454151"/>
                </a:lnTo>
                <a:lnTo>
                  <a:pt x="4242816" y="0"/>
                </a:lnTo>
                <a:close/>
              </a:path>
            </a:pathLst>
          </a:custGeom>
          <a:solidFill>
            <a:srgbClr val="FF7846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3" name="object 23" descr=""/>
          <p:cNvGraphicFramePr>
            <a:graphicFrameLocks noGrp="1"/>
          </p:cNvGraphicFramePr>
          <p:nvPr/>
        </p:nvGraphicFramePr>
        <p:xfrm>
          <a:off x="5442203" y="2485644"/>
          <a:ext cx="1225550" cy="3876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650"/>
              </a:tblGrid>
              <a:tr h="770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F1F1F1"/>
                      </a:solidFill>
                      <a:prstDash val="solid"/>
                    </a:lnR>
                    <a:lnT w="12700">
                      <a:solidFill>
                        <a:srgbClr val="F1F1F1"/>
                      </a:solidFill>
                      <a:prstDash val="solid"/>
                    </a:lnT>
                    <a:solidFill>
                      <a:srgbClr val="FFFFFF">
                        <a:alpha val="10195"/>
                      </a:srgb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Change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F1F1F1"/>
                      </a:solidFill>
                      <a:prstDash val="solid"/>
                    </a:lnR>
                    <a:solidFill>
                      <a:srgbClr val="FF7846"/>
                    </a:solidFill>
                  </a:tcPr>
                </a:tc>
              </a:tr>
              <a:tr h="2651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Process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61620" marR="136525" indent="-137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9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e.g.,</a:t>
                      </a:r>
                      <a:r>
                        <a:rPr dirty="0" sz="1400" spc="-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AI/ML experts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1F1F1"/>
                      </a:solidFill>
                      <a:prstDash val="solid"/>
                    </a:lnL>
                    <a:lnR w="12700">
                      <a:solidFill>
                        <a:srgbClr val="F1F1F1"/>
                      </a:solidFill>
                      <a:prstDash val="solid"/>
                    </a:lnR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FFFFFF">
                        <a:alpha val="1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4" name="object 24" descr=""/>
          <p:cNvSpPr/>
          <p:nvPr/>
        </p:nvSpPr>
        <p:spPr>
          <a:xfrm>
            <a:off x="5826115" y="5721724"/>
            <a:ext cx="379730" cy="382270"/>
          </a:xfrm>
          <a:custGeom>
            <a:avLst/>
            <a:gdLst/>
            <a:ahLst/>
            <a:cxnLst/>
            <a:rect l="l" t="t" r="r" b="b"/>
            <a:pathLst>
              <a:path w="379729" h="382270">
                <a:moveTo>
                  <a:pt x="189402" y="156131"/>
                </a:moveTo>
                <a:lnTo>
                  <a:pt x="214130" y="161107"/>
                </a:lnTo>
                <a:lnTo>
                  <a:pt x="234346" y="174665"/>
                </a:lnTo>
                <a:lnTo>
                  <a:pt x="247988" y="194756"/>
                </a:lnTo>
                <a:lnTo>
                  <a:pt x="252994" y="219329"/>
                </a:lnTo>
                <a:lnTo>
                  <a:pt x="250980" y="235132"/>
                </a:lnTo>
                <a:lnTo>
                  <a:pt x="245279" y="249475"/>
                </a:lnTo>
                <a:lnTo>
                  <a:pt x="236394" y="261857"/>
                </a:lnTo>
                <a:lnTo>
                  <a:pt x="224838" y="271770"/>
                </a:lnTo>
                <a:lnTo>
                  <a:pt x="252224" y="287408"/>
                </a:lnTo>
                <a:lnTo>
                  <a:pt x="273783" y="310590"/>
                </a:lnTo>
                <a:lnTo>
                  <a:pt x="287903" y="339665"/>
                </a:lnTo>
                <a:lnTo>
                  <a:pt x="292968" y="372980"/>
                </a:lnTo>
                <a:lnTo>
                  <a:pt x="292968" y="377777"/>
                </a:lnTo>
                <a:lnTo>
                  <a:pt x="289105" y="381654"/>
                </a:lnTo>
                <a:lnTo>
                  <a:pt x="90016" y="381654"/>
                </a:lnTo>
                <a:lnTo>
                  <a:pt x="86167" y="377777"/>
                </a:lnTo>
                <a:lnTo>
                  <a:pt x="86167" y="372980"/>
                </a:lnTo>
                <a:lnTo>
                  <a:pt x="87264" y="364306"/>
                </a:lnTo>
                <a:lnTo>
                  <a:pt x="275340" y="364306"/>
                </a:lnTo>
                <a:lnTo>
                  <a:pt x="266467" y="332195"/>
                </a:lnTo>
                <a:lnTo>
                  <a:pt x="247659" y="306231"/>
                </a:lnTo>
                <a:lnTo>
                  <a:pt x="221249" y="288860"/>
                </a:lnTo>
                <a:lnTo>
                  <a:pt x="189567" y="282526"/>
                </a:lnTo>
                <a:lnTo>
                  <a:pt x="133971" y="282526"/>
                </a:lnTo>
                <a:lnTo>
                  <a:pt x="136460" y="280466"/>
                </a:lnTo>
                <a:lnTo>
                  <a:pt x="142039" y="276975"/>
                </a:lnTo>
                <a:lnTo>
                  <a:pt x="147920" y="274098"/>
                </a:lnTo>
                <a:lnTo>
                  <a:pt x="153995" y="271778"/>
                </a:lnTo>
                <a:lnTo>
                  <a:pt x="146303" y="265178"/>
                </a:lnTo>
                <a:lnTo>
                  <a:pt x="189402" y="265178"/>
                </a:lnTo>
                <a:lnTo>
                  <a:pt x="232113" y="237160"/>
                </a:lnTo>
                <a:lnTo>
                  <a:pt x="235760" y="219329"/>
                </a:lnTo>
                <a:lnTo>
                  <a:pt x="232113" y="201498"/>
                </a:lnTo>
                <a:lnTo>
                  <a:pt x="222170" y="186922"/>
                </a:lnTo>
                <a:lnTo>
                  <a:pt x="207433" y="177088"/>
                </a:lnTo>
                <a:lnTo>
                  <a:pt x="189402" y="173479"/>
                </a:lnTo>
                <a:lnTo>
                  <a:pt x="146241" y="173479"/>
                </a:lnTo>
                <a:lnTo>
                  <a:pt x="164683" y="161107"/>
                </a:lnTo>
                <a:lnTo>
                  <a:pt x="189402" y="156131"/>
                </a:lnTo>
                <a:close/>
              </a:path>
              <a:path w="379729" h="382270">
                <a:moveTo>
                  <a:pt x="133971" y="282526"/>
                </a:moveTo>
                <a:lnTo>
                  <a:pt x="189567" y="282526"/>
                </a:lnTo>
                <a:lnTo>
                  <a:pt x="178005" y="283340"/>
                </a:lnTo>
                <a:lnTo>
                  <a:pt x="166710" y="285753"/>
                </a:lnTo>
                <a:lnTo>
                  <a:pt x="129432" y="308231"/>
                </a:lnTo>
                <a:lnTo>
                  <a:pt x="108119" y="343600"/>
                </a:lnTo>
                <a:lnTo>
                  <a:pt x="103802" y="364306"/>
                </a:lnTo>
                <a:lnTo>
                  <a:pt x="87264" y="364306"/>
                </a:lnTo>
                <a:lnTo>
                  <a:pt x="89662" y="345359"/>
                </a:lnTo>
                <a:lnTo>
                  <a:pt x="99678" y="319869"/>
                </a:lnTo>
                <a:lnTo>
                  <a:pt x="115512" y="297806"/>
                </a:lnTo>
                <a:lnTo>
                  <a:pt x="133971" y="282526"/>
                </a:lnTo>
                <a:close/>
              </a:path>
              <a:path w="379729" h="382270">
                <a:moveTo>
                  <a:pt x="146241" y="173479"/>
                </a:moveTo>
                <a:lnTo>
                  <a:pt x="189402" y="173479"/>
                </a:lnTo>
                <a:lnTo>
                  <a:pt x="171381" y="177088"/>
                </a:lnTo>
                <a:lnTo>
                  <a:pt x="156651" y="186922"/>
                </a:lnTo>
                <a:lnTo>
                  <a:pt x="146712" y="201498"/>
                </a:lnTo>
                <a:lnTo>
                  <a:pt x="143066" y="219329"/>
                </a:lnTo>
                <a:lnTo>
                  <a:pt x="146712" y="237160"/>
                </a:lnTo>
                <a:lnTo>
                  <a:pt x="156651" y="251735"/>
                </a:lnTo>
                <a:lnTo>
                  <a:pt x="171381" y="261570"/>
                </a:lnTo>
                <a:lnTo>
                  <a:pt x="189402" y="265178"/>
                </a:lnTo>
                <a:lnTo>
                  <a:pt x="146303" y="265178"/>
                </a:lnTo>
                <a:lnTo>
                  <a:pt x="142430" y="261853"/>
                </a:lnTo>
                <a:lnTo>
                  <a:pt x="133546" y="249472"/>
                </a:lnTo>
                <a:lnTo>
                  <a:pt x="127845" y="235129"/>
                </a:lnTo>
                <a:lnTo>
                  <a:pt x="125832" y="219329"/>
                </a:lnTo>
                <a:lnTo>
                  <a:pt x="130836" y="194756"/>
                </a:lnTo>
                <a:lnTo>
                  <a:pt x="144474" y="174665"/>
                </a:lnTo>
                <a:lnTo>
                  <a:pt x="146241" y="173479"/>
                </a:lnTo>
                <a:close/>
              </a:path>
              <a:path w="379729" h="382270">
                <a:moveTo>
                  <a:pt x="275569" y="0"/>
                </a:moveTo>
                <a:lnTo>
                  <a:pt x="300298" y="4975"/>
                </a:lnTo>
                <a:lnTo>
                  <a:pt x="320514" y="18533"/>
                </a:lnTo>
                <a:lnTo>
                  <a:pt x="334157" y="38624"/>
                </a:lnTo>
                <a:lnTo>
                  <a:pt x="339162" y="63197"/>
                </a:lnTo>
                <a:lnTo>
                  <a:pt x="337149" y="79000"/>
                </a:lnTo>
                <a:lnTo>
                  <a:pt x="331447" y="93343"/>
                </a:lnTo>
                <a:lnTo>
                  <a:pt x="322562" y="105725"/>
                </a:lnTo>
                <a:lnTo>
                  <a:pt x="311073" y="115581"/>
                </a:lnTo>
                <a:lnTo>
                  <a:pt x="338390" y="131276"/>
                </a:lnTo>
                <a:lnTo>
                  <a:pt x="359949" y="154458"/>
                </a:lnTo>
                <a:lnTo>
                  <a:pt x="374070" y="183533"/>
                </a:lnTo>
                <a:lnTo>
                  <a:pt x="379135" y="216849"/>
                </a:lnTo>
                <a:lnTo>
                  <a:pt x="379135" y="221642"/>
                </a:lnTo>
                <a:lnTo>
                  <a:pt x="375275" y="225523"/>
                </a:lnTo>
                <a:lnTo>
                  <a:pt x="275735" y="225523"/>
                </a:lnTo>
                <a:lnTo>
                  <a:pt x="275735" y="208175"/>
                </a:lnTo>
                <a:lnTo>
                  <a:pt x="361505" y="208175"/>
                </a:lnTo>
                <a:lnTo>
                  <a:pt x="352633" y="176064"/>
                </a:lnTo>
                <a:lnTo>
                  <a:pt x="333826" y="150099"/>
                </a:lnTo>
                <a:lnTo>
                  <a:pt x="307416" y="132728"/>
                </a:lnTo>
                <a:lnTo>
                  <a:pt x="275735" y="126394"/>
                </a:lnTo>
                <a:lnTo>
                  <a:pt x="219319" y="126394"/>
                </a:lnTo>
                <a:lnTo>
                  <a:pt x="228206" y="120843"/>
                </a:lnTo>
                <a:lnTo>
                  <a:pt x="234087" y="117966"/>
                </a:lnTo>
                <a:lnTo>
                  <a:pt x="240162" y="115646"/>
                </a:lnTo>
                <a:lnTo>
                  <a:pt x="232470" y="109046"/>
                </a:lnTo>
                <a:lnTo>
                  <a:pt x="275569" y="109046"/>
                </a:lnTo>
                <a:lnTo>
                  <a:pt x="318280" y="81028"/>
                </a:lnTo>
                <a:lnTo>
                  <a:pt x="321927" y="63197"/>
                </a:lnTo>
                <a:lnTo>
                  <a:pt x="318280" y="45366"/>
                </a:lnTo>
                <a:lnTo>
                  <a:pt x="308337" y="30790"/>
                </a:lnTo>
                <a:lnTo>
                  <a:pt x="293600" y="20956"/>
                </a:lnTo>
                <a:lnTo>
                  <a:pt x="275569" y="17347"/>
                </a:lnTo>
                <a:lnTo>
                  <a:pt x="232408" y="17348"/>
                </a:lnTo>
                <a:lnTo>
                  <a:pt x="250851" y="4975"/>
                </a:lnTo>
                <a:lnTo>
                  <a:pt x="275569" y="0"/>
                </a:lnTo>
                <a:close/>
              </a:path>
              <a:path w="379729" h="382270">
                <a:moveTo>
                  <a:pt x="47804" y="126394"/>
                </a:moveTo>
                <a:lnTo>
                  <a:pt x="103400" y="126394"/>
                </a:lnTo>
                <a:lnTo>
                  <a:pt x="91838" y="127208"/>
                </a:lnTo>
                <a:lnTo>
                  <a:pt x="80542" y="129621"/>
                </a:lnTo>
                <a:lnTo>
                  <a:pt x="43265" y="152099"/>
                </a:lnTo>
                <a:lnTo>
                  <a:pt x="21952" y="187469"/>
                </a:lnTo>
                <a:lnTo>
                  <a:pt x="17635" y="208176"/>
                </a:lnTo>
                <a:lnTo>
                  <a:pt x="103400" y="208175"/>
                </a:lnTo>
                <a:lnTo>
                  <a:pt x="103400" y="225523"/>
                </a:lnTo>
                <a:lnTo>
                  <a:pt x="3848" y="225524"/>
                </a:lnTo>
                <a:lnTo>
                  <a:pt x="0" y="221642"/>
                </a:lnTo>
                <a:lnTo>
                  <a:pt x="0" y="216850"/>
                </a:lnTo>
                <a:lnTo>
                  <a:pt x="3495" y="189227"/>
                </a:lnTo>
                <a:lnTo>
                  <a:pt x="13511" y="163737"/>
                </a:lnTo>
                <a:lnTo>
                  <a:pt x="29344" y="141673"/>
                </a:lnTo>
                <a:lnTo>
                  <a:pt x="47804" y="126394"/>
                </a:lnTo>
                <a:close/>
              </a:path>
              <a:path w="379729" h="382270">
                <a:moveTo>
                  <a:pt x="219319" y="126394"/>
                </a:moveTo>
                <a:lnTo>
                  <a:pt x="275735" y="126394"/>
                </a:lnTo>
                <a:lnTo>
                  <a:pt x="264172" y="127208"/>
                </a:lnTo>
                <a:lnTo>
                  <a:pt x="252877" y="129621"/>
                </a:lnTo>
                <a:lnTo>
                  <a:pt x="221026" y="146959"/>
                </a:lnTo>
                <a:lnTo>
                  <a:pt x="209811" y="133796"/>
                </a:lnTo>
                <a:lnTo>
                  <a:pt x="213831" y="130319"/>
                </a:lnTo>
                <a:lnTo>
                  <a:pt x="218139" y="127131"/>
                </a:lnTo>
                <a:lnTo>
                  <a:pt x="219319" y="126394"/>
                </a:lnTo>
                <a:close/>
              </a:path>
              <a:path w="379729" h="382270">
                <a:moveTo>
                  <a:pt x="103235" y="0"/>
                </a:moveTo>
                <a:lnTo>
                  <a:pt x="127963" y="4975"/>
                </a:lnTo>
                <a:lnTo>
                  <a:pt x="148179" y="18533"/>
                </a:lnTo>
                <a:lnTo>
                  <a:pt x="161821" y="38624"/>
                </a:lnTo>
                <a:lnTo>
                  <a:pt x="166826" y="63197"/>
                </a:lnTo>
                <a:lnTo>
                  <a:pt x="164809" y="79000"/>
                </a:lnTo>
                <a:lnTo>
                  <a:pt x="159143" y="93289"/>
                </a:lnTo>
                <a:lnTo>
                  <a:pt x="150292" y="105660"/>
                </a:lnTo>
                <a:lnTo>
                  <a:pt x="138772" y="115581"/>
                </a:lnTo>
                <a:lnTo>
                  <a:pt x="146916" y="119082"/>
                </a:lnTo>
                <a:lnTo>
                  <a:pt x="154759" y="123298"/>
                </a:lnTo>
                <a:lnTo>
                  <a:pt x="162247" y="128208"/>
                </a:lnTo>
                <a:lnTo>
                  <a:pt x="169325" y="133796"/>
                </a:lnTo>
                <a:lnTo>
                  <a:pt x="158102" y="146959"/>
                </a:lnTo>
                <a:lnTo>
                  <a:pt x="145875" y="138153"/>
                </a:lnTo>
                <a:lnTo>
                  <a:pt x="132458" y="131705"/>
                </a:lnTo>
                <a:lnTo>
                  <a:pt x="118188" y="127743"/>
                </a:lnTo>
                <a:lnTo>
                  <a:pt x="103400" y="126394"/>
                </a:lnTo>
                <a:lnTo>
                  <a:pt x="47804" y="126394"/>
                </a:lnTo>
                <a:lnTo>
                  <a:pt x="50292" y="124334"/>
                </a:lnTo>
                <a:lnTo>
                  <a:pt x="55872" y="120843"/>
                </a:lnTo>
                <a:lnTo>
                  <a:pt x="61753" y="117966"/>
                </a:lnTo>
                <a:lnTo>
                  <a:pt x="67827" y="115646"/>
                </a:lnTo>
                <a:lnTo>
                  <a:pt x="60136" y="109046"/>
                </a:lnTo>
                <a:lnTo>
                  <a:pt x="103235" y="109046"/>
                </a:lnTo>
                <a:lnTo>
                  <a:pt x="145945" y="81028"/>
                </a:lnTo>
                <a:lnTo>
                  <a:pt x="149593" y="63197"/>
                </a:lnTo>
                <a:lnTo>
                  <a:pt x="145945" y="45366"/>
                </a:lnTo>
                <a:lnTo>
                  <a:pt x="136003" y="30790"/>
                </a:lnTo>
                <a:lnTo>
                  <a:pt x="121266" y="20956"/>
                </a:lnTo>
                <a:lnTo>
                  <a:pt x="103235" y="17348"/>
                </a:lnTo>
                <a:lnTo>
                  <a:pt x="60074" y="17348"/>
                </a:lnTo>
                <a:lnTo>
                  <a:pt x="78516" y="4975"/>
                </a:lnTo>
                <a:lnTo>
                  <a:pt x="103235" y="0"/>
                </a:lnTo>
                <a:close/>
              </a:path>
              <a:path w="379729" h="382270">
                <a:moveTo>
                  <a:pt x="232408" y="17348"/>
                </a:moveTo>
                <a:lnTo>
                  <a:pt x="275569" y="17347"/>
                </a:lnTo>
                <a:lnTo>
                  <a:pt x="257548" y="20956"/>
                </a:lnTo>
                <a:lnTo>
                  <a:pt x="242818" y="30790"/>
                </a:lnTo>
                <a:lnTo>
                  <a:pt x="232879" y="45366"/>
                </a:lnTo>
                <a:lnTo>
                  <a:pt x="229233" y="63197"/>
                </a:lnTo>
                <a:lnTo>
                  <a:pt x="232879" y="81028"/>
                </a:lnTo>
                <a:lnTo>
                  <a:pt x="242818" y="95603"/>
                </a:lnTo>
                <a:lnTo>
                  <a:pt x="257548" y="105438"/>
                </a:lnTo>
                <a:lnTo>
                  <a:pt x="275569" y="109046"/>
                </a:lnTo>
                <a:lnTo>
                  <a:pt x="232470" y="109046"/>
                </a:lnTo>
                <a:lnTo>
                  <a:pt x="228600" y="105725"/>
                </a:lnTo>
                <a:lnTo>
                  <a:pt x="219715" y="93343"/>
                </a:lnTo>
                <a:lnTo>
                  <a:pt x="214009" y="78968"/>
                </a:lnTo>
                <a:lnTo>
                  <a:pt x="212000" y="63197"/>
                </a:lnTo>
                <a:lnTo>
                  <a:pt x="217004" y="38624"/>
                </a:lnTo>
                <a:lnTo>
                  <a:pt x="230641" y="18533"/>
                </a:lnTo>
                <a:lnTo>
                  <a:pt x="232408" y="17348"/>
                </a:lnTo>
                <a:close/>
              </a:path>
              <a:path w="379729" h="382270">
                <a:moveTo>
                  <a:pt x="60074" y="17348"/>
                </a:moveTo>
                <a:lnTo>
                  <a:pt x="103235" y="17348"/>
                </a:lnTo>
                <a:lnTo>
                  <a:pt x="85214" y="20956"/>
                </a:lnTo>
                <a:lnTo>
                  <a:pt x="70483" y="30790"/>
                </a:lnTo>
                <a:lnTo>
                  <a:pt x="60545" y="45366"/>
                </a:lnTo>
                <a:lnTo>
                  <a:pt x="56899" y="63197"/>
                </a:lnTo>
                <a:lnTo>
                  <a:pt x="60545" y="81028"/>
                </a:lnTo>
                <a:lnTo>
                  <a:pt x="70483" y="95603"/>
                </a:lnTo>
                <a:lnTo>
                  <a:pt x="85214" y="105438"/>
                </a:lnTo>
                <a:lnTo>
                  <a:pt x="103235" y="109046"/>
                </a:lnTo>
                <a:lnTo>
                  <a:pt x="60136" y="109046"/>
                </a:lnTo>
                <a:lnTo>
                  <a:pt x="56266" y="105726"/>
                </a:lnTo>
                <a:lnTo>
                  <a:pt x="47381" y="93344"/>
                </a:lnTo>
                <a:lnTo>
                  <a:pt x="41674" y="78968"/>
                </a:lnTo>
                <a:lnTo>
                  <a:pt x="39665" y="63197"/>
                </a:lnTo>
                <a:lnTo>
                  <a:pt x="44669" y="38624"/>
                </a:lnTo>
                <a:lnTo>
                  <a:pt x="58307" y="18533"/>
                </a:lnTo>
                <a:lnTo>
                  <a:pt x="60074" y="17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820667" y="2345435"/>
            <a:ext cx="4826635" cy="1019810"/>
          </a:xfrm>
          <a:prstGeom prst="rect">
            <a:avLst/>
          </a:prstGeom>
          <a:ln w="12192">
            <a:solidFill>
              <a:srgbClr val="FFFFFF"/>
            </a:solidFill>
          </a:ln>
        </p:spPr>
        <p:txBody>
          <a:bodyPr wrap="square" lIns="0" tIns="7937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625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Domain: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Digital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Advertising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20667" y="3560064"/>
            <a:ext cx="4826635" cy="1019810"/>
          </a:xfrm>
          <a:prstGeom prst="rect">
            <a:avLst/>
          </a:prstGeom>
          <a:ln w="12192">
            <a:solidFill>
              <a:srgbClr val="FFFFFF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630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Domain: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Direct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Consumer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Commerce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820667" y="4774691"/>
            <a:ext cx="4826635" cy="1021080"/>
          </a:xfrm>
          <a:custGeom>
            <a:avLst/>
            <a:gdLst/>
            <a:ahLst/>
            <a:cxnLst/>
            <a:rect l="l" t="t" r="r" b="b"/>
            <a:pathLst>
              <a:path w="4826634" h="1021079">
                <a:moveTo>
                  <a:pt x="0" y="1021080"/>
                </a:moveTo>
                <a:lnTo>
                  <a:pt x="4826508" y="1021080"/>
                </a:lnTo>
                <a:lnTo>
                  <a:pt x="4826508" y="0"/>
                </a:lnTo>
                <a:lnTo>
                  <a:pt x="0" y="0"/>
                </a:lnTo>
                <a:lnTo>
                  <a:pt x="0" y="102108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900296" y="4842764"/>
            <a:ext cx="19310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Domain: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Manufacturing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338577" y="2647950"/>
            <a:ext cx="734695" cy="733425"/>
          </a:xfrm>
          <a:custGeom>
            <a:avLst/>
            <a:gdLst/>
            <a:ahLst/>
            <a:cxnLst/>
            <a:rect l="l" t="t" r="r" b="b"/>
            <a:pathLst>
              <a:path w="734694" h="733425">
                <a:moveTo>
                  <a:pt x="0" y="366522"/>
                </a:moveTo>
                <a:lnTo>
                  <a:pt x="2862" y="320543"/>
                </a:lnTo>
                <a:lnTo>
                  <a:pt x="11218" y="276270"/>
                </a:lnTo>
                <a:lnTo>
                  <a:pt x="24725" y="234045"/>
                </a:lnTo>
                <a:lnTo>
                  <a:pt x="43038" y="194212"/>
                </a:lnTo>
                <a:lnTo>
                  <a:pt x="65812" y="157114"/>
                </a:lnTo>
                <a:lnTo>
                  <a:pt x="92703" y="123094"/>
                </a:lnTo>
                <a:lnTo>
                  <a:pt x="123366" y="92497"/>
                </a:lnTo>
                <a:lnTo>
                  <a:pt x="157458" y="65664"/>
                </a:lnTo>
                <a:lnTo>
                  <a:pt x="194633" y="42941"/>
                </a:lnTo>
                <a:lnTo>
                  <a:pt x="234548" y="24669"/>
                </a:lnTo>
                <a:lnTo>
                  <a:pt x="276857" y="11193"/>
                </a:lnTo>
                <a:lnTo>
                  <a:pt x="321217" y="2855"/>
                </a:lnTo>
                <a:lnTo>
                  <a:pt x="367284" y="0"/>
                </a:lnTo>
                <a:lnTo>
                  <a:pt x="413350" y="2855"/>
                </a:lnTo>
                <a:lnTo>
                  <a:pt x="457710" y="11193"/>
                </a:lnTo>
                <a:lnTo>
                  <a:pt x="500019" y="24669"/>
                </a:lnTo>
                <a:lnTo>
                  <a:pt x="539934" y="42941"/>
                </a:lnTo>
                <a:lnTo>
                  <a:pt x="577109" y="65664"/>
                </a:lnTo>
                <a:lnTo>
                  <a:pt x="611201" y="92497"/>
                </a:lnTo>
                <a:lnTo>
                  <a:pt x="641864" y="123094"/>
                </a:lnTo>
                <a:lnTo>
                  <a:pt x="668755" y="157114"/>
                </a:lnTo>
                <a:lnTo>
                  <a:pt x="691529" y="194212"/>
                </a:lnTo>
                <a:lnTo>
                  <a:pt x="709842" y="234045"/>
                </a:lnTo>
                <a:lnTo>
                  <a:pt x="723349" y="276270"/>
                </a:lnTo>
                <a:lnTo>
                  <a:pt x="731705" y="320543"/>
                </a:lnTo>
                <a:lnTo>
                  <a:pt x="734568" y="366522"/>
                </a:lnTo>
                <a:lnTo>
                  <a:pt x="731705" y="412500"/>
                </a:lnTo>
                <a:lnTo>
                  <a:pt x="723349" y="456773"/>
                </a:lnTo>
                <a:lnTo>
                  <a:pt x="709842" y="498998"/>
                </a:lnTo>
                <a:lnTo>
                  <a:pt x="691529" y="538831"/>
                </a:lnTo>
                <a:lnTo>
                  <a:pt x="668755" y="575929"/>
                </a:lnTo>
                <a:lnTo>
                  <a:pt x="641864" y="609949"/>
                </a:lnTo>
                <a:lnTo>
                  <a:pt x="611201" y="640546"/>
                </a:lnTo>
                <a:lnTo>
                  <a:pt x="577109" y="667379"/>
                </a:lnTo>
                <a:lnTo>
                  <a:pt x="539934" y="690102"/>
                </a:lnTo>
                <a:lnTo>
                  <a:pt x="500019" y="708374"/>
                </a:lnTo>
                <a:lnTo>
                  <a:pt x="457710" y="721850"/>
                </a:lnTo>
                <a:lnTo>
                  <a:pt x="413350" y="730188"/>
                </a:lnTo>
                <a:lnTo>
                  <a:pt x="367284" y="733044"/>
                </a:lnTo>
                <a:lnTo>
                  <a:pt x="321217" y="730188"/>
                </a:lnTo>
                <a:lnTo>
                  <a:pt x="276857" y="721850"/>
                </a:lnTo>
                <a:lnTo>
                  <a:pt x="234548" y="708374"/>
                </a:lnTo>
                <a:lnTo>
                  <a:pt x="194633" y="690102"/>
                </a:lnTo>
                <a:lnTo>
                  <a:pt x="157458" y="667379"/>
                </a:lnTo>
                <a:lnTo>
                  <a:pt x="123366" y="640546"/>
                </a:lnTo>
                <a:lnTo>
                  <a:pt x="92703" y="609949"/>
                </a:lnTo>
                <a:lnTo>
                  <a:pt x="65812" y="575929"/>
                </a:lnTo>
                <a:lnTo>
                  <a:pt x="43038" y="538831"/>
                </a:lnTo>
                <a:lnTo>
                  <a:pt x="24725" y="498998"/>
                </a:lnTo>
                <a:lnTo>
                  <a:pt x="11218" y="456773"/>
                </a:lnTo>
                <a:lnTo>
                  <a:pt x="2862" y="412500"/>
                </a:lnTo>
                <a:lnTo>
                  <a:pt x="0" y="366522"/>
                </a:lnTo>
                <a:close/>
              </a:path>
            </a:pathLst>
          </a:custGeom>
          <a:ln w="19811">
            <a:solidFill>
              <a:srgbClr val="CD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332482" y="3746753"/>
            <a:ext cx="746760" cy="643255"/>
          </a:xfrm>
          <a:custGeom>
            <a:avLst/>
            <a:gdLst/>
            <a:ahLst/>
            <a:cxnLst/>
            <a:rect l="l" t="t" r="r" b="b"/>
            <a:pathLst>
              <a:path w="746760" h="643254">
                <a:moveTo>
                  <a:pt x="0" y="643128"/>
                </a:moveTo>
                <a:lnTo>
                  <a:pt x="373380" y="0"/>
                </a:lnTo>
                <a:lnTo>
                  <a:pt x="746760" y="643128"/>
                </a:lnTo>
                <a:lnTo>
                  <a:pt x="0" y="643128"/>
                </a:lnTo>
                <a:close/>
              </a:path>
            </a:pathLst>
          </a:custGeom>
          <a:ln w="19812">
            <a:solidFill>
              <a:srgbClr val="CD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2338577" y="4933950"/>
            <a:ext cx="734695" cy="733425"/>
          </a:xfrm>
          <a:custGeom>
            <a:avLst/>
            <a:gdLst/>
            <a:ahLst/>
            <a:cxnLst/>
            <a:rect l="l" t="t" r="r" b="b"/>
            <a:pathLst>
              <a:path w="734694" h="733425">
                <a:moveTo>
                  <a:pt x="0" y="733044"/>
                </a:moveTo>
                <a:lnTo>
                  <a:pt x="734568" y="733044"/>
                </a:lnTo>
                <a:lnTo>
                  <a:pt x="734568" y="0"/>
                </a:lnTo>
                <a:lnTo>
                  <a:pt x="0" y="0"/>
                </a:lnTo>
                <a:lnTo>
                  <a:pt x="0" y="733044"/>
                </a:lnTo>
                <a:close/>
              </a:path>
            </a:pathLst>
          </a:custGeom>
          <a:ln w="19812">
            <a:solidFill>
              <a:srgbClr val="CD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9992960" y="2728348"/>
            <a:ext cx="574675" cy="575945"/>
          </a:xfrm>
          <a:custGeom>
            <a:avLst/>
            <a:gdLst/>
            <a:ahLst/>
            <a:cxnLst/>
            <a:rect l="l" t="t" r="r" b="b"/>
            <a:pathLst>
              <a:path w="574675" h="575945">
                <a:moveTo>
                  <a:pt x="286832" y="235598"/>
                </a:moveTo>
                <a:lnTo>
                  <a:pt x="324281" y="243105"/>
                </a:lnTo>
                <a:lnTo>
                  <a:pt x="354896" y="263564"/>
                </a:lnTo>
                <a:lnTo>
                  <a:pt x="375555" y="293881"/>
                </a:lnTo>
                <a:lnTo>
                  <a:pt x="383135" y="330960"/>
                </a:lnTo>
                <a:lnTo>
                  <a:pt x="380086" y="354807"/>
                </a:lnTo>
                <a:lnTo>
                  <a:pt x="371453" y="376451"/>
                </a:lnTo>
                <a:lnTo>
                  <a:pt x="357997" y="395135"/>
                </a:lnTo>
                <a:lnTo>
                  <a:pt x="340497" y="410093"/>
                </a:lnTo>
                <a:lnTo>
                  <a:pt x="381970" y="433689"/>
                </a:lnTo>
                <a:lnTo>
                  <a:pt x="414620" y="468670"/>
                </a:lnTo>
                <a:lnTo>
                  <a:pt x="436002" y="512543"/>
                </a:lnTo>
                <a:lnTo>
                  <a:pt x="443673" y="562815"/>
                </a:lnTo>
                <a:lnTo>
                  <a:pt x="443673" y="570053"/>
                </a:lnTo>
                <a:lnTo>
                  <a:pt x="437823" y="575904"/>
                </a:lnTo>
                <a:lnTo>
                  <a:pt x="136321" y="575904"/>
                </a:lnTo>
                <a:lnTo>
                  <a:pt x="130492" y="570053"/>
                </a:lnTo>
                <a:lnTo>
                  <a:pt x="130492" y="562815"/>
                </a:lnTo>
                <a:lnTo>
                  <a:pt x="132154" y="549726"/>
                </a:lnTo>
                <a:lnTo>
                  <a:pt x="416977" y="549726"/>
                </a:lnTo>
                <a:lnTo>
                  <a:pt x="403539" y="501272"/>
                </a:lnTo>
                <a:lnTo>
                  <a:pt x="375057" y="462093"/>
                </a:lnTo>
                <a:lnTo>
                  <a:pt x="335062" y="435881"/>
                </a:lnTo>
                <a:lnTo>
                  <a:pt x="287082" y="426323"/>
                </a:lnTo>
                <a:lnTo>
                  <a:pt x="202887" y="426323"/>
                </a:lnTo>
                <a:lnTo>
                  <a:pt x="206656" y="423215"/>
                </a:lnTo>
                <a:lnTo>
                  <a:pt x="213076" y="419436"/>
                </a:lnTo>
                <a:lnTo>
                  <a:pt x="219652" y="415997"/>
                </a:lnTo>
                <a:lnTo>
                  <a:pt x="226369" y="412889"/>
                </a:lnTo>
                <a:lnTo>
                  <a:pt x="233211" y="410104"/>
                </a:lnTo>
                <a:lnTo>
                  <a:pt x="221563" y="400146"/>
                </a:lnTo>
                <a:lnTo>
                  <a:pt x="286832" y="400145"/>
                </a:lnTo>
                <a:lnTo>
                  <a:pt x="336456" y="379861"/>
                </a:lnTo>
                <a:lnTo>
                  <a:pt x="357037" y="330960"/>
                </a:lnTo>
                <a:lnTo>
                  <a:pt x="351513" y="304054"/>
                </a:lnTo>
                <a:lnTo>
                  <a:pt x="336456" y="282060"/>
                </a:lnTo>
                <a:lnTo>
                  <a:pt x="314138" y="267220"/>
                </a:lnTo>
                <a:lnTo>
                  <a:pt x="286832" y="261775"/>
                </a:lnTo>
                <a:lnTo>
                  <a:pt x="221469" y="261775"/>
                </a:lnTo>
                <a:lnTo>
                  <a:pt x="249398" y="243105"/>
                </a:lnTo>
                <a:lnTo>
                  <a:pt x="286832" y="235598"/>
                </a:lnTo>
                <a:close/>
              </a:path>
              <a:path w="574675" h="575945">
                <a:moveTo>
                  <a:pt x="202887" y="426323"/>
                </a:moveTo>
                <a:lnTo>
                  <a:pt x="287082" y="426323"/>
                </a:lnTo>
                <a:lnTo>
                  <a:pt x="269573" y="427551"/>
                </a:lnTo>
                <a:lnTo>
                  <a:pt x="252467" y="431192"/>
                </a:lnTo>
                <a:lnTo>
                  <a:pt x="196014" y="465111"/>
                </a:lnTo>
                <a:lnTo>
                  <a:pt x="163736" y="518482"/>
                </a:lnTo>
                <a:lnTo>
                  <a:pt x="157199" y="549726"/>
                </a:lnTo>
                <a:lnTo>
                  <a:pt x="132154" y="549726"/>
                </a:lnTo>
                <a:lnTo>
                  <a:pt x="135785" y="521137"/>
                </a:lnTo>
                <a:lnTo>
                  <a:pt x="150953" y="482672"/>
                </a:lnTo>
                <a:lnTo>
                  <a:pt x="174932" y="449379"/>
                </a:lnTo>
                <a:lnTo>
                  <a:pt x="202887" y="426323"/>
                </a:lnTo>
                <a:close/>
              </a:path>
              <a:path w="574675" h="575945">
                <a:moveTo>
                  <a:pt x="221469" y="261775"/>
                </a:moveTo>
                <a:lnTo>
                  <a:pt x="286832" y="261775"/>
                </a:lnTo>
                <a:lnTo>
                  <a:pt x="259540" y="267220"/>
                </a:lnTo>
                <a:lnTo>
                  <a:pt x="237233" y="282060"/>
                </a:lnTo>
                <a:lnTo>
                  <a:pt x="222182" y="304054"/>
                </a:lnTo>
                <a:lnTo>
                  <a:pt x="216660" y="330960"/>
                </a:lnTo>
                <a:lnTo>
                  <a:pt x="222182" y="357867"/>
                </a:lnTo>
                <a:lnTo>
                  <a:pt x="237233" y="379861"/>
                </a:lnTo>
                <a:lnTo>
                  <a:pt x="259541" y="394701"/>
                </a:lnTo>
                <a:lnTo>
                  <a:pt x="286832" y="400145"/>
                </a:lnTo>
                <a:lnTo>
                  <a:pt x="221563" y="400146"/>
                </a:lnTo>
                <a:lnTo>
                  <a:pt x="215697" y="395129"/>
                </a:lnTo>
                <a:lnTo>
                  <a:pt x="202244" y="376445"/>
                </a:lnTo>
                <a:lnTo>
                  <a:pt x="193610" y="354803"/>
                </a:lnTo>
                <a:lnTo>
                  <a:pt x="190562" y="330960"/>
                </a:lnTo>
                <a:lnTo>
                  <a:pt x="198140" y="293881"/>
                </a:lnTo>
                <a:lnTo>
                  <a:pt x="218793" y="263564"/>
                </a:lnTo>
                <a:lnTo>
                  <a:pt x="221469" y="261775"/>
                </a:lnTo>
                <a:close/>
              </a:path>
              <a:path w="574675" h="575945">
                <a:moveTo>
                  <a:pt x="417324" y="0"/>
                </a:moveTo>
                <a:lnTo>
                  <a:pt x="454773" y="7507"/>
                </a:lnTo>
                <a:lnTo>
                  <a:pt x="485389" y="27966"/>
                </a:lnTo>
                <a:lnTo>
                  <a:pt x="506049" y="58282"/>
                </a:lnTo>
                <a:lnTo>
                  <a:pt x="513630" y="95362"/>
                </a:lnTo>
                <a:lnTo>
                  <a:pt x="510580" y="119209"/>
                </a:lnTo>
                <a:lnTo>
                  <a:pt x="501946" y="140852"/>
                </a:lnTo>
                <a:lnTo>
                  <a:pt x="488490" y="159537"/>
                </a:lnTo>
                <a:lnTo>
                  <a:pt x="471091" y="174408"/>
                </a:lnTo>
                <a:lnTo>
                  <a:pt x="512460" y="198091"/>
                </a:lnTo>
                <a:lnTo>
                  <a:pt x="545110" y="233072"/>
                </a:lnTo>
                <a:lnTo>
                  <a:pt x="566494" y="276946"/>
                </a:lnTo>
                <a:lnTo>
                  <a:pt x="574165" y="327219"/>
                </a:lnTo>
                <a:lnTo>
                  <a:pt x="574165" y="334451"/>
                </a:lnTo>
                <a:lnTo>
                  <a:pt x="568319" y="340308"/>
                </a:lnTo>
                <a:lnTo>
                  <a:pt x="417575" y="340308"/>
                </a:lnTo>
                <a:lnTo>
                  <a:pt x="417574" y="314130"/>
                </a:lnTo>
                <a:lnTo>
                  <a:pt x="547466" y="314130"/>
                </a:lnTo>
                <a:lnTo>
                  <a:pt x="534030" y="265674"/>
                </a:lnTo>
                <a:lnTo>
                  <a:pt x="505549" y="226495"/>
                </a:lnTo>
                <a:lnTo>
                  <a:pt x="465553" y="200282"/>
                </a:lnTo>
                <a:lnTo>
                  <a:pt x="417574" y="190725"/>
                </a:lnTo>
                <a:lnTo>
                  <a:pt x="332143" y="190725"/>
                </a:lnTo>
                <a:lnTo>
                  <a:pt x="337148" y="187616"/>
                </a:lnTo>
                <a:lnTo>
                  <a:pt x="343568" y="183838"/>
                </a:lnTo>
                <a:lnTo>
                  <a:pt x="350144" y="180398"/>
                </a:lnTo>
                <a:lnTo>
                  <a:pt x="356861" y="177291"/>
                </a:lnTo>
                <a:lnTo>
                  <a:pt x="363703" y="174506"/>
                </a:lnTo>
                <a:lnTo>
                  <a:pt x="352055" y="164547"/>
                </a:lnTo>
                <a:lnTo>
                  <a:pt x="417324" y="164547"/>
                </a:lnTo>
                <a:lnTo>
                  <a:pt x="466948" y="144262"/>
                </a:lnTo>
                <a:lnTo>
                  <a:pt x="487529" y="95362"/>
                </a:lnTo>
                <a:lnTo>
                  <a:pt x="482005" y="68456"/>
                </a:lnTo>
                <a:lnTo>
                  <a:pt x="466948" y="46462"/>
                </a:lnTo>
                <a:lnTo>
                  <a:pt x="444630" y="31622"/>
                </a:lnTo>
                <a:lnTo>
                  <a:pt x="417324" y="26177"/>
                </a:lnTo>
                <a:lnTo>
                  <a:pt x="351961" y="26177"/>
                </a:lnTo>
                <a:lnTo>
                  <a:pt x="379890" y="7507"/>
                </a:lnTo>
                <a:lnTo>
                  <a:pt x="417324" y="0"/>
                </a:lnTo>
                <a:close/>
              </a:path>
              <a:path w="574675" h="575945">
                <a:moveTo>
                  <a:pt x="72394" y="190725"/>
                </a:moveTo>
                <a:lnTo>
                  <a:pt x="156590" y="190725"/>
                </a:lnTo>
                <a:lnTo>
                  <a:pt x="139080" y="191953"/>
                </a:lnTo>
                <a:lnTo>
                  <a:pt x="121974" y="195594"/>
                </a:lnTo>
                <a:lnTo>
                  <a:pt x="65521" y="229513"/>
                </a:lnTo>
                <a:lnTo>
                  <a:pt x="33244" y="282886"/>
                </a:lnTo>
                <a:lnTo>
                  <a:pt x="26707" y="314131"/>
                </a:lnTo>
                <a:lnTo>
                  <a:pt x="156590" y="314130"/>
                </a:lnTo>
                <a:lnTo>
                  <a:pt x="156590" y="340308"/>
                </a:lnTo>
                <a:lnTo>
                  <a:pt x="5828" y="340308"/>
                </a:lnTo>
                <a:lnTo>
                  <a:pt x="0" y="334451"/>
                </a:lnTo>
                <a:lnTo>
                  <a:pt x="0" y="327219"/>
                </a:lnTo>
                <a:lnTo>
                  <a:pt x="5292" y="285539"/>
                </a:lnTo>
                <a:lnTo>
                  <a:pt x="20461" y="247074"/>
                </a:lnTo>
                <a:lnTo>
                  <a:pt x="44440" y="213781"/>
                </a:lnTo>
                <a:lnTo>
                  <a:pt x="72394" y="190725"/>
                </a:lnTo>
                <a:close/>
              </a:path>
              <a:path w="574675" h="575945">
                <a:moveTo>
                  <a:pt x="332143" y="190725"/>
                </a:moveTo>
                <a:lnTo>
                  <a:pt x="417574" y="190725"/>
                </a:lnTo>
                <a:lnTo>
                  <a:pt x="400065" y="191953"/>
                </a:lnTo>
                <a:lnTo>
                  <a:pt x="382959" y="195594"/>
                </a:lnTo>
                <a:lnTo>
                  <a:pt x="345271" y="213369"/>
                </a:lnTo>
                <a:lnTo>
                  <a:pt x="334723" y="221756"/>
                </a:lnTo>
                <a:lnTo>
                  <a:pt x="317726" y="201905"/>
                </a:lnTo>
                <a:lnTo>
                  <a:pt x="323827" y="196648"/>
                </a:lnTo>
                <a:lnTo>
                  <a:pt x="330351" y="191837"/>
                </a:lnTo>
                <a:lnTo>
                  <a:pt x="332143" y="190725"/>
                </a:lnTo>
                <a:close/>
              </a:path>
              <a:path w="574675" h="575945">
                <a:moveTo>
                  <a:pt x="156340" y="0"/>
                </a:moveTo>
                <a:lnTo>
                  <a:pt x="193788" y="7507"/>
                </a:lnTo>
                <a:lnTo>
                  <a:pt x="224404" y="27966"/>
                </a:lnTo>
                <a:lnTo>
                  <a:pt x="245063" y="58283"/>
                </a:lnTo>
                <a:lnTo>
                  <a:pt x="252643" y="95362"/>
                </a:lnTo>
                <a:lnTo>
                  <a:pt x="249607" y="119160"/>
                </a:lnTo>
                <a:lnTo>
                  <a:pt x="241007" y="140771"/>
                </a:lnTo>
                <a:lnTo>
                  <a:pt x="227604" y="159439"/>
                </a:lnTo>
                <a:lnTo>
                  <a:pt x="210157" y="174408"/>
                </a:lnTo>
                <a:lnTo>
                  <a:pt x="222491" y="179692"/>
                </a:lnTo>
                <a:lnTo>
                  <a:pt x="234369" y="186053"/>
                </a:lnTo>
                <a:lnTo>
                  <a:pt x="245708" y="193463"/>
                </a:lnTo>
                <a:lnTo>
                  <a:pt x="256427" y="201894"/>
                </a:lnTo>
                <a:lnTo>
                  <a:pt x="239431" y="221756"/>
                </a:lnTo>
                <a:lnTo>
                  <a:pt x="220914" y="208468"/>
                </a:lnTo>
                <a:lnTo>
                  <a:pt x="200596" y="198739"/>
                </a:lnTo>
                <a:lnTo>
                  <a:pt x="178984" y="192761"/>
                </a:lnTo>
                <a:lnTo>
                  <a:pt x="156590" y="190725"/>
                </a:lnTo>
                <a:lnTo>
                  <a:pt x="72394" y="190725"/>
                </a:lnTo>
                <a:lnTo>
                  <a:pt x="76163" y="187616"/>
                </a:lnTo>
                <a:lnTo>
                  <a:pt x="82583" y="183838"/>
                </a:lnTo>
                <a:lnTo>
                  <a:pt x="89159" y="180399"/>
                </a:lnTo>
                <a:lnTo>
                  <a:pt x="95876" y="177291"/>
                </a:lnTo>
                <a:lnTo>
                  <a:pt x="102718" y="174506"/>
                </a:lnTo>
                <a:lnTo>
                  <a:pt x="91070" y="164547"/>
                </a:lnTo>
                <a:lnTo>
                  <a:pt x="156340" y="164547"/>
                </a:lnTo>
                <a:lnTo>
                  <a:pt x="205964" y="144263"/>
                </a:lnTo>
                <a:lnTo>
                  <a:pt x="226545" y="95362"/>
                </a:lnTo>
                <a:lnTo>
                  <a:pt x="221021" y="68456"/>
                </a:lnTo>
                <a:lnTo>
                  <a:pt x="205963" y="46462"/>
                </a:lnTo>
                <a:lnTo>
                  <a:pt x="183646" y="31622"/>
                </a:lnTo>
                <a:lnTo>
                  <a:pt x="156340" y="26177"/>
                </a:lnTo>
                <a:lnTo>
                  <a:pt x="90976" y="26177"/>
                </a:lnTo>
                <a:lnTo>
                  <a:pt x="118905" y="7507"/>
                </a:lnTo>
                <a:lnTo>
                  <a:pt x="156340" y="0"/>
                </a:lnTo>
                <a:close/>
              </a:path>
              <a:path w="574675" h="575945">
                <a:moveTo>
                  <a:pt x="351961" y="26177"/>
                </a:moveTo>
                <a:lnTo>
                  <a:pt x="417324" y="26177"/>
                </a:lnTo>
                <a:lnTo>
                  <a:pt x="390032" y="31622"/>
                </a:lnTo>
                <a:lnTo>
                  <a:pt x="367725" y="46462"/>
                </a:lnTo>
                <a:lnTo>
                  <a:pt x="352674" y="68456"/>
                </a:lnTo>
                <a:lnTo>
                  <a:pt x="347152" y="95362"/>
                </a:lnTo>
                <a:lnTo>
                  <a:pt x="352674" y="122269"/>
                </a:lnTo>
                <a:lnTo>
                  <a:pt x="367725" y="144262"/>
                </a:lnTo>
                <a:lnTo>
                  <a:pt x="390032" y="159103"/>
                </a:lnTo>
                <a:lnTo>
                  <a:pt x="417324" y="164547"/>
                </a:lnTo>
                <a:lnTo>
                  <a:pt x="352055" y="164547"/>
                </a:lnTo>
                <a:lnTo>
                  <a:pt x="346194" y="159537"/>
                </a:lnTo>
                <a:lnTo>
                  <a:pt x="332738" y="140853"/>
                </a:lnTo>
                <a:lnTo>
                  <a:pt x="324096" y="119160"/>
                </a:lnTo>
                <a:lnTo>
                  <a:pt x="321054" y="95362"/>
                </a:lnTo>
                <a:lnTo>
                  <a:pt x="328632" y="58282"/>
                </a:lnTo>
                <a:lnTo>
                  <a:pt x="349285" y="27966"/>
                </a:lnTo>
                <a:lnTo>
                  <a:pt x="351961" y="26177"/>
                </a:lnTo>
                <a:close/>
              </a:path>
              <a:path w="574675" h="575945">
                <a:moveTo>
                  <a:pt x="90976" y="26177"/>
                </a:moveTo>
                <a:lnTo>
                  <a:pt x="156340" y="26177"/>
                </a:lnTo>
                <a:lnTo>
                  <a:pt x="129048" y="31622"/>
                </a:lnTo>
                <a:lnTo>
                  <a:pt x="106740" y="46462"/>
                </a:lnTo>
                <a:lnTo>
                  <a:pt x="91690" y="68456"/>
                </a:lnTo>
                <a:lnTo>
                  <a:pt x="86168" y="95362"/>
                </a:lnTo>
                <a:lnTo>
                  <a:pt x="91690" y="122269"/>
                </a:lnTo>
                <a:lnTo>
                  <a:pt x="106741" y="144263"/>
                </a:lnTo>
                <a:lnTo>
                  <a:pt x="129048" y="159103"/>
                </a:lnTo>
                <a:lnTo>
                  <a:pt x="156340" y="164547"/>
                </a:lnTo>
                <a:lnTo>
                  <a:pt x="91070" y="164547"/>
                </a:lnTo>
                <a:lnTo>
                  <a:pt x="85209" y="159537"/>
                </a:lnTo>
                <a:lnTo>
                  <a:pt x="71754" y="140853"/>
                </a:lnTo>
                <a:lnTo>
                  <a:pt x="63112" y="119160"/>
                </a:lnTo>
                <a:lnTo>
                  <a:pt x="60069" y="95362"/>
                </a:lnTo>
                <a:lnTo>
                  <a:pt x="67647" y="58283"/>
                </a:lnTo>
                <a:lnTo>
                  <a:pt x="88300" y="27966"/>
                </a:lnTo>
                <a:lnTo>
                  <a:pt x="90976" y="261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9992960" y="3871348"/>
            <a:ext cx="574675" cy="575945"/>
          </a:xfrm>
          <a:custGeom>
            <a:avLst/>
            <a:gdLst/>
            <a:ahLst/>
            <a:cxnLst/>
            <a:rect l="l" t="t" r="r" b="b"/>
            <a:pathLst>
              <a:path w="574675" h="575945">
                <a:moveTo>
                  <a:pt x="286832" y="235598"/>
                </a:moveTo>
                <a:lnTo>
                  <a:pt x="324281" y="243105"/>
                </a:lnTo>
                <a:lnTo>
                  <a:pt x="354896" y="263564"/>
                </a:lnTo>
                <a:lnTo>
                  <a:pt x="375555" y="293881"/>
                </a:lnTo>
                <a:lnTo>
                  <a:pt x="383135" y="330960"/>
                </a:lnTo>
                <a:lnTo>
                  <a:pt x="380086" y="354807"/>
                </a:lnTo>
                <a:lnTo>
                  <a:pt x="371453" y="376451"/>
                </a:lnTo>
                <a:lnTo>
                  <a:pt x="357997" y="395135"/>
                </a:lnTo>
                <a:lnTo>
                  <a:pt x="340497" y="410093"/>
                </a:lnTo>
                <a:lnTo>
                  <a:pt x="381970" y="433689"/>
                </a:lnTo>
                <a:lnTo>
                  <a:pt x="414620" y="468670"/>
                </a:lnTo>
                <a:lnTo>
                  <a:pt x="436002" y="512543"/>
                </a:lnTo>
                <a:lnTo>
                  <a:pt x="443673" y="562815"/>
                </a:lnTo>
                <a:lnTo>
                  <a:pt x="443673" y="570053"/>
                </a:lnTo>
                <a:lnTo>
                  <a:pt x="437823" y="575904"/>
                </a:lnTo>
                <a:lnTo>
                  <a:pt x="136321" y="575904"/>
                </a:lnTo>
                <a:lnTo>
                  <a:pt x="130492" y="570053"/>
                </a:lnTo>
                <a:lnTo>
                  <a:pt x="130492" y="562815"/>
                </a:lnTo>
                <a:lnTo>
                  <a:pt x="132154" y="549726"/>
                </a:lnTo>
                <a:lnTo>
                  <a:pt x="416977" y="549726"/>
                </a:lnTo>
                <a:lnTo>
                  <a:pt x="403539" y="501272"/>
                </a:lnTo>
                <a:lnTo>
                  <a:pt x="375057" y="462093"/>
                </a:lnTo>
                <a:lnTo>
                  <a:pt x="335062" y="435880"/>
                </a:lnTo>
                <a:lnTo>
                  <a:pt x="287082" y="426323"/>
                </a:lnTo>
                <a:lnTo>
                  <a:pt x="202887" y="426323"/>
                </a:lnTo>
                <a:lnTo>
                  <a:pt x="206656" y="423214"/>
                </a:lnTo>
                <a:lnTo>
                  <a:pt x="213076" y="419436"/>
                </a:lnTo>
                <a:lnTo>
                  <a:pt x="219652" y="415996"/>
                </a:lnTo>
                <a:lnTo>
                  <a:pt x="226369" y="412889"/>
                </a:lnTo>
                <a:lnTo>
                  <a:pt x="233211" y="410104"/>
                </a:lnTo>
                <a:lnTo>
                  <a:pt x="221563" y="400145"/>
                </a:lnTo>
                <a:lnTo>
                  <a:pt x="286832" y="400145"/>
                </a:lnTo>
                <a:lnTo>
                  <a:pt x="314138" y="394701"/>
                </a:lnTo>
                <a:lnTo>
                  <a:pt x="336456" y="379861"/>
                </a:lnTo>
                <a:lnTo>
                  <a:pt x="351513" y="357867"/>
                </a:lnTo>
                <a:lnTo>
                  <a:pt x="357037" y="330960"/>
                </a:lnTo>
                <a:lnTo>
                  <a:pt x="351513" y="304054"/>
                </a:lnTo>
                <a:lnTo>
                  <a:pt x="336456" y="282060"/>
                </a:lnTo>
                <a:lnTo>
                  <a:pt x="314138" y="267220"/>
                </a:lnTo>
                <a:lnTo>
                  <a:pt x="286832" y="261775"/>
                </a:lnTo>
                <a:lnTo>
                  <a:pt x="221469" y="261775"/>
                </a:lnTo>
                <a:lnTo>
                  <a:pt x="249398" y="243105"/>
                </a:lnTo>
                <a:lnTo>
                  <a:pt x="286832" y="235598"/>
                </a:lnTo>
                <a:close/>
              </a:path>
              <a:path w="574675" h="575945">
                <a:moveTo>
                  <a:pt x="202887" y="426323"/>
                </a:moveTo>
                <a:lnTo>
                  <a:pt x="287082" y="426323"/>
                </a:lnTo>
                <a:lnTo>
                  <a:pt x="269573" y="427551"/>
                </a:lnTo>
                <a:lnTo>
                  <a:pt x="252467" y="431192"/>
                </a:lnTo>
                <a:lnTo>
                  <a:pt x="196014" y="465111"/>
                </a:lnTo>
                <a:lnTo>
                  <a:pt x="163736" y="518482"/>
                </a:lnTo>
                <a:lnTo>
                  <a:pt x="157199" y="549726"/>
                </a:lnTo>
                <a:lnTo>
                  <a:pt x="132154" y="549726"/>
                </a:lnTo>
                <a:lnTo>
                  <a:pt x="135785" y="521136"/>
                </a:lnTo>
                <a:lnTo>
                  <a:pt x="150953" y="482672"/>
                </a:lnTo>
                <a:lnTo>
                  <a:pt x="174932" y="449379"/>
                </a:lnTo>
                <a:lnTo>
                  <a:pt x="202887" y="426323"/>
                </a:lnTo>
                <a:close/>
              </a:path>
              <a:path w="574675" h="575945">
                <a:moveTo>
                  <a:pt x="221469" y="261775"/>
                </a:moveTo>
                <a:lnTo>
                  <a:pt x="286832" y="261775"/>
                </a:lnTo>
                <a:lnTo>
                  <a:pt x="259540" y="267220"/>
                </a:lnTo>
                <a:lnTo>
                  <a:pt x="237233" y="282060"/>
                </a:lnTo>
                <a:lnTo>
                  <a:pt x="222182" y="304054"/>
                </a:lnTo>
                <a:lnTo>
                  <a:pt x="216660" y="330960"/>
                </a:lnTo>
                <a:lnTo>
                  <a:pt x="222182" y="357867"/>
                </a:lnTo>
                <a:lnTo>
                  <a:pt x="237233" y="379861"/>
                </a:lnTo>
                <a:lnTo>
                  <a:pt x="259541" y="394701"/>
                </a:lnTo>
                <a:lnTo>
                  <a:pt x="286832" y="400145"/>
                </a:lnTo>
                <a:lnTo>
                  <a:pt x="221563" y="400145"/>
                </a:lnTo>
                <a:lnTo>
                  <a:pt x="215697" y="395129"/>
                </a:lnTo>
                <a:lnTo>
                  <a:pt x="202244" y="376445"/>
                </a:lnTo>
                <a:lnTo>
                  <a:pt x="193610" y="354803"/>
                </a:lnTo>
                <a:lnTo>
                  <a:pt x="190562" y="330960"/>
                </a:lnTo>
                <a:lnTo>
                  <a:pt x="198140" y="293881"/>
                </a:lnTo>
                <a:lnTo>
                  <a:pt x="218793" y="263564"/>
                </a:lnTo>
                <a:lnTo>
                  <a:pt x="221469" y="261775"/>
                </a:lnTo>
                <a:close/>
              </a:path>
              <a:path w="574675" h="575945">
                <a:moveTo>
                  <a:pt x="417324" y="0"/>
                </a:moveTo>
                <a:lnTo>
                  <a:pt x="454773" y="7507"/>
                </a:lnTo>
                <a:lnTo>
                  <a:pt x="485389" y="27966"/>
                </a:lnTo>
                <a:lnTo>
                  <a:pt x="506049" y="58282"/>
                </a:lnTo>
                <a:lnTo>
                  <a:pt x="513630" y="95362"/>
                </a:lnTo>
                <a:lnTo>
                  <a:pt x="510580" y="119209"/>
                </a:lnTo>
                <a:lnTo>
                  <a:pt x="501946" y="140853"/>
                </a:lnTo>
                <a:lnTo>
                  <a:pt x="488490" y="159537"/>
                </a:lnTo>
                <a:lnTo>
                  <a:pt x="471091" y="174408"/>
                </a:lnTo>
                <a:lnTo>
                  <a:pt x="512460" y="198091"/>
                </a:lnTo>
                <a:lnTo>
                  <a:pt x="545110" y="233073"/>
                </a:lnTo>
                <a:lnTo>
                  <a:pt x="566494" y="276946"/>
                </a:lnTo>
                <a:lnTo>
                  <a:pt x="574165" y="327219"/>
                </a:lnTo>
                <a:lnTo>
                  <a:pt x="574165" y="334451"/>
                </a:lnTo>
                <a:lnTo>
                  <a:pt x="568319" y="340308"/>
                </a:lnTo>
                <a:lnTo>
                  <a:pt x="417575" y="340308"/>
                </a:lnTo>
                <a:lnTo>
                  <a:pt x="417574" y="314130"/>
                </a:lnTo>
                <a:lnTo>
                  <a:pt x="547466" y="314130"/>
                </a:lnTo>
                <a:lnTo>
                  <a:pt x="534030" y="265675"/>
                </a:lnTo>
                <a:lnTo>
                  <a:pt x="505549" y="226495"/>
                </a:lnTo>
                <a:lnTo>
                  <a:pt x="465553" y="200282"/>
                </a:lnTo>
                <a:lnTo>
                  <a:pt x="417574" y="190725"/>
                </a:lnTo>
                <a:lnTo>
                  <a:pt x="332143" y="190725"/>
                </a:lnTo>
                <a:lnTo>
                  <a:pt x="337148" y="187616"/>
                </a:lnTo>
                <a:lnTo>
                  <a:pt x="343568" y="183838"/>
                </a:lnTo>
                <a:lnTo>
                  <a:pt x="350144" y="180398"/>
                </a:lnTo>
                <a:lnTo>
                  <a:pt x="356861" y="177290"/>
                </a:lnTo>
                <a:lnTo>
                  <a:pt x="363703" y="174506"/>
                </a:lnTo>
                <a:lnTo>
                  <a:pt x="352055" y="164547"/>
                </a:lnTo>
                <a:lnTo>
                  <a:pt x="417324" y="164547"/>
                </a:lnTo>
                <a:lnTo>
                  <a:pt x="444630" y="159103"/>
                </a:lnTo>
                <a:lnTo>
                  <a:pt x="466948" y="144262"/>
                </a:lnTo>
                <a:lnTo>
                  <a:pt x="482005" y="122269"/>
                </a:lnTo>
                <a:lnTo>
                  <a:pt x="487529" y="95362"/>
                </a:lnTo>
                <a:lnTo>
                  <a:pt x="482005" y="68456"/>
                </a:lnTo>
                <a:lnTo>
                  <a:pt x="466948" y="46462"/>
                </a:lnTo>
                <a:lnTo>
                  <a:pt x="444630" y="31622"/>
                </a:lnTo>
                <a:lnTo>
                  <a:pt x="417324" y="26177"/>
                </a:lnTo>
                <a:lnTo>
                  <a:pt x="351961" y="26177"/>
                </a:lnTo>
                <a:lnTo>
                  <a:pt x="379890" y="7507"/>
                </a:lnTo>
                <a:lnTo>
                  <a:pt x="417324" y="0"/>
                </a:lnTo>
                <a:close/>
              </a:path>
              <a:path w="574675" h="575945">
                <a:moveTo>
                  <a:pt x="72394" y="190725"/>
                </a:moveTo>
                <a:lnTo>
                  <a:pt x="156590" y="190725"/>
                </a:lnTo>
                <a:lnTo>
                  <a:pt x="139080" y="191953"/>
                </a:lnTo>
                <a:lnTo>
                  <a:pt x="121974" y="195594"/>
                </a:lnTo>
                <a:lnTo>
                  <a:pt x="65521" y="229513"/>
                </a:lnTo>
                <a:lnTo>
                  <a:pt x="33244" y="282885"/>
                </a:lnTo>
                <a:lnTo>
                  <a:pt x="26707" y="314130"/>
                </a:lnTo>
                <a:lnTo>
                  <a:pt x="156590" y="314130"/>
                </a:lnTo>
                <a:lnTo>
                  <a:pt x="156590" y="340308"/>
                </a:lnTo>
                <a:lnTo>
                  <a:pt x="5828" y="340308"/>
                </a:lnTo>
                <a:lnTo>
                  <a:pt x="0" y="334451"/>
                </a:lnTo>
                <a:lnTo>
                  <a:pt x="0" y="327219"/>
                </a:lnTo>
                <a:lnTo>
                  <a:pt x="5292" y="285538"/>
                </a:lnTo>
                <a:lnTo>
                  <a:pt x="20461" y="247073"/>
                </a:lnTo>
                <a:lnTo>
                  <a:pt x="44440" y="213781"/>
                </a:lnTo>
                <a:lnTo>
                  <a:pt x="72394" y="190725"/>
                </a:lnTo>
                <a:close/>
              </a:path>
              <a:path w="574675" h="575945">
                <a:moveTo>
                  <a:pt x="332143" y="190725"/>
                </a:moveTo>
                <a:lnTo>
                  <a:pt x="417574" y="190725"/>
                </a:lnTo>
                <a:lnTo>
                  <a:pt x="400065" y="191953"/>
                </a:lnTo>
                <a:lnTo>
                  <a:pt x="382959" y="195594"/>
                </a:lnTo>
                <a:lnTo>
                  <a:pt x="345271" y="213368"/>
                </a:lnTo>
                <a:lnTo>
                  <a:pt x="334723" y="221756"/>
                </a:lnTo>
                <a:lnTo>
                  <a:pt x="317726" y="201905"/>
                </a:lnTo>
                <a:lnTo>
                  <a:pt x="323827" y="196648"/>
                </a:lnTo>
                <a:lnTo>
                  <a:pt x="330351" y="191837"/>
                </a:lnTo>
                <a:lnTo>
                  <a:pt x="332143" y="190725"/>
                </a:lnTo>
                <a:close/>
              </a:path>
              <a:path w="574675" h="575945">
                <a:moveTo>
                  <a:pt x="156340" y="0"/>
                </a:moveTo>
                <a:lnTo>
                  <a:pt x="193788" y="7507"/>
                </a:lnTo>
                <a:lnTo>
                  <a:pt x="224404" y="27966"/>
                </a:lnTo>
                <a:lnTo>
                  <a:pt x="245063" y="58282"/>
                </a:lnTo>
                <a:lnTo>
                  <a:pt x="252643" y="95362"/>
                </a:lnTo>
                <a:lnTo>
                  <a:pt x="249607" y="119160"/>
                </a:lnTo>
                <a:lnTo>
                  <a:pt x="241007" y="140771"/>
                </a:lnTo>
                <a:lnTo>
                  <a:pt x="227604" y="159438"/>
                </a:lnTo>
                <a:lnTo>
                  <a:pt x="210157" y="174408"/>
                </a:lnTo>
                <a:lnTo>
                  <a:pt x="222491" y="179692"/>
                </a:lnTo>
                <a:lnTo>
                  <a:pt x="234369" y="186052"/>
                </a:lnTo>
                <a:lnTo>
                  <a:pt x="245708" y="193462"/>
                </a:lnTo>
                <a:lnTo>
                  <a:pt x="256427" y="201894"/>
                </a:lnTo>
                <a:lnTo>
                  <a:pt x="239431" y="221756"/>
                </a:lnTo>
                <a:lnTo>
                  <a:pt x="220914" y="208468"/>
                </a:lnTo>
                <a:lnTo>
                  <a:pt x="200596" y="198739"/>
                </a:lnTo>
                <a:lnTo>
                  <a:pt x="178984" y="192760"/>
                </a:lnTo>
                <a:lnTo>
                  <a:pt x="156590" y="190725"/>
                </a:lnTo>
                <a:lnTo>
                  <a:pt x="72394" y="190725"/>
                </a:lnTo>
                <a:lnTo>
                  <a:pt x="76163" y="187616"/>
                </a:lnTo>
                <a:lnTo>
                  <a:pt x="82583" y="183838"/>
                </a:lnTo>
                <a:lnTo>
                  <a:pt x="89159" y="180398"/>
                </a:lnTo>
                <a:lnTo>
                  <a:pt x="95876" y="177290"/>
                </a:lnTo>
                <a:lnTo>
                  <a:pt x="102718" y="174506"/>
                </a:lnTo>
                <a:lnTo>
                  <a:pt x="91070" y="164547"/>
                </a:lnTo>
                <a:lnTo>
                  <a:pt x="156340" y="164547"/>
                </a:lnTo>
                <a:lnTo>
                  <a:pt x="183646" y="159103"/>
                </a:lnTo>
                <a:lnTo>
                  <a:pt x="205964" y="144262"/>
                </a:lnTo>
                <a:lnTo>
                  <a:pt x="221021" y="122269"/>
                </a:lnTo>
                <a:lnTo>
                  <a:pt x="226545" y="95362"/>
                </a:lnTo>
                <a:lnTo>
                  <a:pt x="221021" y="68456"/>
                </a:lnTo>
                <a:lnTo>
                  <a:pt x="205963" y="46462"/>
                </a:lnTo>
                <a:lnTo>
                  <a:pt x="183646" y="31622"/>
                </a:lnTo>
                <a:lnTo>
                  <a:pt x="156340" y="26177"/>
                </a:lnTo>
                <a:lnTo>
                  <a:pt x="90976" y="26177"/>
                </a:lnTo>
                <a:lnTo>
                  <a:pt x="118905" y="7507"/>
                </a:lnTo>
                <a:lnTo>
                  <a:pt x="156340" y="0"/>
                </a:lnTo>
                <a:close/>
              </a:path>
              <a:path w="574675" h="575945">
                <a:moveTo>
                  <a:pt x="351961" y="26177"/>
                </a:moveTo>
                <a:lnTo>
                  <a:pt x="417324" y="26177"/>
                </a:lnTo>
                <a:lnTo>
                  <a:pt x="390032" y="31622"/>
                </a:lnTo>
                <a:lnTo>
                  <a:pt x="367725" y="46462"/>
                </a:lnTo>
                <a:lnTo>
                  <a:pt x="352674" y="68456"/>
                </a:lnTo>
                <a:lnTo>
                  <a:pt x="347152" y="95362"/>
                </a:lnTo>
                <a:lnTo>
                  <a:pt x="352674" y="122269"/>
                </a:lnTo>
                <a:lnTo>
                  <a:pt x="367725" y="144262"/>
                </a:lnTo>
                <a:lnTo>
                  <a:pt x="390032" y="159103"/>
                </a:lnTo>
                <a:lnTo>
                  <a:pt x="417324" y="164547"/>
                </a:lnTo>
                <a:lnTo>
                  <a:pt x="352055" y="164547"/>
                </a:lnTo>
                <a:lnTo>
                  <a:pt x="346194" y="159537"/>
                </a:lnTo>
                <a:lnTo>
                  <a:pt x="332738" y="140853"/>
                </a:lnTo>
                <a:lnTo>
                  <a:pt x="324096" y="119160"/>
                </a:lnTo>
                <a:lnTo>
                  <a:pt x="321054" y="95362"/>
                </a:lnTo>
                <a:lnTo>
                  <a:pt x="328632" y="58282"/>
                </a:lnTo>
                <a:lnTo>
                  <a:pt x="349285" y="27966"/>
                </a:lnTo>
                <a:lnTo>
                  <a:pt x="351961" y="26177"/>
                </a:lnTo>
                <a:close/>
              </a:path>
              <a:path w="574675" h="575945">
                <a:moveTo>
                  <a:pt x="90976" y="26177"/>
                </a:moveTo>
                <a:lnTo>
                  <a:pt x="156340" y="26177"/>
                </a:lnTo>
                <a:lnTo>
                  <a:pt x="129048" y="31622"/>
                </a:lnTo>
                <a:lnTo>
                  <a:pt x="106740" y="46462"/>
                </a:lnTo>
                <a:lnTo>
                  <a:pt x="91690" y="68456"/>
                </a:lnTo>
                <a:lnTo>
                  <a:pt x="86168" y="95362"/>
                </a:lnTo>
                <a:lnTo>
                  <a:pt x="91690" y="122269"/>
                </a:lnTo>
                <a:lnTo>
                  <a:pt x="106741" y="144262"/>
                </a:lnTo>
                <a:lnTo>
                  <a:pt x="129048" y="159103"/>
                </a:lnTo>
                <a:lnTo>
                  <a:pt x="156340" y="164547"/>
                </a:lnTo>
                <a:lnTo>
                  <a:pt x="91070" y="164547"/>
                </a:lnTo>
                <a:lnTo>
                  <a:pt x="85209" y="159537"/>
                </a:lnTo>
                <a:lnTo>
                  <a:pt x="71754" y="140853"/>
                </a:lnTo>
                <a:lnTo>
                  <a:pt x="63112" y="119160"/>
                </a:lnTo>
                <a:lnTo>
                  <a:pt x="60069" y="95362"/>
                </a:lnTo>
                <a:lnTo>
                  <a:pt x="67647" y="58282"/>
                </a:lnTo>
                <a:lnTo>
                  <a:pt x="88300" y="27966"/>
                </a:lnTo>
                <a:lnTo>
                  <a:pt x="90976" y="261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9992960" y="5014348"/>
            <a:ext cx="574675" cy="575945"/>
          </a:xfrm>
          <a:custGeom>
            <a:avLst/>
            <a:gdLst/>
            <a:ahLst/>
            <a:cxnLst/>
            <a:rect l="l" t="t" r="r" b="b"/>
            <a:pathLst>
              <a:path w="574675" h="575945">
                <a:moveTo>
                  <a:pt x="286832" y="235598"/>
                </a:moveTo>
                <a:lnTo>
                  <a:pt x="324281" y="243105"/>
                </a:lnTo>
                <a:lnTo>
                  <a:pt x="354896" y="263564"/>
                </a:lnTo>
                <a:lnTo>
                  <a:pt x="375555" y="293881"/>
                </a:lnTo>
                <a:lnTo>
                  <a:pt x="383135" y="330960"/>
                </a:lnTo>
                <a:lnTo>
                  <a:pt x="380086" y="354807"/>
                </a:lnTo>
                <a:lnTo>
                  <a:pt x="371453" y="376451"/>
                </a:lnTo>
                <a:lnTo>
                  <a:pt x="357997" y="395135"/>
                </a:lnTo>
                <a:lnTo>
                  <a:pt x="340497" y="410093"/>
                </a:lnTo>
                <a:lnTo>
                  <a:pt x="381970" y="433689"/>
                </a:lnTo>
                <a:lnTo>
                  <a:pt x="414620" y="468670"/>
                </a:lnTo>
                <a:lnTo>
                  <a:pt x="436002" y="512543"/>
                </a:lnTo>
                <a:lnTo>
                  <a:pt x="443673" y="562815"/>
                </a:lnTo>
                <a:lnTo>
                  <a:pt x="443673" y="570053"/>
                </a:lnTo>
                <a:lnTo>
                  <a:pt x="437823" y="575904"/>
                </a:lnTo>
                <a:lnTo>
                  <a:pt x="136321" y="575904"/>
                </a:lnTo>
                <a:lnTo>
                  <a:pt x="130492" y="570053"/>
                </a:lnTo>
                <a:lnTo>
                  <a:pt x="130492" y="562815"/>
                </a:lnTo>
                <a:lnTo>
                  <a:pt x="132154" y="549726"/>
                </a:lnTo>
                <a:lnTo>
                  <a:pt x="416977" y="549726"/>
                </a:lnTo>
                <a:lnTo>
                  <a:pt x="403539" y="501272"/>
                </a:lnTo>
                <a:lnTo>
                  <a:pt x="375057" y="462093"/>
                </a:lnTo>
                <a:lnTo>
                  <a:pt x="335062" y="435880"/>
                </a:lnTo>
                <a:lnTo>
                  <a:pt x="287082" y="426323"/>
                </a:lnTo>
                <a:lnTo>
                  <a:pt x="202887" y="426323"/>
                </a:lnTo>
                <a:lnTo>
                  <a:pt x="206656" y="423214"/>
                </a:lnTo>
                <a:lnTo>
                  <a:pt x="213076" y="419436"/>
                </a:lnTo>
                <a:lnTo>
                  <a:pt x="219652" y="415996"/>
                </a:lnTo>
                <a:lnTo>
                  <a:pt x="226369" y="412889"/>
                </a:lnTo>
                <a:lnTo>
                  <a:pt x="233211" y="410104"/>
                </a:lnTo>
                <a:lnTo>
                  <a:pt x="221563" y="400145"/>
                </a:lnTo>
                <a:lnTo>
                  <a:pt x="286832" y="400145"/>
                </a:lnTo>
                <a:lnTo>
                  <a:pt x="314138" y="394701"/>
                </a:lnTo>
                <a:lnTo>
                  <a:pt x="336456" y="379861"/>
                </a:lnTo>
                <a:lnTo>
                  <a:pt x="351513" y="357867"/>
                </a:lnTo>
                <a:lnTo>
                  <a:pt x="357037" y="330960"/>
                </a:lnTo>
                <a:lnTo>
                  <a:pt x="351513" y="304054"/>
                </a:lnTo>
                <a:lnTo>
                  <a:pt x="336456" y="282060"/>
                </a:lnTo>
                <a:lnTo>
                  <a:pt x="314138" y="267220"/>
                </a:lnTo>
                <a:lnTo>
                  <a:pt x="286832" y="261775"/>
                </a:lnTo>
                <a:lnTo>
                  <a:pt x="221469" y="261775"/>
                </a:lnTo>
                <a:lnTo>
                  <a:pt x="249398" y="243105"/>
                </a:lnTo>
                <a:lnTo>
                  <a:pt x="286832" y="235598"/>
                </a:lnTo>
                <a:close/>
              </a:path>
              <a:path w="574675" h="575945">
                <a:moveTo>
                  <a:pt x="202887" y="426323"/>
                </a:moveTo>
                <a:lnTo>
                  <a:pt x="287082" y="426323"/>
                </a:lnTo>
                <a:lnTo>
                  <a:pt x="269573" y="427551"/>
                </a:lnTo>
                <a:lnTo>
                  <a:pt x="252467" y="431192"/>
                </a:lnTo>
                <a:lnTo>
                  <a:pt x="196014" y="465111"/>
                </a:lnTo>
                <a:lnTo>
                  <a:pt x="163736" y="518482"/>
                </a:lnTo>
                <a:lnTo>
                  <a:pt x="157199" y="549726"/>
                </a:lnTo>
                <a:lnTo>
                  <a:pt x="132154" y="549726"/>
                </a:lnTo>
                <a:lnTo>
                  <a:pt x="135785" y="521136"/>
                </a:lnTo>
                <a:lnTo>
                  <a:pt x="150953" y="482672"/>
                </a:lnTo>
                <a:lnTo>
                  <a:pt x="174932" y="449379"/>
                </a:lnTo>
                <a:lnTo>
                  <a:pt x="202887" y="426323"/>
                </a:lnTo>
                <a:close/>
              </a:path>
              <a:path w="574675" h="575945">
                <a:moveTo>
                  <a:pt x="221469" y="261775"/>
                </a:moveTo>
                <a:lnTo>
                  <a:pt x="286832" y="261775"/>
                </a:lnTo>
                <a:lnTo>
                  <a:pt x="259540" y="267220"/>
                </a:lnTo>
                <a:lnTo>
                  <a:pt x="237233" y="282060"/>
                </a:lnTo>
                <a:lnTo>
                  <a:pt x="222182" y="304054"/>
                </a:lnTo>
                <a:lnTo>
                  <a:pt x="216660" y="330960"/>
                </a:lnTo>
                <a:lnTo>
                  <a:pt x="222182" y="357867"/>
                </a:lnTo>
                <a:lnTo>
                  <a:pt x="237233" y="379861"/>
                </a:lnTo>
                <a:lnTo>
                  <a:pt x="259541" y="394701"/>
                </a:lnTo>
                <a:lnTo>
                  <a:pt x="286832" y="400145"/>
                </a:lnTo>
                <a:lnTo>
                  <a:pt x="221563" y="400145"/>
                </a:lnTo>
                <a:lnTo>
                  <a:pt x="215697" y="395129"/>
                </a:lnTo>
                <a:lnTo>
                  <a:pt x="202244" y="376445"/>
                </a:lnTo>
                <a:lnTo>
                  <a:pt x="193610" y="354803"/>
                </a:lnTo>
                <a:lnTo>
                  <a:pt x="190562" y="330960"/>
                </a:lnTo>
                <a:lnTo>
                  <a:pt x="198140" y="293881"/>
                </a:lnTo>
                <a:lnTo>
                  <a:pt x="218793" y="263564"/>
                </a:lnTo>
                <a:lnTo>
                  <a:pt x="221469" y="261775"/>
                </a:lnTo>
                <a:close/>
              </a:path>
              <a:path w="574675" h="575945">
                <a:moveTo>
                  <a:pt x="417324" y="0"/>
                </a:moveTo>
                <a:lnTo>
                  <a:pt x="454773" y="7507"/>
                </a:lnTo>
                <a:lnTo>
                  <a:pt x="485389" y="27966"/>
                </a:lnTo>
                <a:lnTo>
                  <a:pt x="506049" y="58282"/>
                </a:lnTo>
                <a:lnTo>
                  <a:pt x="513630" y="95362"/>
                </a:lnTo>
                <a:lnTo>
                  <a:pt x="510580" y="119209"/>
                </a:lnTo>
                <a:lnTo>
                  <a:pt x="501946" y="140853"/>
                </a:lnTo>
                <a:lnTo>
                  <a:pt x="488490" y="159537"/>
                </a:lnTo>
                <a:lnTo>
                  <a:pt x="471091" y="174408"/>
                </a:lnTo>
                <a:lnTo>
                  <a:pt x="512460" y="198091"/>
                </a:lnTo>
                <a:lnTo>
                  <a:pt x="545110" y="233073"/>
                </a:lnTo>
                <a:lnTo>
                  <a:pt x="566494" y="276946"/>
                </a:lnTo>
                <a:lnTo>
                  <a:pt x="574165" y="327219"/>
                </a:lnTo>
                <a:lnTo>
                  <a:pt x="574165" y="334451"/>
                </a:lnTo>
                <a:lnTo>
                  <a:pt x="568319" y="340308"/>
                </a:lnTo>
                <a:lnTo>
                  <a:pt x="417575" y="340308"/>
                </a:lnTo>
                <a:lnTo>
                  <a:pt x="417574" y="314130"/>
                </a:lnTo>
                <a:lnTo>
                  <a:pt x="547466" y="314130"/>
                </a:lnTo>
                <a:lnTo>
                  <a:pt x="534030" y="265675"/>
                </a:lnTo>
                <a:lnTo>
                  <a:pt x="505549" y="226495"/>
                </a:lnTo>
                <a:lnTo>
                  <a:pt x="465553" y="200282"/>
                </a:lnTo>
                <a:lnTo>
                  <a:pt x="417574" y="190725"/>
                </a:lnTo>
                <a:lnTo>
                  <a:pt x="332143" y="190725"/>
                </a:lnTo>
                <a:lnTo>
                  <a:pt x="337148" y="187616"/>
                </a:lnTo>
                <a:lnTo>
                  <a:pt x="343568" y="183838"/>
                </a:lnTo>
                <a:lnTo>
                  <a:pt x="350144" y="180398"/>
                </a:lnTo>
                <a:lnTo>
                  <a:pt x="356861" y="177290"/>
                </a:lnTo>
                <a:lnTo>
                  <a:pt x="363703" y="174506"/>
                </a:lnTo>
                <a:lnTo>
                  <a:pt x="352055" y="164547"/>
                </a:lnTo>
                <a:lnTo>
                  <a:pt x="417324" y="164547"/>
                </a:lnTo>
                <a:lnTo>
                  <a:pt x="444630" y="159103"/>
                </a:lnTo>
                <a:lnTo>
                  <a:pt x="466948" y="144262"/>
                </a:lnTo>
                <a:lnTo>
                  <a:pt x="482005" y="122269"/>
                </a:lnTo>
                <a:lnTo>
                  <a:pt x="487529" y="95362"/>
                </a:lnTo>
                <a:lnTo>
                  <a:pt x="482005" y="68456"/>
                </a:lnTo>
                <a:lnTo>
                  <a:pt x="466948" y="46462"/>
                </a:lnTo>
                <a:lnTo>
                  <a:pt x="444630" y="31622"/>
                </a:lnTo>
                <a:lnTo>
                  <a:pt x="417324" y="26177"/>
                </a:lnTo>
                <a:lnTo>
                  <a:pt x="351961" y="26177"/>
                </a:lnTo>
                <a:lnTo>
                  <a:pt x="379890" y="7507"/>
                </a:lnTo>
                <a:lnTo>
                  <a:pt x="417324" y="0"/>
                </a:lnTo>
                <a:close/>
              </a:path>
              <a:path w="574675" h="575945">
                <a:moveTo>
                  <a:pt x="72394" y="190725"/>
                </a:moveTo>
                <a:lnTo>
                  <a:pt x="156590" y="190725"/>
                </a:lnTo>
                <a:lnTo>
                  <a:pt x="139080" y="191953"/>
                </a:lnTo>
                <a:lnTo>
                  <a:pt x="121974" y="195594"/>
                </a:lnTo>
                <a:lnTo>
                  <a:pt x="65521" y="229513"/>
                </a:lnTo>
                <a:lnTo>
                  <a:pt x="33244" y="282885"/>
                </a:lnTo>
                <a:lnTo>
                  <a:pt x="26707" y="314130"/>
                </a:lnTo>
                <a:lnTo>
                  <a:pt x="156590" y="314130"/>
                </a:lnTo>
                <a:lnTo>
                  <a:pt x="156590" y="340308"/>
                </a:lnTo>
                <a:lnTo>
                  <a:pt x="5828" y="340308"/>
                </a:lnTo>
                <a:lnTo>
                  <a:pt x="0" y="334451"/>
                </a:lnTo>
                <a:lnTo>
                  <a:pt x="0" y="327219"/>
                </a:lnTo>
                <a:lnTo>
                  <a:pt x="5292" y="285538"/>
                </a:lnTo>
                <a:lnTo>
                  <a:pt x="20461" y="247073"/>
                </a:lnTo>
                <a:lnTo>
                  <a:pt x="44440" y="213781"/>
                </a:lnTo>
                <a:lnTo>
                  <a:pt x="72394" y="190725"/>
                </a:lnTo>
                <a:close/>
              </a:path>
              <a:path w="574675" h="575945">
                <a:moveTo>
                  <a:pt x="332143" y="190725"/>
                </a:moveTo>
                <a:lnTo>
                  <a:pt x="417574" y="190725"/>
                </a:lnTo>
                <a:lnTo>
                  <a:pt x="400065" y="191953"/>
                </a:lnTo>
                <a:lnTo>
                  <a:pt x="382959" y="195594"/>
                </a:lnTo>
                <a:lnTo>
                  <a:pt x="345271" y="213368"/>
                </a:lnTo>
                <a:lnTo>
                  <a:pt x="334723" y="221756"/>
                </a:lnTo>
                <a:lnTo>
                  <a:pt x="317726" y="201905"/>
                </a:lnTo>
                <a:lnTo>
                  <a:pt x="323827" y="196648"/>
                </a:lnTo>
                <a:lnTo>
                  <a:pt x="330351" y="191837"/>
                </a:lnTo>
                <a:lnTo>
                  <a:pt x="332143" y="190725"/>
                </a:lnTo>
                <a:close/>
              </a:path>
              <a:path w="574675" h="575945">
                <a:moveTo>
                  <a:pt x="156340" y="0"/>
                </a:moveTo>
                <a:lnTo>
                  <a:pt x="193788" y="7507"/>
                </a:lnTo>
                <a:lnTo>
                  <a:pt x="224404" y="27966"/>
                </a:lnTo>
                <a:lnTo>
                  <a:pt x="245063" y="58282"/>
                </a:lnTo>
                <a:lnTo>
                  <a:pt x="252643" y="95362"/>
                </a:lnTo>
                <a:lnTo>
                  <a:pt x="249607" y="119160"/>
                </a:lnTo>
                <a:lnTo>
                  <a:pt x="241007" y="140771"/>
                </a:lnTo>
                <a:lnTo>
                  <a:pt x="227604" y="159438"/>
                </a:lnTo>
                <a:lnTo>
                  <a:pt x="210157" y="174408"/>
                </a:lnTo>
                <a:lnTo>
                  <a:pt x="222491" y="179692"/>
                </a:lnTo>
                <a:lnTo>
                  <a:pt x="234369" y="186052"/>
                </a:lnTo>
                <a:lnTo>
                  <a:pt x="245708" y="193462"/>
                </a:lnTo>
                <a:lnTo>
                  <a:pt x="256427" y="201894"/>
                </a:lnTo>
                <a:lnTo>
                  <a:pt x="239431" y="221756"/>
                </a:lnTo>
                <a:lnTo>
                  <a:pt x="220914" y="208468"/>
                </a:lnTo>
                <a:lnTo>
                  <a:pt x="200596" y="198739"/>
                </a:lnTo>
                <a:lnTo>
                  <a:pt x="178984" y="192760"/>
                </a:lnTo>
                <a:lnTo>
                  <a:pt x="156590" y="190725"/>
                </a:lnTo>
                <a:lnTo>
                  <a:pt x="72394" y="190725"/>
                </a:lnTo>
                <a:lnTo>
                  <a:pt x="76163" y="187616"/>
                </a:lnTo>
                <a:lnTo>
                  <a:pt x="82583" y="183838"/>
                </a:lnTo>
                <a:lnTo>
                  <a:pt x="89159" y="180398"/>
                </a:lnTo>
                <a:lnTo>
                  <a:pt x="95876" y="177290"/>
                </a:lnTo>
                <a:lnTo>
                  <a:pt x="102718" y="174506"/>
                </a:lnTo>
                <a:lnTo>
                  <a:pt x="91070" y="164547"/>
                </a:lnTo>
                <a:lnTo>
                  <a:pt x="156340" y="164547"/>
                </a:lnTo>
                <a:lnTo>
                  <a:pt x="183646" y="159103"/>
                </a:lnTo>
                <a:lnTo>
                  <a:pt x="205964" y="144262"/>
                </a:lnTo>
                <a:lnTo>
                  <a:pt x="221021" y="122269"/>
                </a:lnTo>
                <a:lnTo>
                  <a:pt x="226545" y="95362"/>
                </a:lnTo>
                <a:lnTo>
                  <a:pt x="221021" y="68456"/>
                </a:lnTo>
                <a:lnTo>
                  <a:pt x="205963" y="46462"/>
                </a:lnTo>
                <a:lnTo>
                  <a:pt x="183646" y="31622"/>
                </a:lnTo>
                <a:lnTo>
                  <a:pt x="156340" y="26177"/>
                </a:lnTo>
                <a:lnTo>
                  <a:pt x="90976" y="26177"/>
                </a:lnTo>
                <a:lnTo>
                  <a:pt x="118905" y="7507"/>
                </a:lnTo>
                <a:lnTo>
                  <a:pt x="156340" y="0"/>
                </a:lnTo>
                <a:close/>
              </a:path>
              <a:path w="574675" h="575945">
                <a:moveTo>
                  <a:pt x="351961" y="26177"/>
                </a:moveTo>
                <a:lnTo>
                  <a:pt x="417324" y="26177"/>
                </a:lnTo>
                <a:lnTo>
                  <a:pt x="390032" y="31622"/>
                </a:lnTo>
                <a:lnTo>
                  <a:pt x="367725" y="46462"/>
                </a:lnTo>
                <a:lnTo>
                  <a:pt x="352674" y="68456"/>
                </a:lnTo>
                <a:lnTo>
                  <a:pt x="347152" y="95362"/>
                </a:lnTo>
                <a:lnTo>
                  <a:pt x="352674" y="122269"/>
                </a:lnTo>
                <a:lnTo>
                  <a:pt x="367725" y="144262"/>
                </a:lnTo>
                <a:lnTo>
                  <a:pt x="390032" y="159103"/>
                </a:lnTo>
                <a:lnTo>
                  <a:pt x="417324" y="164547"/>
                </a:lnTo>
                <a:lnTo>
                  <a:pt x="352055" y="164547"/>
                </a:lnTo>
                <a:lnTo>
                  <a:pt x="346194" y="159537"/>
                </a:lnTo>
                <a:lnTo>
                  <a:pt x="332738" y="140853"/>
                </a:lnTo>
                <a:lnTo>
                  <a:pt x="324096" y="119160"/>
                </a:lnTo>
                <a:lnTo>
                  <a:pt x="321054" y="95362"/>
                </a:lnTo>
                <a:lnTo>
                  <a:pt x="328632" y="58282"/>
                </a:lnTo>
                <a:lnTo>
                  <a:pt x="349285" y="27966"/>
                </a:lnTo>
                <a:lnTo>
                  <a:pt x="351961" y="26177"/>
                </a:lnTo>
                <a:close/>
              </a:path>
              <a:path w="574675" h="575945">
                <a:moveTo>
                  <a:pt x="90976" y="26177"/>
                </a:moveTo>
                <a:lnTo>
                  <a:pt x="156340" y="26177"/>
                </a:lnTo>
                <a:lnTo>
                  <a:pt x="129048" y="31622"/>
                </a:lnTo>
                <a:lnTo>
                  <a:pt x="106740" y="46462"/>
                </a:lnTo>
                <a:lnTo>
                  <a:pt x="91690" y="68456"/>
                </a:lnTo>
                <a:lnTo>
                  <a:pt x="86168" y="95362"/>
                </a:lnTo>
                <a:lnTo>
                  <a:pt x="91690" y="122269"/>
                </a:lnTo>
                <a:lnTo>
                  <a:pt x="106741" y="144262"/>
                </a:lnTo>
                <a:lnTo>
                  <a:pt x="129048" y="159103"/>
                </a:lnTo>
                <a:lnTo>
                  <a:pt x="156340" y="164547"/>
                </a:lnTo>
                <a:lnTo>
                  <a:pt x="91070" y="164547"/>
                </a:lnTo>
                <a:lnTo>
                  <a:pt x="85209" y="159537"/>
                </a:lnTo>
                <a:lnTo>
                  <a:pt x="71754" y="140853"/>
                </a:lnTo>
                <a:lnTo>
                  <a:pt x="63112" y="119160"/>
                </a:lnTo>
                <a:lnTo>
                  <a:pt x="60069" y="95362"/>
                </a:lnTo>
                <a:lnTo>
                  <a:pt x="67647" y="58282"/>
                </a:lnTo>
                <a:lnTo>
                  <a:pt x="88300" y="27966"/>
                </a:lnTo>
                <a:lnTo>
                  <a:pt x="90976" y="261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155063" y="1830704"/>
            <a:ext cx="8750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00680" algn="l"/>
                <a:tab pos="7553325" algn="l"/>
              </a:tabLst>
            </a:pPr>
            <a:r>
              <a:rPr dirty="0" sz="1800" spc="-10" b="1">
                <a:solidFill>
                  <a:srgbClr val="FF7846"/>
                </a:solidFill>
                <a:latin typeface="Trebuchet MS"/>
                <a:cs typeface="Trebuchet MS"/>
              </a:rPr>
              <a:t>Producers</a:t>
            </a:r>
            <a:r>
              <a:rPr dirty="0" sz="1800" b="1">
                <a:solidFill>
                  <a:srgbClr val="FF7846"/>
                </a:solidFill>
                <a:latin typeface="Trebuchet MS"/>
                <a:cs typeface="Trebuchet MS"/>
              </a:rPr>
              <a:t>	Domain</a:t>
            </a:r>
            <a:r>
              <a:rPr dirty="0" sz="1800" spc="145" b="1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7846"/>
                </a:solidFill>
                <a:latin typeface="Trebuchet MS"/>
                <a:cs typeface="Trebuchet MS"/>
              </a:rPr>
              <a:t>Data</a:t>
            </a:r>
            <a:r>
              <a:rPr dirty="0" sz="1800" spc="145" b="1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FF7846"/>
                </a:solidFill>
                <a:latin typeface="Trebuchet MS"/>
                <a:cs typeface="Trebuchet MS"/>
              </a:rPr>
              <a:t>Lake</a:t>
            </a:r>
            <a:r>
              <a:rPr dirty="0" sz="1800" b="1">
                <a:solidFill>
                  <a:srgbClr val="FF7846"/>
                </a:solidFill>
                <a:latin typeface="Trebuchet MS"/>
                <a:cs typeface="Trebuchet MS"/>
              </a:rPr>
              <a:t>	</a:t>
            </a:r>
            <a:r>
              <a:rPr dirty="0" sz="1800" spc="-10" b="1">
                <a:solidFill>
                  <a:srgbClr val="FF7846"/>
                </a:solidFill>
                <a:latin typeface="Trebuchet MS"/>
                <a:cs typeface="Trebuchet MS"/>
              </a:rPr>
              <a:t>Consumers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060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pc="165"/>
              <a:t>Data</a:t>
            </a:r>
            <a:r>
              <a:rPr dirty="0" spc="-204"/>
              <a:t> </a:t>
            </a:r>
            <a:r>
              <a:rPr dirty="0" spc="95"/>
              <a:t>mesh</a:t>
            </a:r>
          </a:p>
          <a:p>
            <a:pPr marL="35560" marR="5080">
              <a:lnSpc>
                <a:spcPct val="100000"/>
              </a:lnSpc>
              <a:spcBef>
                <a:spcPts val="330"/>
              </a:spcBef>
            </a:pPr>
            <a:r>
              <a:rPr dirty="0" sz="1800" b="0">
                <a:latin typeface="Trebuchet MS"/>
                <a:cs typeface="Trebuchet MS"/>
              </a:rPr>
              <a:t>Organizing</a:t>
            </a:r>
            <a:r>
              <a:rPr dirty="0" sz="1800" spc="75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teams</a:t>
            </a:r>
            <a:r>
              <a:rPr dirty="0" sz="1800" spc="25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around</a:t>
            </a:r>
            <a:r>
              <a:rPr dirty="0" sz="1800" spc="40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domains,</a:t>
            </a:r>
            <a:r>
              <a:rPr dirty="0" sz="1800" spc="50" b="0">
                <a:latin typeface="Trebuchet MS"/>
                <a:cs typeface="Trebuchet MS"/>
              </a:rPr>
              <a:t> </a:t>
            </a:r>
            <a:r>
              <a:rPr dirty="0" sz="1800" spc="-10" b="0">
                <a:latin typeface="Trebuchet MS"/>
                <a:cs typeface="Trebuchet MS"/>
              </a:rPr>
              <a:t>rather</a:t>
            </a:r>
            <a:r>
              <a:rPr dirty="0" sz="1800" spc="50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than</a:t>
            </a:r>
            <a:r>
              <a:rPr dirty="0" sz="1800" spc="35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functions</a:t>
            </a:r>
            <a:r>
              <a:rPr dirty="0" sz="1800" spc="45" b="0">
                <a:latin typeface="Trebuchet MS"/>
                <a:cs typeface="Trebuchet MS"/>
              </a:rPr>
              <a:t> </a:t>
            </a:r>
            <a:r>
              <a:rPr dirty="0" sz="1800" spc="-25" b="0">
                <a:latin typeface="Trebuchet MS"/>
                <a:cs typeface="Trebuchet MS"/>
              </a:rPr>
              <a:t>(ingest,</a:t>
            </a:r>
            <a:r>
              <a:rPr dirty="0" sz="1800" spc="30" b="0">
                <a:latin typeface="Trebuchet MS"/>
                <a:cs typeface="Trebuchet MS"/>
              </a:rPr>
              <a:t> </a:t>
            </a:r>
            <a:r>
              <a:rPr dirty="0" sz="1800" spc="-10" b="0">
                <a:latin typeface="Trebuchet MS"/>
                <a:cs typeface="Trebuchet MS"/>
              </a:rPr>
              <a:t>process,</a:t>
            </a:r>
            <a:r>
              <a:rPr dirty="0" sz="1800" spc="20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and</a:t>
            </a:r>
            <a:r>
              <a:rPr dirty="0" sz="1800" spc="25" b="0">
                <a:latin typeface="Trebuchet MS"/>
                <a:cs typeface="Trebuchet MS"/>
              </a:rPr>
              <a:t> </a:t>
            </a:r>
            <a:r>
              <a:rPr dirty="0" sz="1800" spc="-25" b="0">
                <a:latin typeface="Trebuchet MS"/>
                <a:cs typeface="Trebuchet MS"/>
              </a:rPr>
              <a:t>serve)</a:t>
            </a:r>
            <a:r>
              <a:rPr dirty="0" sz="1800" spc="5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removes</a:t>
            </a:r>
            <a:r>
              <a:rPr dirty="0" sz="1800" spc="35" b="0">
                <a:latin typeface="Trebuchet MS"/>
                <a:cs typeface="Trebuchet MS"/>
              </a:rPr>
              <a:t> </a:t>
            </a:r>
            <a:r>
              <a:rPr dirty="0" sz="1800" spc="-10" b="0">
                <a:latin typeface="Trebuchet MS"/>
                <a:cs typeface="Trebuchet MS"/>
              </a:rPr>
              <a:t>bottlenecks, </a:t>
            </a:r>
            <a:r>
              <a:rPr dirty="0" sz="1800" b="0">
                <a:latin typeface="Trebuchet MS"/>
                <a:cs typeface="Trebuchet MS"/>
              </a:rPr>
              <a:t>and</a:t>
            </a:r>
            <a:r>
              <a:rPr dirty="0" sz="1800" spc="-5" b="0">
                <a:latin typeface="Trebuchet MS"/>
                <a:cs typeface="Trebuchet MS"/>
              </a:rPr>
              <a:t> </a:t>
            </a:r>
            <a:r>
              <a:rPr dirty="0" sz="1800" spc="-20" b="0">
                <a:latin typeface="Trebuchet MS"/>
                <a:cs typeface="Trebuchet MS"/>
              </a:rPr>
              <a:t>creates</a:t>
            </a:r>
            <a:r>
              <a:rPr dirty="0" sz="1800" spc="-10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business</a:t>
            </a:r>
            <a:r>
              <a:rPr dirty="0" sz="1800" spc="-15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value from</a:t>
            </a:r>
            <a:r>
              <a:rPr dirty="0" sz="1800" spc="-5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data</a:t>
            </a:r>
            <a:r>
              <a:rPr dirty="0" sz="1800" spc="10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this</a:t>
            </a:r>
            <a:r>
              <a:rPr dirty="0" sz="1800" spc="5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is</a:t>
            </a:r>
            <a:r>
              <a:rPr dirty="0" sz="1800" spc="-15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more</a:t>
            </a:r>
            <a:r>
              <a:rPr dirty="0" sz="1800" spc="5" b="0">
                <a:latin typeface="Trebuchet MS"/>
                <a:cs typeface="Trebuchet MS"/>
              </a:rPr>
              <a:t> </a:t>
            </a:r>
            <a:r>
              <a:rPr dirty="0" sz="1800" spc="-45" b="0">
                <a:latin typeface="Trebuchet MS"/>
                <a:cs typeface="Trebuchet MS"/>
              </a:rPr>
              <a:t>accurate,</a:t>
            </a:r>
            <a:r>
              <a:rPr dirty="0" sz="1800" b="0">
                <a:latin typeface="Trebuchet MS"/>
                <a:cs typeface="Trebuchet MS"/>
              </a:rPr>
              <a:t> </a:t>
            </a:r>
            <a:r>
              <a:rPr dirty="0" sz="1800" spc="-35" b="0">
                <a:latin typeface="Trebuchet MS"/>
                <a:cs typeface="Trebuchet MS"/>
              </a:rPr>
              <a:t>accessible,</a:t>
            </a:r>
            <a:r>
              <a:rPr dirty="0" sz="1800" spc="-20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and responsive to</a:t>
            </a:r>
            <a:r>
              <a:rPr dirty="0" sz="1800" spc="-15" b="0">
                <a:latin typeface="Trebuchet MS"/>
                <a:cs typeface="Trebuchet MS"/>
              </a:rPr>
              <a:t> </a:t>
            </a:r>
            <a:r>
              <a:rPr dirty="0" sz="1800" b="0">
                <a:latin typeface="Trebuchet MS"/>
                <a:cs typeface="Trebuchet MS"/>
              </a:rPr>
              <a:t>the</a:t>
            </a:r>
            <a:r>
              <a:rPr dirty="0" sz="1800" spc="-5" b="0">
                <a:latin typeface="Trebuchet MS"/>
                <a:cs typeface="Trebuchet MS"/>
              </a:rPr>
              <a:t> </a:t>
            </a:r>
            <a:r>
              <a:rPr dirty="0" sz="1800" spc="-10" b="0">
                <a:latin typeface="Trebuchet MS"/>
                <a:cs typeface="Trebuchet MS"/>
              </a:rPr>
              <a:t>business.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030979" y="2790444"/>
            <a:ext cx="1137285" cy="393700"/>
          </a:xfrm>
          <a:prstGeom prst="rect">
            <a:avLst/>
          </a:prstGeom>
          <a:solidFill>
            <a:srgbClr val="FFFFFF">
              <a:alpha val="10195"/>
            </a:srgbClr>
          </a:solidFill>
          <a:ln w="12192">
            <a:solidFill>
              <a:srgbClr val="F1F1F1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286385">
              <a:lnSpc>
                <a:spcPct val="100000"/>
              </a:lnSpc>
              <a:spcBef>
                <a:spcPts val="480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Ingest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8152115" y="2525995"/>
            <a:ext cx="331470" cy="334010"/>
          </a:xfrm>
          <a:custGeom>
            <a:avLst/>
            <a:gdLst/>
            <a:ahLst/>
            <a:cxnLst/>
            <a:rect l="l" t="t" r="r" b="b"/>
            <a:pathLst>
              <a:path w="331470" h="334010">
                <a:moveTo>
                  <a:pt x="165558" y="136546"/>
                </a:moveTo>
                <a:lnTo>
                  <a:pt x="187173" y="140897"/>
                </a:lnTo>
                <a:lnTo>
                  <a:pt x="204844" y="152755"/>
                </a:lnTo>
                <a:lnTo>
                  <a:pt x="216768" y="170325"/>
                </a:lnTo>
                <a:lnTo>
                  <a:pt x="221143" y="191816"/>
                </a:lnTo>
                <a:lnTo>
                  <a:pt x="219384" y="205637"/>
                </a:lnTo>
                <a:lnTo>
                  <a:pt x="214400" y="218181"/>
                </a:lnTo>
                <a:lnTo>
                  <a:pt x="206634" y="229010"/>
                </a:lnTo>
                <a:lnTo>
                  <a:pt x="196533" y="237679"/>
                </a:lnTo>
                <a:lnTo>
                  <a:pt x="220471" y="251355"/>
                </a:lnTo>
                <a:lnTo>
                  <a:pt x="239316" y="271629"/>
                </a:lnTo>
                <a:lnTo>
                  <a:pt x="251658" y="297057"/>
                </a:lnTo>
                <a:lnTo>
                  <a:pt x="256086" y="326193"/>
                </a:lnTo>
                <a:lnTo>
                  <a:pt x="256086" y="330388"/>
                </a:lnTo>
                <a:lnTo>
                  <a:pt x="252709" y="333779"/>
                </a:lnTo>
                <a:lnTo>
                  <a:pt x="78683" y="333779"/>
                </a:lnTo>
                <a:lnTo>
                  <a:pt x="75319" y="330388"/>
                </a:lnTo>
                <a:lnTo>
                  <a:pt x="75319" y="326193"/>
                </a:lnTo>
                <a:lnTo>
                  <a:pt x="76279" y="318607"/>
                </a:lnTo>
                <a:lnTo>
                  <a:pt x="240676" y="318607"/>
                </a:lnTo>
                <a:lnTo>
                  <a:pt x="232920" y="290524"/>
                </a:lnTo>
                <a:lnTo>
                  <a:pt x="216481" y="267817"/>
                </a:lnTo>
                <a:lnTo>
                  <a:pt x="193396" y="252625"/>
                </a:lnTo>
                <a:lnTo>
                  <a:pt x="165702" y="247086"/>
                </a:lnTo>
                <a:lnTo>
                  <a:pt x="117105" y="247086"/>
                </a:lnTo>
                <a:lnTo>
                  <a:pt x="119280" y="245284"/>
                </a:lnTo>
                <a:lnTo>
                  <a:pt x="124157" y="242231"/>
                </a:lnTo>
                <a:lnTo>
                  <a:pt x="129298" y="239715"/>
                </a:lnTo>
                <a:lnTo>
                  <a:pt x="134608" y="237686"/>
                </a:lnTo>
                <a:lnTo>
                  <a:pt x="127885" y="231914"/>
                </a:lnTo>
                <a:lnTo>
                  <a:pt x="181319" y="228758"/>
                </a:lnTo>
                <a:lnTo>
                  <a:pt x="206080" y="191816"/>
                </a:lnTo>
                <a:lnTo>
                  <a:pt x="202891" y="176222"/>
                </a:lnTo>
                <a:lnTo>
                  <a:pt x="194200" y="163475"/>
                </a:lnTo>
                <a:lnTo>
                  <a:pt x="181319" y="154874"/>
                </a:lnTo>
                <a:lnTo>
                  <a:pt x="165558" y="151718"/>
                </a:lnTo>
                <a:lnTo>
                  <a:pt x="127830" y="151718"/>
                </a:lnTo>
                <a:lnTo>
                  <a:pt x="143951" y="140897"/>
                </a:lnTo>
                <a:lnTo>
                  <a:pt x="165558" y="136546"/>
                </a:lnTo>
                <a:close/>
              </a:path>
              <a:path w="331470" h="334010">
                <a:moveTo>
                  <a:pt x="117105" y="247086"/>
                </a:moveTo>
                <a:lnTo>
                  <a:pt x="165702" y="247086"/>
                </a:lnTo>
                <a:lnTo>
                  <a:pt x="155596" y="247798"/>
                </a:lnTo>
                <a:lnTo>
                  <a:pt x="145722" y="249908"/>
                </a:lnTo>
                <a:lnTo>
                  <a:pt x="102104" y="283914"/>
                </a:lnTo>
                <a:lnTo>
                  <a:pt x="90734" y="318607"/>
                </a:lnTo>
                <a:lnTo>
                  <a:pt x="76279" y="318607"/>
                </a:lnTo>
                <a:lnTo>
                  <a:pt x="78374" y="302037"/>
                </a:lnTo>
                <a:lnTo>
                  <a:pt x="87129" y="279744"/>
                </a:lnTo>
                <a:lnTo>
                  <a:pt x="100970" y="260449"/>
                </a:lnTo>
                <a:lnTo>
                  <a:pt x="117105" y="247086"/>
                </a:lnTo>
                <a:close/>
              </a:path>
              <a:path w="331470" h="334010">
                <a:moveTo>
                  <a:pt x="127830" y="151718"/>
                </a:moveTo>
                <a:lnTo>
                  <a:pt x="165558" y="151718"/>
                </a:lnTo>
                <a:lnTo>
                  <a:pt x="149805" y="154874"/>
                </a:lnTo>
                <a:lnTo>
                  <a:pt x="136929" y="163475"/>
                </a:lnTo>
                <a:lnTo>
                  <a:pt x="128242" y="176222"/>
                </a:lnTo>
                <a:lnTo>
                  <a:pt x="125055" y="191816"/>
                </a:lnTo>
                <a:lnTo>
                  <a:pt x="128242" y="207410"/>
                </a:lnTo>
                <a:lnTo>
                  <a:pt x="136929" y="220157"/>
                </a:lnTo>
                <a:lnTo>
                  <a:pt x="149805" y="228758"/>
                </a:lnTo>
                <a:lnTo>
                  <a:pt x="165558" y="231914"/>
                </a:lnTo>
                <a:lnTo>
                  <a:pt x="127885" y="231914"/>
                </a:lnTo>
                <a:lnTo>
                  <a:pt x="124499" y="229006"/>
                </a:lnTo>
                <a:lnTo>
                  <a:pt x="116734" y="218178"/>
                </a:lnTo>
                <a:lnTo>
                  <a:pt x="111750" y="205634"/>
                </a:lnTo>
                <a:lnTo>
                  <a:pt x="109991" y="191816"/>
                </a:lnTo>
                <a:lnTo>
                  <a:pt x="114365" y="170326"/>
                </a:lnTo>
                <a:lnTo>
                  <a:pt x="126286" y="152755"/>
                </a:lnTo>
                <a:lnTo>
                  <a:pt x="127830" y="151718"/>
                </a:lnTo>
                <a:close/>
              </a:path>
              <a:path w="331470" h="334010">
                <a:moveTo>
                  <a:pt x="240877" y="0"/>
                </a:moveTo>
                <a:lnTo>
                  <a:pt x="262492" y="4351"/>
                </a:lnTo>
                <a:lnTo>
                  <a:pt x="280163" y="16208"/>
                </a:lnTo>
                <a:lnTo>
                  <a:pt x="292088" y="33779"/>
                </a:lnTo>
                <a:lnTo>
                  <a:pt x="296464" y="55269"/>
                </a:lnTo>
                <a:lnTo>
                  <a:pt x="294704" y="69090"/>
                </a:lnTo>
                <a:lnTo>
                  <a:pt x="289720" y="81634"/>
                </a:lnTo>
                <a:lnTo>
                  <a:pt x="281953" y="92463"/>
                </a:lnTo>
                <a:lnTo>
                  <a:pt x="271863" y="101139"/>
                </a:lnTo>
                <a:lnTo>
                  <a:pt x="295789" y="114808"/>
                </a:lnTo>
                <a:lnTo>
                  <a:pt x="314634" y="135083"/>
                </a:lnTo>
                <a:lnTo>
                  <a:pt x="326977" y="160511"/>
                </a:lnTo>
                <a:lnTo>
                  <a:pt x="331405" y="189648"/>
                </a:lnTo>
                <a:lnTo>
                  <a:pt x="331405" y="193839"/>
                </a:lnTo>
                <a:lnTo>
                  <a:pt x="328030" y="197233"/>
                </a:lnTo>
                <a:lnTo>
                  <a:pt x="241021" y="197234"/>
                </a:lnTo>
                <a:lnTo>
                  <a:pt x="241021" y="182062"/>
                </a:lnTo>
                <a:lnTo>
                  <a:pt x="315994" y="182062"/>
                </a:lnTo>
                <a:lnTo>
                  <a:pt x="308239" y="153978"/>
                </a:lnTo>
                <a:lnTo>
                  <a:pt x="291800" y="131271"/>
                </a:lnTo>
                <a:lnTo>
                  <a:pt x="268715" y="116078"/>
                </a:lnTo>
                <a:lnTo>
                  <a:pt x="241021" y="110539"/>
                </a:lnTo>
                <a:lnTo>
                  <a:pt x="191708" y="110539"/>
                </a:lnTo>
                <a:lnTo>
                  <a:pt x="199476" y="105684"/>
                </a:lnTo>
                <a:lnTo>
                  <a:pt x="204617" y="103168"/>
                </a:lnTo>
                <a:lnTo>
                  <a:pt x="209927" y="101139"/>
                </a:lnTo>
                <a:lnTo>
                  <a:pt x="203204" y="95367"/>
                </a:lnTo>
                <a:lnTo>
                  <a:pt x="256638" y="92212"/>
                </a:lnTo>
                <a:lnTo>
                  <a:pt x="281399" y="55269"/>
                </a:lnTo>
                <a:lnTo>
                  <a:pt x="278210" y="39675"/>
                </a:lnTo>
                <a:lnTo>
                  <a:pt x="269519" y="26928"/>
                </a:lnTo>
                <a:lnTo>
                  <a:pt x="256638" y="18327"/>
                </a:lnTo>
                <a:lnTo>
                  <a:pt x="240877" y="15171"/>
                </a:lnTo>
                <a:lnTo>
                  <a:pt x="203149" y="15171"/>
                </a:lnTo>
                <a:lnTo>
                  <a:pt x="219270" y="4351"/>
                </a:lnTo>
                <a:lnTo>
                  <a:pt x="240877" y="0"/>
                </a:lnTo>
                <a:close/>
              </a:path>
              <a:path w="331470" h="334010">
                <a:moveTo>
                  <a:pt x="41785" y="110539"/>
                </a:moveTo>
                <a:lnTo>
                  <a:pt x="90383" y="110539"/>
                </a:lnTo>
                <a:lnTo>
                  <a:pt x="80276" y="111251"/>
                </a:lnTo>
                <a:lnTo>
                  <a:pt x="70403" y="113361"/>
                </a:lnTo>
                <a:lnTo>
                  <a:pt x="26785" y="147368"/>
                </a:lnTo>
                <a:lnTo>
                  <a:pt x="15415" y="182062"/>
                </a:lnTo>
                <a:lnTo>
                  <a:pt x="90383" y="182062"/>
                </a:lnTo>
                <a:lnTo>
                  <a:pt x="90383" y="197234"/>
                </a:lnTo>
                <a:lnTo>
                  <a:pt x="3364" y="197234"/>
                </a:lnTo>
                <a:lnTo>
                  <a:pt x="0" y="193839"/>
                </a:lnTo>
                <a:lnTo>
                  <a:pt x="0" y="189648"/>
                </a:lnTo>
                <a:lnTo>
                  <a:pt x="3054" y="165491"/>
                </a:lnTo>
                <a:lnTo>
                  <a:pt x="11810" y="143197"/>
                </a:lnTo>
                <a:lnTo>
                  <a:pt x="25650" y="123902"/>
                </a:lnTo>
                <a:lnTo>
                  <a:pt x="41785" y="110539"/>
                </a:lnTo>
                <a:close/>
              </a:path>
              <a:path w="331470" h="334010">
                <a:moveTo>
                  <a:pt x="191708" y="110539"/>
                </a:moveTo>
                <a:lnTo>
                  <a:pt x="241021" y="110539"/>
                </a:lnTo>
                <a:lnTo>
                  <a:pt x="230915" y="111251"/>
                </a:lnTo>
                <a:lnTo>
                  <a:pt x="221041" y="113361"/>
                </a:lnTo>
                <a:lnTo>
                  <a:pt x="193200" y="128524"/>
                </a:lnTo>
                <a:lnTo>
                  <a:pt x="183397" y="117012"/>
                </a:lnTo>
                <a:lnTo>
                  <a:pt x="186911" y="113972"/>
                </a:lnTo>
                <a:lnTo>
                  <a:pt x="190677" y="111184"/>
                </a:lnTo>
                <a:lnTo>
                  <a:pt x="191708" y="110539"/>
                </a:lnTo>
                <a:close/>
              </a:path>
              <a:path w="331470" h="334010">
                <a:moveTo>
                  <a:pt x="90238" y="0"/>
                </a:moveTo>
                <a:lnTo>
                  <a:pt x="111853" y="4351"/>
                </a:lnTo>
                <a:lnTo>
                  <a:pt x="129524" y="16208"/>
                </a:lnTo>
                <a:lnTo>
                  <a:pt x="141448" y="33779"/>
                </a:lnTo>
                <a:lnTo>
                  <a:pt x="145824" y="55269"/>
                </a:lnTo>
                <a:lnTo>
                  <a:pt x="144060" y="69090"/>
                </a:lnTo>
                <a:lnTo>
                  <a:pt x="139108" y="81587"/>
                </a:lnTo>
                <a:lnTo>
                  <a:pt x="131371" y="92406"/>
                </a:lnTo>
                <a:lnTo>
                  <a:pt x="121301" y="101082"/>
                </a:lnTo>
                <a:lnTo>
                  <a:pt x="128420" y="104145"/>
                </a:lnTo>
                <a:lnTo>
                  <a:pt x="135276" y="107831"/>
                </a:lnTo>
                <a:lnTo>
                  <a:pt x="141821" y="112126"/>
                </a:lnTo>
                <a:lnTo>
                  <a:pt x="148008" y="117012"/>
                </a:lnTo>
                <a:lnTo>
                  <a:pt x="138198" y="128524"/>
                </a:lnTo>
                <a:lnTo>
                  <a:pt x="127510" y="120823"/>
                </a:lnTo>
                <a:lnTo>
                  <a:pt x="115782" y="115184"/>
                </a:lnTo>
                <a:lnTo>
                  <a:pt x="103308" y="111719"/>
                </a:lnTo>
                <a:lnTo>
                  <a:pt x="90383" y="110539"/>
                </a:lnTo>
                <a:lnTo>
                  <a:pt x="41785" y="110539"/>
                </a:lnTo>
                <a:lnTo>
                  <a:pt x="43961" y="108738"/>
                </a:lnTo>
                <a:lnTo>
                  <a:pt x="48838" y="105684"/>
                </a:lnTo>
                <a:lnTo>
                  <a:pt x="53978" y="103168"/>
                </a:lnTo>
                <a:lnTo>
                  <a:pt x="59288" y="101139"/>
                </a:lnTo>
                <a:lnTo>
                  <a:pt x="52565" y="95367"/>
                </a:lnTo>
                <a:lnTo>
                  <a:pt x="105999" y="92212"/>
                </a:lnTo>
                <a:lnTo>
                  <a:pt x="130760" y="55269"/>
                </a:lnTo>
                <a:lnTo>
                  <a:pt x="127571" y="39675"/>
                </a:lnTo>
                <a:lnTo>
                  <a:pt x="118881" y="26928"/>
                </a:lnTo>
                <a:lnTo>
                  <a:pt x="105999" y="18327"/>
                </a:lnTo>
                <a:lnTo>
                  <a:pt x="90238" y="15171"/>
                </a:lnTo>
                <a:lnTo>
                  <a:pt x="52511" y="15172"/>
                </a:lnTo>
                <a:lnTo>
                  <a:pt x="68631" y="4351"/>
                </a:lnTo>
                <a:lnTo>
                  <a:pt x="90238" y="0"/>
                </a:lnTo>
                <a:close/>
              </a:path>
              <a:path w="331470" h="334010">
                <a:moveTo>
                  <a:pt x="203149" y="15171"/>
                </a:moveTo>
                <a:lnTo>
                  <a:pt x="240877" y="15171"/>
                </a:lnTo>
                <a:lnTo>
                  <a:pt x="225124" y="18327"/>
                </a:lnTo>
                <a:lnTo>
                  <a:pt x="212248" y="26928"/>
                </a:lnTo>
                <a:lnTo>
                  <a:pt x="203561" y="39675"/>
                </a:lnTo>
                <a:lnTo>
                  <a:pt x="200374" y="55269"/>
                </a:lnTo>
                <a:lnTo>
                  <a:pt x="203561" y="70864"/>
                </a:lnTo>
                <a:lnTo>
                  <a:pt x="212248" y="83611"/>
                </a:lnTo>
                <a:lnTo>
                  <a:pt x="225124" y="92212"/>
                </a:lnTo>
                <a:lnTo>
                  <a:pt x="240877" y="95367"/>
                </a:lnTo>
                <a:lnTo>
                  <a:pt x="203204" y="95367"/>
                </a:lnTo>
                <a:lnTo>
                  <a:pt x="199821" y="92463"/>
                </a:lnTo>
                <a:lnTo>
                  <a:pt x="192035" y="81587"/>
                </a:lnTo>
                <a:lnTo>
                  <a:pt x="187066" y="69062"/>
                </a:lnTo>
                <a:lnTo>
                  <a:pt x="185310" y="55269"/>
                </a:lnTo>
                <a:lnTo>
                  <a:pt x="189684" y="33779"/>
                </a:lnTo>
                <a:lnTo>
                  <a:pt x="201605" y="16208"/>
                </a:lnTo>
                <a:lnTo>
                  <a:pt x="203149" y="15171"/>
                </a:lnTo>
                <a:close/>
              </a:path>
              <a:path w="331470" h="334010">
                <a:moveTo>
                  <a:pt x="52511" y="15172"/>
                </a:moveTo>
                <a:lnTo>
                  <a:pt x="90238" y="15171"/>
                </a:lnTo>
                <a:lnTo>
                  <a:pt x="74485" y="18327"/>
                </a:lnTo>
                <a:lnTo>
                  <a:pt x="61610" y="26928"/>
                </a:lnTo>
                <a:lnTo>
                  <a:pt x="52922" y="39675"/>
                </a:lnTo>
                <a:lnTo>
                  <a:pt x="49735" y="55269"/>
                </a:lnTo>
                <a:lnTo>
                  <a:pt x="52922" y="70864"/>
                </a:lnTo>
                <a:lnTo>
                  <a:pt x="61610" y="83611"/>
                </a:lnTo>
                <a:lnTo>
                  <a:pt x="74486" y="92212"/>
                </a:lnTo>
                <a:lnTo>
                  <a:pt x="90238" y="95367"/>
                </a:lnTo>
                <a:lnTo>
                  <a:pt x="52565" y="95367"/>
                </a:lnTo>
                <a:lnTo>
                  <a:pt x="49182" y="92463"/>
                </a:lnTo>
                <a:lnTo>
                  <a:pt x="41397" y="81587"/>
                </a:lnTo>
                <a:lnTo>
                  <a:pt x="36427" y="69062"/>
                </a:lnTo>
                <a:lnTo>
                  <a:pt x="34671" y="55269"/>
                </a:lnTo>
                <a:lnTo>
                  <a:pt x="39045" y="33779"/>
                </a:lnTo>
                <a:lnTo>
                  <a:pt x="50966" y="16208"/>
                </a:lnTo>
                <a:lnTo>
                  <a:pt x="52511" y="15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5457444" y="2790444"/>
            <a:ext cx="1137285" cy="393700"/>
          </a:xfrm>
          <a:prstGeom prst="rect">
            <a:avLst/>
          </a:prstGeom>
          <a:solidFill>
            <a:srgbClr val="FFFFFF">
              <a:alpha val="10195"/>
            </a:srgbClr>
          </a:solidFill>
          <a:ln w="12192">
            <a:solidFill>
              <a:srgbClr val="F1F1F1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223520">
              <a:lnSpc>
                <a:spcPct val="100000"/>
              </a:lnSpc>
              <a:spcBef>
                <a:spcPts val="480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800088" y="2790444"/>
            <a:ext cx="1137285" cy="393700"/>
          </a:xfrm>
          <a:prstGeom prst="rect">
            <a:avLst/>
          </a:prstGeom>
          <a:solidFill>
            <a:srgbClr val="FFFFFF">
              <a:alpha val="10195"/>
            </a:srgbClr>
          </a:solidFill>
          <a:ln w="12192">
            <a:solidFill>
              <a:srgbClr val="F1F1F1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313690">
              <a:lnSpc>
                <a:spcPct val="100000"/>
              </a:lnSpc>
              <a:spcBef>
                <a:spcPts val="480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Serve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030979" y="4005071"/>
            <a:ext cx="1137285" cy="394970"/>
          </a:xfrm>
          <a:prstGeom prst="rect">
            <a:avLst/>
          </a:prstGeom>
          <a:solidFill>
            <a:srgbClr val="FFFFFF">
              <a:alpha val="10195"/>
            </a:srgbClr>
          </a:solidFill>
          <a:ln w="12192">
            <a:solidFill>
              <a:srgbClr val="F1F1F1"/>
            </a:solidFill>
          </a:ln>
        </p:spPr>
        <p:txBody>
          <a:bodyPr wrap="square" lIns="0" tIns="61594" rIns="0" bIns="0" rtlCol="0" vert="horz">
            <a:spAutoFit/>
          </a:bodyPr>
          <a:lstStyle/>
          <a:p>
            <a:pPr marL="286385">
              <a:lnSpc>
                <a:spcPct val="100000"/>
              </a:lnSpc>
              <a:spcBef>
                <a:spcPts val="484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Ingest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8152115" y="3784737"/>
            <a:ext cx="331470" cy="332740"/>
          </a:xfrm>
          <a:custGeom>
            <a:avLst/>
            <a:gdLst/>
            <a:ahLst/>
            <a:cxnLst/>
            <a:rect l="l" t="t" r="r" b="b"/>
            <a:pathLst>
              <a:path w="331470" h="332739">
                <a:moveTo>
                  <a:pt x="165558" y="135985"/>
                </a:moveTo>
                <a:lnTo>
                  <a:pt x="187173" y="140319"/>
                </a:lnTo>
                <a:lnTo>
                  <a:pt x="204844" y="152127"/>
                </a:lnTo>
                <a:lnTo>
                  <a:pt x="216768" y="169626"/>
                </a:lnTo>
                <a:lnTo>
                  <a:pt x="221143" y="191028"/>
                </a:lnTo>
                <a:lnTo>
                  <a:pt x="219384" y="204793"/>
                </a:lnTo>
                <a:lnTo>
                  <a:pt x="214400" y="217285"/>
                </a:lnTo>
                <a:lnTo>
                  <a:pt x="206634" y="228069"/>
                </a:lnTo>
                <a:lnTo>
                  <a:pt x="196533" y="236703"/>
                </a:lnTo>
                <a:lnTo>
                  <a:pt x="220471" y="250323"/>
                </a:lnTo>
                <a:lnTo>
                  <a:pt x="239316" y="270514"/>
                </a:lnTo>
                <a:lnTo>
                  <a:pt x="251658" y="295837"/>
                </a:lnTo>
                <a:lnTo>
                  <a:pt x="256086" y="324853"/>
                </a:lnTo>
                <a:lnTo>
                  <a:pt x="256086" y="329031"/>
                </a:lnTo>
                <a:lnTo>
                  <a:pt x="252709" y="332408"/>
                </a:lnTo>
                <a:lnTo>
                  <a:pt x="78683" y="332408"/>
                </a:lnTo>
                <a:lnTo>
                  <a:pt x="75319" y="329031"/>
                </a:lnTo>
                <a:lnTo>
                  <a:pt x="75319" y="324853"/>
                </a:lnTo>
                <a:lnTo>
                  <a:pt x="76279" y="317299"/>
                </a:lnTo>
                <a:lnTo>
                  <a:pt x="240676" y="317299"/>
                </a:lnTo>
                <a:lnTo>
                  <a:pt x="232920" y="289331"/>
                </a:lnTo>
                <a:lnTo>
                  <a:pt x="216481" y="266717"/>
                </a:lnTo>
                <a:lnTo>
                  <a:pt x="193396" y="251588"/>
                </a:lnTo>
                <a:lnTo>
                  <a:pt x="165702" y="246071"/>
                </a:lnTo>
                <a:lnTo>
                  <a:pt x="117105" y="246071"/>
                </a:lnTo>
                <a:lnTo>
                  <a:pt x="119280" y="244277"/>
                </a:lnTo>
                <a:lnTo>
                  <a:pt x="124157" y="241236"/>
                </a:lnTo>
                <a:lnTo>
                  <a:pt x="129298" y="238730"/>
                </a:lnTo>
                <a:lnTo>
                  <a:pt x="134608" y="236709"/>
                </a:lnTo>
                <a:lnTo>
                  <a:pt x="127885" y="230961"/>
                </a:lnTo>
                <a:lnTo>
                  <a:pt x="165558" y="230961"/>
                </a:lnTo>
                <a:lnTo>
                  <a:pt x="181319" y="227819"/>
                </a:lnTo>
                <a:lnTo>
                  <a:pt x="194200" y="219253"/>
                </a:lnTo>
                <a:lnTo>
                  <a:pt x="202891" y="206558"/>
                </a:lnTo>
                <a:lnTo>
                  <a:pt x="206080" y="191028"/>
                </a:lnTo>
                <a:lnTo>
                  <a:pt x="202891" y="175498"/>
                </a:lnTo>
                <a:lnTo>
                  <a:pt x="194200" y="162803"/>
                </a:lnTo>
                <a:lnTo>
                  <a:pt x="181319" y="154238"/>
                </a:lnTo>
                <a:lnTo>
                  <a:pt x="165558" y="151095"/>
                </a:lnTo>
                <a:lnTo>
                  <a:pt x="127830" y="151095"/>
                </a:lnTo>
                <a:lnTo>
                  <a:pt x="143951" y="140319"/>
                </a:lnTo>
                <a:lnTo>
                  <a:pt x="165558" y="135985"/>
                </a:lnTo>
                <a:close/>
              </a:path>
              <a:path w="331470" h="332739">
                <a:moveTo>
                  <a:pt x="117105" y="246071"/>
                </a:moveTo>
                <a:lnTo>
                  <a:pt x="165702" y="246071"/>
                </a:lnTo>
                <a:lnTo>
                  <a:pt x="155596" y="246780"/>
                </a:lnTo>
                <a:lnTo>
                  <a:pt x="145722" y="248881"/>
                </a:lnTo>
                <a:lnTo>
                  <a:pt x="102104" y="282748"/>
                </a:lnTo>
                <a:lnTo>
                  <a:pt x="90734" y="317299"/>
                </a:lnTo>
                <a:lnTo>
                  <a:pt x="76279" y="317299"/>
                </a:lnTo>
                <a:lnTo>
                  <a:pt x="78374" y="300797"/>
                </a:lnTo>
                <a:lnTo>
                  <a:pt x="87129" y="278595"/>
                </a:lnTo>
                <a:lnTo>
                  <a:pt x="100970" y="259379"/>
                </a:lnTo>
                <a:lnTo>
                  <a:pt x="117105" y="246071"/>
                </a:lnTo>
                <a:close/>
              </a:path>
              <a:path w="331470" h="332739">
                <a:moveTo>
                  <a:pt x="127830" y="151095"/>
                </a:moveTo>
                <a:lnTo>
                  <a:pt x="165558" y="151095"/>
                </a:lnTo>
                <a:lnTo>
                  <a:pt x="149805" y="154238"/>
                </a:lnTo>
                <a:lnTo>
                  <a:pt x="136929" y="162803"/>
                </a:lnTo>
                <a:lnTo>
                  <a:pt x="128242" y="175498"/>
                </a:lnTo>
                <a:lnTo>
                  <a:pt x="125055" y="191028"/>
                </a:lnTo>
                <a:lnTo>
                  <a:pt x="128242" y="206558"/>
                </a:lnTo>
                <a:lnTo>
                  <a:pt x="136929" y="219253"/>
                </a:lnTo>
                <a:lnTo>
                  <a:pt x="149805" y="227819"/>
                </a:lnTo>
                <a:lnTo>
                  <a:pt x="165558" y="230961"/>
                </a:lnTo>
                <a:lnTo>
                  <a:pt x="127885" y="230961"/>
                </a:lnTo>
                <a:lnTo>
                  <a:pt x="124499" y="228066"/>
                </a:lnTo>
                <a:lnTo>
                  <a:pt x="116734" y="217282"/>
                </a:lnTo>
                <a:lnTo>
                  <a:pt x="111750" y="204790"/>
                </a:lnTo>
                <a:lnTo>
                  <a:pt x="109991" y="191028"/>
                </a:lnTo>
                <a:lnTo>
                  <a:pt x="114365" y="169626"/>
                </a:lnTo>
                <a:lnTo>
                  <a:pt x="126286" y="152127"/>
                </a:lnTo>
                <a:lnTo>
                  <a:pt x="127830" y="151095"/>
                </a:lnTo>
                <a:close/>
              </a:path>
              <a:path w="331470" h="332739">
                <a:moveTo>
                  <a:pt x="240877" y="0"/>
                </a:moveTo>
                <a:lnTo>
                  <a:pt x="262492" y="4333"/>
                </a:lnTo>
                <a:lnTo>
                  <a:pt x="280163" y="16142"/>
                </a:lnTo>
                <a:lnTo>
                  <a:pt x="292088" y="33640"/>
                </a:lnTo>
                <a:lnTo>
                  <a:pt x="296464" y="55042"/>
                </a:lnTo>
                <a:lnTo>
                  <a:pt x="294704" y="68807"/>
                </a:lnTo>
                <a:lnTo>
                  <a:pt x="289720" y="81299"/>
                </a:lnTo>
                <a:lnTo>
                  <a:pt x="281953" y="92083"/>
                </a:lnTo>
                <a:lnTo>
                  <a:pt x="271863" y="100724"/>
                </a:lnTo>
                <a:lnTo>
                  <a:pt x="295789" y="114337"/>
                </a:lnTo>
                <a:lnTo>
                  <a:pt x="314634" y="134528"/>
                </a:lnTo>
                <a:lnTo>
                  <a:pt x="326977" y="159852"/>
                </a:lnTo>
                <a:lnTo>
                  <a:pt x="331405" y="188869"/>
                </a:lnTo>
                <a:lnTo>
                  <a:pt x="331405" y="193043"/>
                </a:lnTo>
                <a:lnTo>
                  <a:pt x="328030" y="196424"/>
                </a:lnTo>
                <a:lnTo>
                  <a:pt x="241021" y="196424"/>
                </a:lnTo>
                <a:lnTo>
                  <a:pt x="241021" y="181314"/>
                </a:lnTo>
                <a:lnTo>
                  <a:pt x="315994" y="181314"/>
                </a:lnTo>
                <a:lnTo>
                  <a:pt x="308239" y="153346"/>
                </a:lnTo>
                <a:lnTo>
                  <a:pt x="291800" y="130732"/>
                </a:lnTo>
                <a:lnTo>
                  <a:pt x="268715" y="115602"/>
                </a:lnTo>
                <a:lnTo>
                  <a:pt x="241021" y="110085"/>
                </a:lnTo>
                <a:lnTo>
                  <a:pt x="191708" y="110085"/>
                </a:lnTo>
                <a:lnTo>
                  <a:pt x="199476" y="105250"/>
                </a:lnTo>
                <a:lnTo>
                  <a:pt x="204617" y="102744"/>
                </a:lnTo>
                <a:lnTo>
                  <a:pt x="209927" y="100724"/>
                </a:lnTo>
                <a:lnTo>
                  <a:pt x="203204" y="94976"/>
                </a:lnTo>
                <a:lnTo>
                  <a:pt x="240877" y="94976"/>
                </a:lnTo>
                <a:lnTo>
                  <a:pt x="256638" y="91833"/>
                </a:lnTo>
                <a:lnTo>
                  <a:pt x="269519" y="83267"/>
                </a:lnTo>
                <a:lnTo>
                  <a:pt x="278210" y="70572"/>
                </a:lnTo>
                <a:lnTo>
                  <a:pt x="281399" y="55042"/>
                </a:lnTo>
                <a:lnTo>
                  <a:pt x="278210" y="39512"/>
                </a:lnTo>
                <a:lnTo>
                  <a:pt x="269519" y="26817"/>
                </a:lnTo>
                <a:lnTo>
                  <a:pt x="256638" y="18252"/>
                </a:lnTo>
                <a:lnTo>
                  <a:pt x="240877" y="15109"/>
                </a:lnTo>
                <a:lnTo>
                  <a:pt x="203149" y="15109"/>
                </a:lnTo>
                <a:lnTo>
                  <a:pt x="219270" y="4333"/>
                </a:lnTo>
                <a:lnTo>
                  <a:pt x="240877" y="0"/>
                </a:lnTo>
                <a:close/>
              </a:path>
              <a:path w="331470" h="332739">
                <a:moveTo>
                  <a:pt x="41785" y="110085"/>
                </a:moveTo>
                <a:lnTo>
                  <a:pt x="90383" y="110085"/>
                </a:lnTo>
                <a:lnTo>
                  <a:pt x="80276" y="110794"/>
                </a:lnTo>
                <a:lnTo>
                  <a:pt x="70403" y="112895"/>
                </a:lnTo>
                <a:lnTo>
                  <a:pt x="26785" y="146763"/>
                </a:lnTo>
                <a:lnTo>
                  <a:pt x="15415" y="181314"/>
                </a:lnTo>
                <a:lnTo>
                  <a:pt x="90383" y="181314"/>
                </a:lnTo>
                <a:lnTo>
                  <a:pt x="90383" y="196424"/>
                </a:lnTo>
                <a:lnTo>
                  <a:pt x="3364" y="196424"/>
                </a:lnTo>
                <a:lnTo>
                  <a:pt x="0" y="193043"/>
                </a:lnTo>
                <a:lnTo>
                  <a:pt x="0" y="188869"/>
                </a:lnTo>
                <a:lnTo>
                  <a:pt x="3054" y="164811"/>
                </a:lnTo>
                <a:lnTo>
                  <a:pt x="11810" y="142609"/>
                </a:lnTo>
                <a:lnTo>
                  <a:pt x="25650" y="123393"/>
                </a:lnTo>
                <a:lnTo>
                  <a:pt x="41785" y="110085"/>
                </a:lnTo>
                <a:close/>
              </a:path>
              <a:path w="331470" h="332739">
                <a:moveTo>
                  <a:pt x="191708" y="110085"/>
                </a:moveTo>
                <a:lnTo>
                  <a:pt x="241021" y="110085"/>
                </a:lnTo>
                <a:lnTo>
                  <a:pt x="230915" y="110794"/>
                </a:lnTo>
                <a:lnTo>
                  <a:pt x="221041" y="112895"/>
                </a:lnTo>
                <a:lnTo>
                  <a:pt x="193200" y="127996"/>
                </a:lnTo>
                <a:lnTo>
                  <a:pt x="183397" y="116532"/>
                </a:lnTo>
                <a:lnTo>
                  <a:pt x="186911" y="113504"/>
                </a:lnTo>
                <a:lnTo>
                  <a:pt x="190677" y="110727"/>
                </a:lnTo>
                <a:lnTo>
                  <a:pt x="191708" y="110085"/>
                </a:lnTo>
                <a:close/>
              </a:path>
              <a:path w="331470" h="332739">
                <a:moveTo>
                  <a:pt x="90238" y="0"/>
                </a:moveTo>
                <a:lnTo>
                  <a:pt x="111853" y="4333"/>
                </a:lnTo>
                <a:lnTo>
                  <a:pt x="129524" y="16142"/>
                </a:lnTo>
                <a:lnTo>
                  <a:pt x="141448" y="33640"/>
                </a:lnTo>
                <a:lnTo>
                  <a:pt x="145824" y="55042"/>
                </a:lnTo>
                <a:lnTo>
                  <a:pt x="144060" y="68807"/>
                </a:lnTo>
                <a:lnTo>
                  <a:pt x="139108" y="81252"/>
                </a:lnTo>
                <a:lnTo>
                  <a:pt x="131371" y="92027"/>
                </a:lnTo>
                <a:lnTo>
                  <a:pt x="121301" y="100667"/>
                </a:lnTo>
                <a:lnTo>
                  <a:pt x="128420" y="103717"/>
                </a:lnTo>
                <a:lnTo>
                  <a:pt x="135276" y="107388"/>
                </a:lnTo>
                <a:lnTo>
                  <a:pt x="141821" y="111665"/>
                </a:lnTo>
                <a:lnTo>
                  <a:pt x="148008" y="116532"/>
                </a:lnTo>
                <a:lnTo>
                  <a:pt x="138198" y="127996"/>
                </a:lnTo>
                <a:lnTo>
                  <a:pt x="127510" y="120327"/>
                </a:lnTo>
                <a:lnTo>
                  <a:pt x="115782" y="114711"/>
                </a:lnTo>
                <a:lnTo>
                  <a:pt x="103308" y="111260"/>
                </a:lnTo>
                <a:lnTo>
                  <a:pt x="90383" y="110085"/>
                </a:lnTo>
                <a:lnTo>
                  <a:pt x="41785" y="110085"/>
                </a:lnTo>
                <a:lnTo>
                  <a:pt x="43961" y="108291"/>
                </a:lnTo>
                <a:lnTo>
                  <a:pt x="48838" y="105250"/>
                </a:lnTo>
                <a:lnTo>
                  <a:pt x="53978" y="102744"/>
                </a:lnTo>
                <a:lnTo>
                  <a:pt x="59288" y="100724"/>
                </a:lnTo>
                <a:lnTo>
                  <a:pt x="52565" y="94976"/>
                </a:lnTo>
                <a:lnTo>
                  <a:pt x="90238" y="94976"/>
                </a:lnTo>
                <a:lnTo>
                  <a:pt x="105999" y="91833"/>
                </a:lnTo>
                <a:lnTo>
                  <a:pt x="118881" y="83267"/>
                </a:lnTo>
                <a:lnTo>
                  <a:pt x="127572" y="70572"/>
                </a:lnTo>
                <a:lnTo>
                  <a:pt x="130760" y="55042"/>
                </a:lnTo>
                <a:lnTo>
                  <a:pt x="127571" y="39512"/>
                </a:lnTo>
                <a:lnTo>
                  <a:pt x="118881" y="26817"/>
                </a:lnTo>
                <a:lnTo>
                  <a:pt x="105999" y="18252"/>
                </a:lnTo>
                <a:lnTo>
                  <a:pt x="90238" y="15109"/>
                </a:lnTo>
                <a:lnTo>
                  <a:pt x="52511" y="15109"/>
                </a:lnTo>
                <a:lnTo>
                  <a:pt x="68631" y="4333"/>
                </a:lnTo>
                <a:lnTo>
                  <a:pt x="90238" y="0"/>
                </a:lnTo>
                <a:close/>
              </a:path>
              <a:path w="331470" h="332739">
                <a:moveTo>
                  <a:pt x="203149" y="15109"/>
                </a:moveTo>
                <a:lnTo>
                  <a:pt x="240877" y="15109"/>
                </a:lnTo>
                <a:lnTo>
                  <a:pt x="225124" y="18252"/>
                </a:lnTo>
                <a:lnTo>
                  <a:pt x="212248" y="26817"/>
                </a:lnTo>
                <a:lnTo>
                  <a:pt x="203561" y="39512"/>
                </a:lnTo>
                <a:lnTo>
                  <a:pt x="200374" y="55042"/>
                </a:lnTo>
                <a:lnTo>
                  <a:pt x="203561" y="70572"/>
                </a:lnTo>
                <a:lnTo>
                  <a:pt x="212248" y="83267"/>
                </a:lnTo>
                <a:lnTo>
                  <a:pt x="225124" y="91833"/>
                </a:lnTo>
                <a:lnTo>
                  <a:pt x="240877" y="94976"/>
                </a:lnTo>
                <a:lnTo>
                  <a:pt x="203204" y="94976"/>
                </a:lnTo>
                <a:lnTo>
                  <a:pt x="199821" y="92083"/>
                </a:lnTo>
                <a:lnTo>
                  <a:pt x="192035" y="81252"/>
                </a:lnTo>
                <a:lnTo>
                  <a:pt x="187066" y="68778"/>
                </a:lnTo>
                <a:lnTo>
                  <a:pt x="185310" y="55042"/>
                </a:lnTo>
                <a:lnTo>
                  <a:pt x="189684" y="33640"/>
                </a:lnTo>
                <a:lnTo>
                  <a:pt x="201605" y="16142"/>
                </a:lnTo>
                <a:lnTo>
                  <a:pt x="203149" y="15109"/>
                </a:lnTo>
                <a:close/>
              </a:path>
              <a:path w="331470" h="332739">
                <a:moveTo>
                  <a:pt x="52511" y="15109"/>
                </a:moveTo>
                <a:lnTo>
                  <a:pt x="90238" y="15109"/>
                </a:lnTo>
                <a:lnTo>
                  <a:pt x="74485" y="18252"/>
                </a:lnTo>
                <a:lnTo>
                  <a:pt x="61610" y="26817"/>
                </a:lnTo>
                <a:lnTo>
                  <a:pt x="52922" y="39512"/>
                </a:lnTo>
                <a:lnTo>
                  <a:pt x="49735" y="55042"/>
                </a:lnTo>
                <a:lnTo>
                  <a:pt x="52922" y="70572"/>
                </a:lnTo>
                <a:lnTo>
                  <a:pt x="61610" y="83267"/>
                </a:lnTo>
                <a:lnTo>
                  <a:pt x="74486" y="91833"/>
                </a:lnTo>
                <a:lnTo>
                  <a:pt x="90238" y="94976"/>
                </a:lnTo>
                <a:lnTo>
                  <a:pt x="52565" y="94976"/>
                </a:lnTo>
                <a:lnTo>
                  <a:pt x="49182" y="92083"/>
                </a:lnTo>
                <a:lnTo>
                  <a:pt x="41397" y="81252"/>
                </a:lnTo>
                <a:lnTo>
                  <a:pt x="36427" y="68778"/>
                </a:lnTo>
                <a:lnTo>
                  <a:pt x="34671" y="55042"/>
                </a:lnTo>
                <a:lnTo>
                  <a:pt x="39045" y="33640"/>
                </a:lnTo>
                <a:lnTo>
                  <a:pt x="50966" y="16142"/>
                </a:lnTo>
                <a:lnTo>
                  <a:pt x="52511" y="15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5457444" y="4005071"/>
            <a:ext cx="1137285" cy="394970"/>
          </a:xfrm>
          <a:prstGeom prst="rect">
            <a:avLst/>
          </a:prstGeom>
          <a:solidFill>
            <a:srgbClr val="FFFFFF">
              <a:alpha val="10195"/>
            </a:srgbClr>
          </a:solidFill>
          <a:ln w="12192">
            <a:solidFill>
              <a:srgbClr val="F1F1F1"/>
            </a:solidFill>
          </a:ln>
        </p:spPr>
        <p:txBody>
          <a:bodyPr wrap="square" lIns="0" tIns="61594" rIns="0" bIns="0" rtlCol="0" vert="horz">
            <a:spAutoFit/>
          </a:bodyPr>
          <a:lstStyle/>
          <a:p>
            <a:pPr marL="223520">
              <a:lnSpc>
                <a:spcPct val="100000"/>
              </a:lnSpc>
              <a:spcBef>
                <a:spcPts val="484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800088" y="4005071"/>
            <a:ext cx="1137285" cy="394970"/>
          </a:xfrm>
          <a:prstGeom prst="rect">
            <a:avLst/>
          </a:prstGeom>
          <a:solidFill>
            <a:srgbClr val="FFFFFF">
              <a:alpha val="10195"/>
            </a:srgbClr>
          </a:solidFill>
          <a:ln w="12192">
            <a:solidFill>
              <a:srgbClr val="F1F1F1"/>
            </a:solidFill>
          </a:ln>
        </p:spPr>
        <p:txBody>
          <a:bodyPr wrap="square" lIns="0" tIns="61594" rIns="0" bIns="0" rtlCol="0" vert="horz">
            <a:spAutoFit/>
          </a:bodyPr>
          <a:lstStyle/>
          <a:p>
            <a:pPr marL="313690">
              <a:lnSpc>
                <a:spcPct val="100000"/>
              </a:lnSpc>
              <a:spcBef>
                <a:spcPts val="484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Serve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030979" y="5221223"/>
            <a:ext cx="1137285" cy="393700"/>
          </a:xfrm>
          <a:prstGeom prst="rect">
            <a:avLst/>
          </a:prstGeom>
          <a:solidFill>
            <a:srgbClr val="FFFFFF">
              <a:alpha val="10195"/>
            </a:srgbClr>
          </a:solidFill>
          <a:ln w="12192">
            <a:solidFill>
              <a:srgbClr val="F1F1F1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286385">
              <a:lnSpc>
                <a:spcPct val="100000"/>
              </a:lnSpc>
              <a:spcBef>
                <a:spcPts val="480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Ingest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8152115" y="5003937"/>
            <a:ext cx="331470" cy="332740"/>
          </a:xfrm>
          <a:custGeom>
            <a:avLst/>
            <a:gdLst/>
            <a:ahLst/>
            <a:cxnLst/>
            <a:rect l="l" t="t" r="r" b="b"/>
            <a:pathLst>
              <a:path w="331470" h="332739">
                <a:moveTo>
                  <a:pt x="165558" y="135985"/>
                </a:moveTo>
                <a:lnTo>
                  <a:pt x="187173" y="140319"/>
                </a:lnTo>
                <a:lnTo>
                  <a:pt x="204844" y="152127"/>
                </a:lnTo>
                <a:lnTo>
                  <a:pt x="216768" y="169626"/>
                </a:lnTo>
                <a:lnTo>
                  <a:pt x="221143" y="191028"/>
                </a:lnTo>
                <a:lnTo>
                  <a:pt x="219384" y="204793"/>
                </a:lnTo>
                <a:lnTo>
                  <a:pt x="214400" y="217285"/>
                </a:lnTo>
                <a:lnTo>
                  <a:pt x="206634" y="228069"/>
                </a:lnTo>
                <a:lnTo>
                  <a:pt x="196533" y="236703"/>
                </a:lnTo>
                <a:lnTo>
                  <a:pt x="220471" y="250323"/>
                </a:lnTo>
                <a:lnTo>
                  <a:pt x="239316" y="270514"/>
                </a:lnTo>
                <a:lnTo>
                  <a:pt x="251658" y="295837"/>
                </a:lnTo>
                <a:lnTo>
                  <a:pt x="256086" y="324853"/>
                </a:lnTo>
                <a:lnTo>
                  <a:pt x="256086" y="329031"/>
                </a:lnTo>
                <a:lnTo>
                  <a:pt x="252709" y="332408"/>
                </a:lnTo>
                <a:lnTo>
                  <a:pt x="78683" y="332408"/>
                </a:lnTo>
                <a:lnTo>
                  <a:pt x="75319" y="329031"/>
                </a:lnTo>
                <a:lnTo>
                  <a:pt x="75319" y="324853"/>
                </a:lnTo>
                <a:lnTo>
                  <a:pt x="76279" y="317299"/>
                </a:lnTo>
                <a:lnTo>
                  <a:pt x="240676" y="317299"/>
                </a:lnTo>
                <a:lnTo>
                  <a:pt x="232920" y="289331"/>
                </a:lnTo>
                <a:lnTo>
                  <a:pt x="216481" y="266717"/>
                </a:lnTo>
                <a:lnTo>
                  <a:pt x="193396" y="251588"/>
                </a:lnTo>
                <a:lnTo>
                  <a:pt x="165702" y="246071"/>
                </a:lnTo>
                <a:lnTo>
                  <a:pt x="117105" y="246071"/>
                </a:lnTo>
                <a:lnTo>
                  <a:pt x="119280" y="244277"/>
                </a:lnTo>
                <a:lnTo>
                  <a:pt x="124157" y="241236"/>
                </a:lnTo>
                <a:lnTo>
                  <a:pt x="129298" y="238730"/>
                </a:lnTo>
                <a:lnTo>
                  <a:pt x="134608" y="236709"/>
                </a:lnTo>
                <a:lnTo>
                  <a:pt x="127885" y="230961"/>
                </a:lnTo>
                <a:lnTo>
                  <a:pt x="165558" y="230961"/>
                </a:lnTo>
                <a:lnTo>
                  <a:pt x="181319" y="227819"/>
                </a:lnTo>
                <a:lnTo>
                  <a:pt x="194200" y="219253"/>
                </a:lnTo>
                <a:lnTo>
                  <a:pt x="202891" y="206558"/>
                </a:lnTo>
                <a:lnTo>
                  <a:pt x="206080" y="191028"/>
                </a:lnTo>
                <a:lnTo>
                  <a:pt x="202891" y="175498"/>
                </a:lnTo>
                <a:lnTo>
                  <a:pt x="194200" y="162803"/>
                </a:lnTo>
                <a:lnTo>
                  <a:pt x="181319" y="154238"/>
                </a:lnTo>
                <a:lnTo>
                  <a:pt x="165558" y="151095"/>
                </a:lnTo>
                <a:lnTo>
                  <a:pt x="127830" y="151095"/>
                </a:lnTo>
                <a:lnTo>
                  <a:pt x="143951" y="140319"/>
                </a:lnTo>
                <a:lnTo>
                  <a:pt x="165558" y="135985"/>
                </a:lnTo>
                <a:close/>
              </a:path>
              <a:path w="331470" h="332739">
                <a:moveTo>
                  <a:pt x="117105" y="246071"/>
                </a:moveTo>
                <a:lnTo>
                  <a:pt x="165702" y="246071"/>
                </a:lnTo>
                <a:lnTo>
                  <a:pt x="155596" y="246780"/>
                </a:lnTo>
                <a:lnTo>
                  <a:pt x="145722" y="248881"/>
                </a:lnTo>
                <a:lnTo>
                  <a:pt x="102104" y="282748"/>
                </a:lnTo>
                <a:lnTo>
                  <a:pt x="90734" y="317299"/>
                </a:lnTo>
                <a:lnTo>
                  <a:pt x="76279" y="317299"/>
                </a:lnTo>
                <a:lnTo>
                  <a:pt x="78374" y="300797"/>
                </a:lnTo>
                <a:lnTo>
                  <a:pt x="87129" y="278595"/>
                </a:lnTo>
                <a:lnTo>
                  <a:pt x="100970" y="259379"/>
                </a:lnTo>
                <a:lnTo>
                  <a:pt x="117105" y="246071"/>
                </a:lnTo>
                <a:close/>
              </a:path>
              <a:path w="331470" h="332739">
                <a:moveTo>
                  <a:pt x="127830" y="151095"/>
                </a:moveTo>
                <a:lnTo>
                  <a:pt x="165558" y="151095"/>
                </a:lnTo>
                <a:lnTo>
                  <a:pt x="149805" y="154238"/>
                </a:lnTo>
                <a:lnTo>
                  <a:pt x="136929" y="162803"/>
                </a:lnTo>
                <a:lnTo>
                  <a:pt x="128242" y="175498"/>
                </a:lnTo>
                <a:lnTo>
                  <a:pt x="125055" y="191028"/>
                </a:lnTo>
                <a:lnTo>
                  <a:pt x="128242" y="206558"/>
                </a:lnTo>
                <a:lnTo>
                  <a:pt x="136929" y="219253"/>
                </a:lnTo>
                <a:lnTo>
                  <a:pt x="149805" y="227819"/>
                </a:lnTo>
                <a:lnTo>
                  <a:pt x="165558" y="230961"/>
                </a:lnTo>
                <a:lnTo>
                  <a:pt x="127885" y="230961"/>
                </a:lnTo>
                <a:lnTo>
                  <a:pt x="124499" y="228066"/>
                </a:lnTo>
                <a:lnTo>
                  <a:pt x="116734" y="217282"/>
                </a:lnTo>
                <a:lnTo>
                  <a:pt x="111750" y="204790"/>
                </a:lnTo>
                <a:lnTo>
                  <a:pt x="109991" y="191028"/>
                </a:lnTo>
                <a:lnTo>
                  <a:pt x="114365" y="169626"/>
                </a:lnTo>
                <a:lnTo>
                  <a:pt x="126286" y="152127"/>
                </a:lnTo>
                <a:lnTo>
                  <a:pt x="127830" y="151095"/>
                </a:lnTo>
                <a:close/>
              </a:path>
              <a:path w="331470" h="332739">
                <a:moveTo>
                  <a:pt x="240877" y="0"/>
                </a:moveTo>
                <a:lnTo>
                  <a:pt x="262492" y="4333"/>
                </a:lnTo>
                <a:lnTo>
                  <a:pt x="280163" y="16142"/>
                </a:lnTo>
                <a:lnTo>
                  <a:pt x="292088" y="33640"/>
                </a:lnTo>
                <a:lnTo>
                  <a:pt x="296464" y="55042"/>
                </a:lnTo>
                <a:lnTo>
                  <a:pt x="294704" y="68807"/>
                </a:lnTo>
                <a:lnTo>
                  <a:pt x="289720" y="81299"/>
                </a:lnTo>
                <a:lnTo>
                  <a:pt x="281953" y="92083"/>
                </a:lnTo>
                <a:lnTo>
                  <a:pt x="271863" y="100724"/>
                </a:lnTo>
                <a:lnTo>
                  <a:pt x="295789" y="114337"/>
                </a:lnTo>
                <a:lnTo>
                  <a:pt x="314634" y="134528"/>
                </a:lnTo>
                <a:lnTo>
                  <a:pt x="326977" y="159852"/>
                </a:lnTo>
                <a:lnTo>
                  <a:pt x="331405" y="188869"/>
                </a:lnTo>
                <a:lnTo>
                  <a:pt x="331405" y="193043"/>
                </a:lnTo>
                <a:lnTo>
                  <a:pt x="328030" y="196424"/>
                </a:lnTo>
                <a:lnTo>
                  <a:pt x="241021" y="196424"/>
                </a:lnTo>
                <a:lnTo>
                  <a:pt x="241021" y="181314"/>
                </a:lnTo>
                <a:lnTo>
                  <a:pt x="315994" y="181314"/>
                </a:lnTo>
                <a:lnTo>
                  <a:pt x="308239" y="153346"/>
                </a:lnTo>
                <a:lnTo>
                  <a:pt x="291800" y="130732"/>
                </a:lnTo>
                <a:lnTo>
                  <a:pt x="268715" y="115602"/>
                </a:lnTo>
                <a:lnTo>
                  <a:pt x="241021" y="110085"/>
                </a:lnTo>
                <a:lnTo>
                  <a:pt x="191708" y="110085"/>
                </a:lnTo>
                <a:lnTo>
                  <a:pt x="199476" y="105250"/>
                </a:lnTo>
                <a:lnTo>
                  <a:pt x="204617" y="102744"/>
                </a:lnTo>
                <a:lnTo>
                  <a:pt x="209927" y="100724"/>
                </a:lnTo>
                <a:lnTo>
                  <a:pt x="203204" y="94976"/>
                </a:lnTo>
                <a:lnTo>
                  <a:pt x="240877" y="94976"/>
                </a:lnTo>
                <a:lnTo>
                  <a:pt x="256638" y="91833"/>
                </a:lnTo>
                <a:lnTo>
                  <a:pt x="269519" y="83267"/>
                </a:lnTo>
                <a:lnTo>
                  <a:pt x="278210" y="70572"/>
                </a:lnTo>
                <a:lnTo>
                  <a:pt x="281399" y="55042"/>
                </a:lnTo>
                <a:lnTo>
                  <a:pt x="278210" y="39512"/>
                </a:lnTo>
                <a:lnTo>
                  <a:pt x="269519" y="26817"/>
                </a:lnTo>
                <a:lnTo>
                  <a:pt x="256638" y="18252"/>
                </a:lnTo>
                <a:lnTo>
                  <a:pt x="240877" y="15109"/>
                </a:lnTo>
                <a:lnTo>
                  <a:pt x="203149" y="15109"/>
                </a:lnTo>
                <a:lnTo>
                  <a:pt x="219270" y="4333"/>
                </a:lnTo>
                <a:lnTo>
                  <a:pt x="240877" y="0"/>
                </a:lnTo>
                <a:close/>
              </a:path>
              <a:path w="331470" h="332739">
                <a:moveTo>
                  <a:pt x="41785" y="110085"/>
                </a:moveTo>
                <a:lnTo>
                  <a:pt x="90383" y="110085"/>
                </a:lnTo>
                <a:lnTo>
                  <a:pt x="80276" y="110794"/>
                </a:lnTo>
                <a:lnTo>
                  <a:pt x="70403" y="112895"/>
                </a:lnTo>
                <a:lnTo>
                  <a:pt x="26785" y="146763"/>
                </a:lnTo>
                <a:lnTo>
                  <a:pt x="15415" y="181314"/>
                </a:lnTo>
                <a:lnTo>
                  <a:pt x="90383" y="181314"/>
                </a:lnTo>
                <a:lnTo>
                  <a:pt x="90383" y="196424"/>
                </a:lnTo>
                <a:lnTo>
                  <a:pt x="3364" y="196424"/>
                </a:lnTo>
                <a:lnTo>
                  <a:pt x="0" y="193043"/>
                </a:lnTo>
                <a:lnTo>
                  <a:pt x="0" y="188869"/>
                </a:lnTo>
                <a:lnTo>
                  <a:pt x="3054" y="164811"/>
                </a:lnTo>
                <a:lnTo>
                  <a:pt x="11810" y="142609"/>
                </a:lnTo>
                <a:lnTo>
                  <a:pt x="25650" y="123393"/>
                </a:lnTo>
                <a:lnTo>
                  <a:pt x="41785" y="110085"/>
                </a:lnTo>
                <a:close/>
              </a:path>
              <a:path w="331470" h="332739">
                <a:moveTo>
                  <a:pt x="191708" y="110085"/>
                </a:moveTo>
                <a:lnTo>
                  <a:pt x="241021" y="110085"/>
                </a:lnTo>
                <a:lnTo>
                  <a:pt x="230915" y="110794"/>
                </a:lnTo>
                <a:lnTo>
                  <a:pt x="221041" y="112895"/>
                </a:lnTo>
                <a:lnTo>
                  <a:pt x="193200" y="127996"/>
                </a:lnTo>
                <a:lnTo>
                  <a:pt x="183397" y="116532"/>
                </a:lnTo>
                <a:lnTo>
                  <a:pt x="186911" y="113504"/>
                </a:lnTo>
                <a:lnTo>
                  <a:pt x="190677" y="110727"/>
                </a:lnTo>
                <a:lnTo>
                  <a:pt x="191708" y="110085"/>
                </a:lnTo>
                <a:close/>
              </a:path>
              <a:path w="331470" h="332739">
                <a:moveTo>
                  <a:pt x="90238" y="0"/>
                </a:moveTo>
                <a:lnTo>
                  <a:pt x="111853" y="4333"/>
                </a:lnTo>
                <a:lnTo>
                  <a:pt x="129524" y="16142"/>
                </a:lnTo>
                <a:lnTo>
                  <a:pt x="141448" y="33640"/>
                </a:lnTo>
                <a:lnTo>
                  <a:pt x="145824" y="55042"/>
                </a:lnTo>
                <a:lnTo>
                  <a:pt x="144060" y="68807"/>
                </a:lnTo>
                <a:lnTo>
                  <a:pt x="139108" y="81252"/>
                </a:lnTo>
                <a:lnTo>
                  <a:pt x="131371" y="92027"/>
                </a:lnTo>
                <a:lnTo>
                  <a:pt x="121301" y="100667"/>
                </a:lnTo>
                <a:lnTo>
                  <a:pt x="128420" y="103717"/>
                </a:lnTo>
                <a:lnTo>
                  <a:pt x="135276" y="107388"/>
                </a:lnTo>
                <a:lnTo>
                  <a:pt x="141821" y="111665"/>
                </a:lnTo>
                <a:lnTo>
                  <a:pt x="148008" y="116532"/>
                </a:lnTo>
                <a:lnTo>
                  <a:pt x="138198" y="127996"/>
                </a:lnTo>
                <a:lnTo>
                  <a:pt x="127510" y="120327"/>
                </a:lnTo>
                <a:lnTo>
                  <a:pt x="115782" y="114711"/>
                </a:lnTo>
                <a:lnTo>
                  <a:pt x="103308" y="111260"/>
                </a:lnTo>
                <a:lnTo>
                  <a:pt x="90383" y="110085"/>
                </a:lnTo>
                <a:lnTo>
                  <a:pt x="41785" y="110085"/>
                </a:lnTo>
                <a:lnTo>
                  <a:pt x="43961" y="108291"/>
                </a:lnTo>
                <a:lnTo>
                  <a:pt x="48838" y="105250"/>
                </a:lnTo>
                <a:lnTo>
                  <a:pt x="53978" y="102744"/>
                </a:lnTo>
                <a:lnTo>
                  <a:pt x="59288" y="100724"/>
                </a:lnTo>
                <a:lnTo>
                  <a:pt x="52565" y="94976"/>
                </a:lnTo>
                <a:lnTo>
                  <a:pt x="90238" y="94976"/>
                </a:lnTo>
                <a:lnTo>
                  <a:pt x="105999" y="91833"/>
                </a:lnTo>
                <a:lnTo>
                  <a:pt x="118881" y="83267"/>
                </a:lnTo>
                <a:lnTo>
                  <a:pt x="127572" y="70572"/>
                </a:lnTo>
                <a:lnTo>
                  <a:pt x="130760" y="55042"/>
                </a:lnTo>
                <a:lnTo>
                  <a:pt x="127571" y="39512"/>
                </a:lnTo>
                <a:lnTo>
                  <a:pt x="118881" y="26817"/>
                </a:lnTo>
                <a:lnTo>
                  <a:pt x="105999" y="18252"/>
                </a:lnTo>
                <a:lnTo>
                  <a:pt x="90238" y="15109"/>
                </a:lnTo>
                <a:lnTo>
                  <a:pt x="52511" y="15109"/>
                </a:lnTo>
                <a:lnTo>
                  <a:pt x="68631" y="4333"/>
                </a:lnTo>
                <a:lnTo>
                  <a:pt x="90238" y="0"/>
                </a:lnTo>
                <a:close/>
              </a:path>
              <a:path w="331470" h="332739">
                <a:moveTo>
                  <a:pt x="203149" y="15109"/>
                </a:moveTo>
                <a:lnTo>
                  <a:pt x="240877" y="15109"/>
                </a:lnTo>
                <a:lnTo>
                  <a:pt x="225124" y="18252"/>
                </a:lnTo>
                <a:lnTo>
                  <a:pt x="212248" y="26817"/>
                </a:lnTo>
                <a:lnTo>
                  <a:pt x="203561" y="39512"/>
                </a:lnTo>
                <a:lnTo>
                  <a:pt x="200374" y="55042"/>
                </a:lnTo>
                <a:lnTo>
                  <a:pt x="203561" y="70572"/>
                </a:lnTo>
                <a:lnTo>
                  <a:pt x="212248" y="83267"/>
                </a:lnTo>
                <a:lnTo>
                  <a:pt x="225124" y="91833"/>
                </a:lnTo>
                <a:lnTo>
                  <a:pt x="240877" y="94976"/>
                </a:lnTo>
                <a:lnTo>
                  <a:pt x="203204" y="94976"/>
                </a:lnTo>
                <a:lnTo>
                  <a:pt x="199821" y="92083"/>
                </a:lnTo>
                <a:lnTo>
                  <a:pt x="192035" y="81252"/>
                </a:lnTo>
                <a:lnTo>
                  <a:pt x="187066" y="68778"/>
                </a:lnTo>
                <a:lnTo>
                  <a:pt x="185310" y="55042"/>
                </a:lnTo>
                <a:lnTo>
                  <a:pt x="189684" y="33640"/>
                </a:lnTo>
                <a:lnTo>
                  <a:pt x="201605" y="16142"/>
                </a:lnTo>
                <a:lnTo>
                  <a:pt x="203149" y="15109"/>
                </a:lnTo>
                <a:close/>
              </a:path>
              <a:path w="331470" h="332739">
                <a:moveTo>
                  <a:pt x="52511" y="15109"/>
                </a:moveTo>
                <a:lnTo>
                  <a:pt x="90238" y="15109"/>
                </a:lnTo>
                <a:lnTo>
                  <a:pt x="74485" y="18252"/>
                </a:lnTo>
                <a:lnTo>
                  <a:pt x="61610" y="26817"/>
                </a:lnTo>
                <a:lnTo>
                  <a:pt x="52922" y="39512"/>
                </a:lnTo>
                <a:lnTo>
                  <a:pt x="49735" y="55042"/>
                </a:lnTo>
                <a:lnTo>
                  <a:pt x="52922" y="70572"/>
                </a:lnTo>
                <a:lnTo>
                  <a:pt x="61610" y="83267"/>
                </a:lnTo>
                <a:lnTo>
                  <a:pt x="74486" y="91833"/>
                </a:lnTo>
                <a:lnTo>
                  <a:pt x="90238" y="94976"/>
                </a:lnTo>
                <a:lnTo>
                  <a:pt x="52565" y="94976"/>
                </a:lnTo>
                <a:lnTo>
                  <a:pt x="49182" y="92083"/>
                </a:lnTo>
                <a:lnTo>
                  <a:pt x="41397" y="81252"/>
                </a:lnTo>
                <a:lnTo>
                  <a:pt x="36427" y="68778"/>
                </a:lnTo>
                <a:lnTo>
                  <a:pt x="34671" y="55042"/>
                </a:lnTo>
                <a:lnTo>
                  <a:pt x="39045" y="33640"/>
                </a:lnTo>
                <a:lnTo>
                  <a:pt x="50966" y="16142"/>
                </a:lnTo>
                <a:lnTo>
                  <a:pt x="52511" y="15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5457444" y="5221223"/>
            <a:ext cx="1137285" cy="393700"/>
          </a:xfrm>
          <a:prstGeom prst="rect">
            <a:avLst/>
          </a:prstGeom>
          <a:solidFill>
            <a:srgbClr val="FFFFFF">
              <a:alpha val="10195"/>
            </a:srgbClr>
          </a:solidFill>
          <a:ln w="12192">
            <a:solidFill>
              <a:srgbClr val="F1F1F1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223520">
              <a:lnSpc>
                <a:spcPct val="100000"/>
              </a:lnSpc>
              <a:spcBef>
                <a:spcPts val="480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800088" y="5221223"/>
            <a:ext cx="1137285" cy="393700"/>
          </a:xfrm>
          <a:prstGeom prst="rect">
            <a:avLst/>
          </a:prstGeom>
          <a:solidFill>
            <a:srgbClr val="FFFFFF">
              <a:alpha val="10195"/>
            </a:srgbClr>
          </a:solidFill>
          <a:ln w="12192">
            <a:solidFill>
              <a:srgbClr val="F1F1F1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313690">
              <a:lnSpc>
                <a:spcPct val="100000"/>
              </a:lnSpc>
              <a:spcBef>
                <a:spcPts val="480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Serve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8942831" y="2903347"/>
            <a:ext cx="536575" cy="111125"/>
          </a:xfrm>
          <a:custGeom>
            <a:avLst/>
            <a:gdLst/>
            <a:ahLst/>
            <a:cxnLst/>
            <a:rect l="l" t="t" r="r" b="b"/>
            <a:pathLst>
              <a:path w="536575" h="111125">
                <a:moveTo>
                  <a:pt x="506190" y="55499"/>
                </a:moveTo>
                <a:lnTo>
                  <a:pt x="459867" y="96138"/>
                </a:lnTo>
                <a:lnTo>
                  <a:pt x="459486" y="102362"/>
                </a:lnTo>
                <a:lnTo>
                  <a:pt x="466725" y="110616"/>
                </a:lnTo>
                <a:lnTo>
                  <a:pt x="472948" y="110998"/>
                </a:lnTo>
                <a:lnTo>
                  <a:pt x="527764" y="62991"/>
                </a:lnTo>
                <a:lnTo>
                  <a:pt x="514731" y="62991"/>
                </a:lnTo>
                <a:lnTo>
                  <a:pt x="506190" y="55499"/>
                </a:lnTo>
                <a:close/>
              </a:path>
              <a:path w="536575" h="111125">
                <a:moveTo>
                  <a:pt x="494898" y="45592"/>
                </a:moveTo>
                <a:lnTo>
                  <a:pt x="4445" y="45592"/>
                </a:lnTo>
                <a:lnTo>
                  <a:pt x="0" y="50037"/>
                </a:lnTo>
                <a:lnTo>
                  <a:pt x="0" y="60960"/>
                </a:lnTo>
                <a:lnTo>
                  <a:pt x="4445" y="65404"/>
                </a:lnTo>
                <a:lnTo>
                  <a:pt x="494898" y="65404"/>
                </a:lnTo>
                <a:lnTo>
                  <a:pt x="506190" y="55499"/>
                </a:lnTo>
                <a:lnTo>
                  <a:pt x="494898" y="45592"/>
                </a:lnTo>
                <a:close/>
              </a:path>
              <a:path w="536575" h="111125">
                <a:moveTo>
                  <a:pt x="531241" y="59947"/>
                </a:moveTo>
                <a:lnTo>
                  <a:pt x="525009" y="65404"/>
                </a:lnTo>
                <a:lnTo>
                  <a:pt x="526796" y="65404"/>
                </a:lnTo>
                <a:lnTo>
                  <a:pt x="531241" y="60960"/>
                </a:lnTo>
                <a:lnTo>
                  <a:pt x="531241" y="59947"/>
                </a:lnTo>
                <a:close/>
              </a:path>
              <a:path w="536575" h="111125">
                <a:moveTo>
                  <a:pt x="514731" y="48005"/>
                </a:moveTo>
                <a:lnTo>
                  <a:pt x="506190" y="55499"/>
                </a:lnTo>
                <a:lnTo>
                  <a:pt x="514731" y="62991"/>
                </a:lnTo>
                <a:lnTo>
                  <a:pt x="514731" y="48005"/>
                </a:lnTo>
                <a:close/>
              </a:path>
              <a:path w="536575" h="111125">
                <a:moveTo>
                  <a:pt x="527765" y="48005"/>
                </a:moveTo>
                <a:lnTo>
                  <a:pt x="514731" y="48005"/>
                </a:lnTo>
                <a:lnTo>
                  <a:pt x="514731" y="62991"/>
                </a:lnTo>
                <a:lnTo>
                  <a:pt x="527764" y="62991"/>
                </a:lnTo>
                <a:lnTo>
                  <a:pt x="531241" y="59947"/>
                </a:lnTo>
                <a:lnTo>
                  <a:pt x="531241" y="51049"/>
                </a:lnTo>
                <a:lnTo>
                  <a:pt x="527765" y="48005"/>
                </a:lnTo>
                <a:close/>
              </a:path>
              <a:path w="536575" h="111125">
                <a:moveTo>
                  <a:pt x="531241" y="51049"/>
                </a:moveTo>
                <a:lnTo>
                  <a:pt x="531241" y="59947"/>
                </a:lnTo>
                <a:lnTo>
                  <a:pt x="536321" y="55499"/>
                </a:lnTo>
                <a:lnTo>
                  <a:pt x="531241" y="51049"/>
                </a:lnTo>
                <a:close/>
              </a:path>
              <a:path w="536575" h="111125">
                <a:moveTo>
                  <a:pt x="472948" y="0"/>
                </a:moveTo>
                <a:lnTo>
                  <a:pt x="466725" y="380"/>
                </a:lnTo>
                <a:lnTo>
                  <a:pt x="459486" y="8636"/>
                </a:lnTo>
                <a:lnTo>
                  <a:pt x="459867" y="14858"/>
                </a:lnTo>
                <a:lnTo>
                  <a:pt x="506190" y="55499"/>
                </a:lnTo>
                <a:lnTo>
                  <a:pt x="514731" y="48005"/>
                </a:lnTo>
                <a:lnTo>
                  <a:pt x="527765" y="48005"/>
                </a:lnTo>
                <a:lnTo>
                  <a:pt x="472948" y="0"/>
                </a:lnTo>
                <a:close/>
              </a:path>
              <a:path w="536575" h="111125">
                <a:moveTo>
                  <a:pt x="526796" y="45592"/>
                </a:moveTo>
                <a:lnTo>
                  <a:pt x="525010" y="45592"/>
                </a:lnTo>
                <a:lnTo>
                  <a:pt x="531241" y="51049"/>
                </a:lnTo>
                <a:lnTo>
                  <a:pt x="531241" y="50037"/>
                </a:lnTo>
                <a:lnTo>
                  <a:pt x="526796" y="455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8942831" y="4038727"/>
            <a:ext cx="536575" cy="111125"/>
          </a:xfrm>
          <a:custGeom>
            <a:avLst/>
            <a:gdLst/>
            <a:ahLst/>
            <a:cxnLst/>
            <a:rect l="l" t="t" r="r" b="b"/>
            <a:pathLst>
              <a:path w="536575" h="111125">
                <a:moveTo>
                  <a:pt x="506190" y="55499"/>
                </a:moveTo>
                <a:lnTo>
                  <a:pt x="459867" y="96139"/>
                </a:lnTo>
                <a:lnTo>
                  <a:pt x="459486" y="102362"/>
                </a:lnTo>
                <a:lnTo>
                  <a:pt x="466725" y="110617"/>
                </a:lnTo>
                <a:lnTo>
                  <a:pt x="472948" y="110998"/>
                </a:lnTo>
                <a:lnTo>
                  <a:pt x="527764" y="62992"/>
                </a:lnTo>
                <a:lnTo>
                  <a:pt x="514731" y="62992"/>
                </a:lnTo>
                <a:lnTo>
                  <a:pt x="506190" y="55499"/>
                </a:lnTo>
                <a:close/>
              </a:path>
              <a:path w="536575" h="111125">
                <a:moveTo>
                  <a:pt x="494898" y="45593"/>
                </a:moveTo>
                <a:lnTo>
                  <a:pt x="4445" y="45593"/>
                </a:lnTo>
                <a:lnTo>
                  <a:pt x="0" y="50037"/>
                </a:lnTo>
                <a:lnTo>
                  <a:pt x="0" y="60960"/>
                </a:lnTo>
                <a:lnTo>
                  <a:pt x="4445" y="65405"/>
                </a:lnTo>
                <a:lnTo>
                  <a:pt x="494898" y="65405"/>
                </a:lnTo>
                <a:lnTo>
                  <a:pt x="506190" y="55499"/>
                </a:lnTo>
                <a:lnTo>
                  <a:pt x="494898" y="45593"/>
                </a:lnTo>
                <a:close/>
              </a:path>
              <a:path w="536575" h="111125">
                <a:moveTo>
                  <a:pt x="531241" y="59947"/>
                </a:moveTo>
                <a:lnTo>
                  <a:pt x="525009" y="65405"/>
                </a:lnTo>
                <a:lnTo>
                  <a:pt x="526796" y="65405"/>
                </a:lnTo>
                <a:lnTo>
                  <a:pt x="531241" y="60960"/>
                </a:lnTo>
                <a:lnTo>
                  <a:pt x="531241" y="59947"/>
                </a:lnTo>
                <a:close/>
              </a:path>
              <a:path w="536575" h="111125">
                <a:moveTo>
                  <a:pt x="514731" y="48006"/>
                </a:moveTo>
                <a:lnTo>
                  <a:pt x="506190" y="55499"/>
                </a:lnTo>
                <a:lnTo>
                  <a:pt x="514731" y="62992"/>
                </a:lnTo>
                <a:lnTo>
                  <a:pt x="514731" y="48006"/>
                </a:lnTo>
                <a:close/>
              </a:path>
              <a:path w="536575" h="111125">
                <a:moveTo>
                  <a:pt x="527765" y="48006"/>
                </a:moveTo>
                <a:lnTo>
                  <a:pt x="514731" y="48006"/>
                </a:lnTo>
                <a:lnTo>
                  <a:pt x="514731" y="62992"/>
                </a:lnTo>
                <a:lnTo>
                  <a:pt x="527764" y="62992"/>
                </a:lnTo>
                <a:lnTo>
                  <a:pt x="531241" y="59947"/>
                </a:lnTo>
                <a:lnTo>
                  <a:pt x="531241" y="51049"/>
                </a:lnTo>
                <a:lnTo>
                  <a:pt x="527765" y="48006"/>
                </a:lnTo>
                <a:close/>
              </a:path>
              <a:path w="536575" h="111125">
                <a:moveTo>
                  <a:pt x="531241" y="51049"/>
                </a:moveTo>
                <a:lnTo>
                  <a:pt x="531241" y="59947"/>
                </a:lnTo>
                <a:lnTo>
                  <a:pt x="536321" y="55499"/>
                </a:lnTo>
                <a:lnTo>
                  <a:pt x="531241" y="51049"/>
                </a:lnTo>
                <a:close/>
              </a:path>
              <a:path w="536575" h="111125">
                <a:moveTo>
                  <a:pt x="472948" y="0"/>
                </a:moveTo>
                <a:lnTo>
                  <a:pt x="466725" y="381"/>
                </a:lnTo>
                <a:lnTo>
                  <a:pt x="459486" y="8636"/>
                </a:lnTo>
                <a:lnTo>
                  <a:pt x="459867" y="14859"/>
                </a:lnTo>
                <a:lnTo>
                  <a:pt x="506190" y="55499"/>
                </a:lnTo>
                <a:lnTo>
                  <a:pt x="514731" y="48006"/>
                </a:lnTo>
                <a:lnTo>
                  <a:pt x="527765" y="48006"/>
                </a:lnTo>
                <a:lnTo>
                  <a:pt x="472948" y="0"/>
                </a:lnTo>
                <a:close/>
              </a:path>
              <a:path w="536575" h="111125">
                <a:moveTo>
                  <a:pt x="526796" y="45593"/>
                </a:moveTo>
                <a:lnTo>
                  <a:pt x="525010" y="45593"/>
                </a:lnTo>
                <a:lnTo>
                  <a:pt x="531241" y="51049"/>
                </a:lnTo>
                <a:lnTo>
                  <a:pt x="531241" y="50037"/>
                </a:lnTo>
                <a:lnTo>
                  <a:pt x="526796" y="45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8942831" y="5160390"/>
            <a:ext cx="536575" cy="111125"/>
          </a:xfrm>
          <a:custGeom>
            <a:avLst/>
            <a:gdLst/>
            <a:ahLst/>
            <a:cxnLst/>
            <a:rect l="l" t="t" r="r" b="b"/>
            <a:pathLst>
              <a:path w="536575" h="111125">
                <a:moveTo>
                  <a:pt x="506190" y="55498"/>
                </a:moveTo>
                <a:lnTo>
                  <a:pt x="459867" y="96138"/>
                </a:lnTo>
                <a:lnTo>
                  <a:pt x="459486" y="102361"/>
                </a:lnTo>
                <a:lnTo>
                  <a:pt x="466725" y="110616"/>
                </a:lnTo>
                <a:lnTo>
                  <a:pt x="472948" y="110997"/>
                </a:lnTo>
                <a:lnTo>
                  <a:pt x="527764" y="62991"/>
                </a:lnTo>
                <a:lnTo>
                  <a:pt x="514731" y="62991"/>
                </a:lnTo>
                <a:lnTo>
                  <a:pt x="506190" y="55498"/>
                </a:lnTo>
                <a:close/>
              </a:path>
              <a:path w="536575" h="111125">
                <a:moveTo>
                  <a:pt x="494898" y="45592"/>
                </a:moveTo>
                <a:lnTo>
                  <a:pt x="4445" y="45592"/>
                </a:lnTo>
                <a:lnTo>
                  <a:pt x="0" y="50037"/>
                </a:lnTo>
                <a:lnTo>
                  <a:pt x="0" y="60959"/>
                </a:lnTo>
                <a:lnTo>
                  <a:pt x="4445" y="65404"/>
                </a:lnTo>
                <a:lnTo>
                  <a:pt x="494898" y="65404"/>
                </a:lnTo>
                <a:lnTo>
                  <a:pt x="506190" y="55498"/>
                </a:lnTo>
                <a:lnTo>
                  <a:pt x="494898" y="45592"/>
                </a:lnTo>
                <a:close/>
              </a:path>
              <a:path w="536575" h="111125">
                <a:moveTo>
                  <a:pt x="531241" y="59947"/>
                </a:moveTo>
                <a:lnTo>
                  <a:pt x="525009" y="65404"/>
                </a:lnTo>
                <a:lnTo>
                  <a:pt x="526796" y="65404"/>
                </a:lnTo>
                <a:lnTo>
                  <a:pt x="531241" y="60959"/>
                </a:lnTo>
                <a:lnTo>
                  <a:pt x="531241" y="59947"/>
                </a:lnTo>
                <a:close/>
              </a:path>
              <a:path w="536575" h="111125">
                <a:moveTo>
                  <a:pt x="514731" y="48005"/>
                </a:moveTo>
                <a:lnTo>
                  <a:pt x="506190" y="55498"/>
                </a:lnTo>
                <a:lnTo>
                  <a:pt x="514731" y="62991"/>
                </a:lnTo>
                <a:lnTo>
                  <a:pt x="514731" y="48005"/>
                </a:lnTo>
                <a:close/>
              </a:path>
              <a:path w="536575" h="111125">
                <a:moveTo>
                  <a:pt x="527765" y="48005"/>
                </a:moveTo>
                <a:lnTo>
                  <a:pt x="514731" y="48005"/>
                </a:lnTo>
                <a:lnTo>
                  <a:pt x="514731" y="62991"/>
                </a:lnTo>
                <a:lnTo>
                  <a:pt x="527764" y="62991"/>
                </a:lnTo>
                <a:lnTo>
                  <a:pt x="531241" y="59947"/>
                </a:lnTo>
                <a:lnTo>
                  <a:pt x="531241" y="51049"/>
                </a:lnTo>
                <a:lnTo>
                  <a:pt x="527765" y="48005"/>
                </a:lnTo>
                <a:close/>
              </a:path>
              <a:path w="536575" h="111125">
                <a:moveTo>
                  <a:pt x="531241" y="51049"/>
                </a:moveTo>
                <a:lnTo>
                  <a:pt x="531241" y="59947"/>
                </a:lnTo>
                <a:lnTo>
                  <a:pt x="536321" y="55498"/>
                </a:lnTo>
                <a:lnTo>
                  <a:pt x="531241" y="51049"/>
                </a:lnTo>
                <a:close/>
              </a:path>
              <a:path w="536575" h="111125">
                <a:moveTo>
                  <a:pt x="472948" y="0"/>
                </a:moveTo>
                <a:lnTo>
                  <a:pt x="466725" y="380"/>
                </a:lnTo>
                <a:lnTo>
                  <a:pt x="459486" y="8635"/>
                </a:lnTo>
                <a:lnTo>
                  <a:pt x="459867" y="14858"/>
                </a:lnTo>
                <a:lnTo>
                  <a:pt x="506190" y="55498"/>
                </a:lnTo>
                <a:lnTo>
                  <a:pt x="514731" y="48005"/>
                </a:lnTo>
                <a:lnTo>
                  <a:pt x="527765" y="48005"/>
                </a:lnTo>
                <a:lnTo>
                  <a:pt x="472948" y="0"/>
                </a:lnTo>
                <a:close/>
              </a:path>
              <a:path w="536575" h="111125">
                <a:moveTo>
                  <a:pt x="526796" y="45592"/>
                </a:moveTo>
                <a:lnTo>
                  <a:pt x="525010" y="45592"/>
                </a:lnTo>
                <a:lnTo>
                  <a:pt x="531241" y="51049"/>
                </a:lnTo>
                <a:lnTo>
                  <a:pt x="531241" y="50037"/>
                </a:lnTo>
                <a:lnTo>
                  <a:pt x="526796" y="455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8941434" y="3227958"/>
            <a:ext cx="581025" cy="385445"/>
          </a:xfrm>
          <a:custGeom>
            <a:avLst/>
            <a:gdLst/>
            <a:ahLst/>
            <a:cxnLst/>
            <a:rect l="l" t="t" r="r" b="b"/>
            <a:pathLst>
              <a:path w="581025" h="385445">
                <a:moveTo>
                  <a:pt x="540381" y="358524"/>
                </a:moveTo>
                <a:lnTo>
                  <a:pt x="499745" y="364870"/>
                </a:lnTo>
                <a:lnTo>
                  <a:pt x="494284" y="365632"/>
                </a:lnTo>
                <a:lnTo>
                  <a:pt x="490600" y="370713"/>
                </a:lnTo>
                <a:lnTo>
                  <a:pt x="491363" y="376174"/>
                </a:lnTo>
                <a:lnTo>
                  <a:pt x="492251" y="381507"/>
                </a:lnTo>
                <a:lnTo>
                  <a:pt x="497332" y="385190"/>
                </a:lnTo>
                <a:lnTo>
                  <a:pt x="502666" y="384428"/>
                </a:lnTo>
                <a:lnTo>
                  <a:pt x="565805" y="374659"/>
                </a:lnTo>
                <a:lnTo>
                  <a:pt x="540381" y="358524"/>
                </a:lnTo>
                <a:close/>
              </a:path>
              <a:path w="581025" h="385445">
                <a:moveTo>
                  <a:pt x="573871" y="373411"/>
                </a:moveTo>
                <a:lnTo>
                  <a:pt x="565805" y="374659"/>
                </a:lnTo>
                <a:lnTo>
                  <a:pt x="567182" y="375538"/>
                </a:lnTo>
                <a:lnTo>
                  <a:pt x="573405" y="374141"/>
                </a:lnTo>
                <a:lnTo>
                  <a:pt x="573871" y="373411"/>
                </a:lnTo>
                <a:close/>
              </a:path>
              <a:path w="581025" h="385445">
                <a:moveTo>
                  <a:pt x="555228" y="356204"/>
                </a:moveTo>
                <a:lnTo>
                  <a:pt x="540381" y="358524"/>
                </a:lnTo>
                <a:lnTo>
                  <a:pt x="565805" y="374659"/>
                </a:lnTo>
                <a:lnTo>
                  <a:pt x="573871" y="373411"/>
                </a:lnTo>
                <a:lnTo>
                  <a:pt x="577948" y="367029"/>
                </a:lnTo>
                <a:lnTo>
                  <a:pt x="558419" y="367029"/>
                </a:lnTo>
                <a:lnTo>
                  <a:pt x="555228" y="356204"/>
                </a:lnTo>
                <a:close/>
              </a:path>
              <a:path w="581025" h="385445">
                <a:moveTo>
                  <a:pt x="578714" y="365831"/>
                </a:moveTo>
                <a:lnTo>
                  <a:pt x="573871" y="373411"/>
                </a:lnTo>
                <a:lnTo>
                  <a:pt x="580644" y="372363"/>
                </a:lnTo>
                <a:lnTo>
                  <a:pt x="578714" y="365831"/>
                </a:lnTo>
                <a:close/>
              </a:path>
              <a:path w="581025" h="385445">
                <a:moveTo>
                  <a:pt x="566420" y="354456"/>
                </a:moveTo>
                <a:lnTo>
                  <a:pt x="555228" y="356204"/>
                </a:lnTo>
                <a:lnTo>
                  <a:pt x="558419" y="367029"/>
                </a:lnTo>
                <a:lnTo>
                  <a:pt x="566420" y="354456"/>
                </a:lnTo>
                <a:close/>
              </a:path>
              <a:path w="581025" h="385445">
                <a:moveTo>
                  <a:pt x="571074" y="354456"/>
                </a:moveTo>
                <a:lnTo>
                  <a:pt x="566420" y="354456"/>
                </a:lnTo>
                <a:lnTo>
                  <a:pt x="558419" y="367029"/>
                </a:lnTo>
                <a:lnTo>
                  <a:pt x="577948" y="367029"/>
                </a:lnTo>
                <a:lnTo>
                  <a:pt x="578714" y="365831"/>
                </a:lnTo>
                <a:lnTo>
                  <a:pt x="576379" y="357921"/>
                </a:lnTo>
                <a:lnTo>
                  <a:pt x="573278" y="355853"/>
                </a:lnTo>
                <a:lnTo>
                  <a:pt x="571074" y="354456"/>
                </a:lnTo>
                <a:close/>
              </a:path>
              <a:path w="581025" h="385445">
                <a:moveTo>
                  <a:pt x="576379" y="357921"/>
                </a:moveTo>
                <a:lnTo>
                  <a:pt x="578714" y="365831"/>
                </a:lnTo>
                <a:lnTo>
                  <a:pt x="579247" y="364998"/>
                </a:lnTo>
                <a:lnTo>
                  <a:pt x="577850" y="358901"/>
                </a:lnTo>
                <a:lnTo>
                  <a:pt x="576379" y="357921"/>
                </a:lnTo>
                <a:close/>
              </a:path>
              <a:path w="581025" h="385445">
                <a:moveTo>
                  <a:pt x="11938" y="0"/>
                </a:moveTo>
                <a:lnTo>
                  <a:pt x="5842" y="1396"/>
                </a:lnTo>
                <a:lnTo>
                  <a:pt x="2921" y="5968"/>
                </a:lnTo>
                <a:lnTo>
                  <a:pt x="0" y="10667"/>
                </a:lnTo>
                <a:lnTo>
                  <a:pt x="1397" y="16763"/>
                </a:lnTo>
                <a:lnTo>
                  <a:pt x="540381" y="358524"/>
                </a:lnTo>
                <a:lnTo>
                  <a:pt x="555228" y="356204"/>
                </a:lnTo>
                <a:lnTo>
                  <a:pt x="550954" y="341699"/>
                </a:lnTo>
                <a:lnTo>
                  <a:pt x="16637" y="2920"/>
                </a:lnTo>
                <a:lnTo>
                  <a:pt x="11938" y="0"/>
                </a:lnTo>
                <a:close/>
              </a:path>
              <a:path w="581025" h="385445">
                <a:moveTo>
                  <a:pt x="551307" y="288543"/>
                </a:moveTo>
                <a:lnTo>
                  <a:pt x="540766" y="291591"/>
                </a:lnTo>
                <a:lnTo>
                  <a:pt x="537718" y="297052"/>
                </a:lnTo>
                <a:lnTo>
                  <a:pt x="539369" y="302387"/>
                </a:lnTo>
                <a:lnTo>
                  <a:pt x="550954" y="341699"/>
                </a:lnTo>
                <a:lnTo>
                  <a:pt x="573278" y="355853"/>
                </a:lnTo>
                <a:lnTo>
                  <a:pt x="576379" y="357921"/>
                </a:lnTo>
                <a:lnTo>
                  <a:pt x="556768" y="291464"/>
                </a:lnTo>
                <a:lnTo>
                  <a:pt x="551307" y="288543"/>
                </a:lnTo>
                <a:close/>
              </a:path>
              <a:path w="581025" h="385445">
                <a:moveTo>
                  <a:pt x="550954" y="341699"/>
                </a:moveTo>
                <a:lnTo>
                  <a:pt x="555228" y="356204"/>
                </a:lnTo>
                <a:lnTo>
                  <a:pt x="566420" y="354456"/>
                </a:lnTo>
                <a:lnTo>
                  <a:pt x="571074" y="354456"/>
                </a:lnTo>
                <a:lnTo>
                  <a:pt x="550954" y="341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3659123" y="5788152"/>
            <a:ext cx="5149850" cy="452755"/>
          </a:xfrm>
          <a:prstGeom prst="rect">
            <a:avLst/>
          </a:prstGeom>
          <a:solidFill>
            <a:srgbClr val="FF7846"/>
          </a:solidFill>
        </p:spPr>
        <p:txBody>
          <a:bodyPr wrap="square" lIns="0" tIns="7493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590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Change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8941434" y="4648200"/>
            <a:ext cx="581025" cy="385445"/>
          </a:xfrm>
          <a:custGeom>
            <a:avLst/>
            <a:gdLst/>
            <a:ahLst/>
            <a:cxnLst/>
            <a:rect l="l" t="t" r="r" b="b"/>
            <a:pathLst>
              <a:path w="581025" h="385445">
                <a:moveTo>
                  <a:pt x="540381" y="26793"/>
                </a:moveTo>
                <a:lnTo>
                  <a:pt x="1397" y="368554"/>
                </a:lnTo>
                <a:lnTo>
                  <a:pt x="0" y="374650"/>
                </a:lnTo>
                <a:lnTo>
                  <a:pt x="2921" y="379349"/>
                </a:lnTo>
                <a:lnTo>
                  <a:pt x="5842" y="383920"/>
                </a:lnTo>
                <a:lnTo>
                  <a:pt x="11938" y="385318"/>
                </a:lnTo>
                <a:lnTo>
                  <a:pt x="16637" y="382397"/>
                </a:lnTo>
                <a:lnTo>
                  <a:pt x="550998" y="43390"/>
                </a:lnTo>
                <a:lnTo>
                  <a:pt x="555199" y="29108"/>
                </a:lnTo>
                <a:lnTo>
                  <a:pt x="540381" y="26793"/>
                </a:lnTo>
                <a:close/>
              </a:path>
              <a:path w="581025" h="385445">
                <a:moveTo>
                  <a:pt x="576394" y="27320"/>
                </a:moveTo>
                <a:lnTo>
                  <a:pt x="573151" y="29337"/>
                </a:lnTo>
                <a:lnTo>
                  <a:pt x="550998" y="43390"/>
                </a:lnTo>
                <a:lnTo>
                  <a:pt x="539369" y="82931"/>
                </a:lnTo>
                <a:lnTo>
                  <a:pt x="537718" y="88264"/>
                </a:lnTo>
                <a:lnTo>
                  <a:pt x="540766" y="93725"/>
                </a:lnTo>
                <a:lnTo>
                  <a:pt x="551307" y="96774"/>
                </a:lnTo>
                <a:lnTo>
                  <a:pt x="556768" y="93852"/>
                </a:lnTo>
                <a:lnTo>
                  <a:pt x="558367" y="88264"/>
                </a:lnTo>
                <a:lnTo>
                  <a:pt x="576394" y="27320"/>
                </a:lnTo>
                <a:close/>
              </a:path>
              <a:path w="581025" h="385445">
                <a:moveTo>
                  <a:pt x="555199" y="29108"/>
                </a:moveTo>
                <a:lnTo>
                  <a:pt x="550998" y="43390"/>
                </a:lnTo>
                <a:lnTo>
                  <a:pt x="570748" y="30861"/>
                </a:lnTo>
                <a:lnTo>
                  <a:pt x="566420" y="30861"/>
                </a:lnTo>
                <a:lnTo>
                  <a:pt x="555199" y="29108"/>
                </a:lnTo>
                <a:close/>
              </a:path>
              <a:path w="581025" h="385445">
                <a:moveTo>
                  <a:pt x="558419" y="18161"/>
                </a:moveTo>
                <a:lnTo>
                  <a:pt x="555199" y="29108"/>
                </a:lnTo>
                <a:lnTo>
                  <a:pt x="566420" y="30861"/>
                </a:lnTo>
                <a:lnTo>
                  <a:pt x="558419" y="18161"/>
                </a:lnTo>
                <a:close/>
              </a:path>
              <a:path w="581025" h="385445">
                <a:moveTo>
                  <a:pt x="577867" y="18161"/>
                </a:moveTo>
                <a:lnTo>
                  <a:pt x="558419" y="18161"/>
                </a:lnTo>
                <a:lnTo>
                  <a:pt x="566420" y="30861"/>
                </a:lnTo>
                <a:lnTo>
                  <a:pt x="570748" y="30861"/>
                </a:lnTo>
                <a:lnTo>
                  <a:pt x="573151" y="29337"/>
                </a:lnTo>
                <a:lnTo>
                  <a:pt x="576394" y="27320"/>
                </a:lnTo>
                <a:lnTo>
                  <a:pt x="578712" y="19483"/>
                </a:lnTo>
                <a:lnTo>
                  <a:pt x="577867" y="18161"/>
                </a:lnTo>
                <a:close/>
              </a:path>
              <a:path w="581025" h="385445">
                <a:moveTo>
                  <a:pt x="565805" y="10658"/>
                </a:moveTo>
                <a:lnTo>
                  <a:pt x="540381" y="26793"/>
                </a:lnTo>
                <a:lnTo>
                  <a:pt x="555199" y="29108"/>
                </a:lnTo>
                <a:lnTo>
                  <a:pt x="558419" y="18161"/>
                </a:lnTo>
                <a:lnTo>
                  <a:pt x="577867" y="18161"/>
                </a:lnTo>
                <a:lnTo>
                  <a:pt x="573829" y="11899"/>
                </a:lnTo>
                <a:lnTo>
                  <a:pt x="565805" y="10658"/>
                </a:lnTo>
                <a:close/>
              </a:path>
              <a:path w="581025" h="385445">
                <a:moveTo>
                  <a:pt x="578712" y="19483"/>
                </a:moveTo>
                <a:lnTo>
                  <a:pt x="576394" y="27320"/>
                </a:lnTo>
                <a:lnTo>
                  <a:pt x="577850" y="26416"/>
                </a:lnTo>
                <a:lnTo>
                  <a:pt x="579247" y="20319"/>
                </a:lnTo>
                <a:lnTo>
                  <a:pt x="578712" y="19483"/>
                </a:lnTo>
                <a:close/>
              </a:path>
              <a:path w="581025" h="385445">
                <a:moveTo>
                  <a:pt x="497332" y="0"/>
                </a:moveTo>
                <a:lnTo>
                  <a:pt x="492251" y="3810"/>
                </a:lnTo>
                <a:lnTo>
                  <a:pt x="491363" y="9143"/>
                </a:lnTo>
                <a:lnTo>
                  <a:pt x="490600" y="14605"/>
                </a:lnTo>
                <a:lnTo>
                  <a:pt x="494284" y="19685"/>
                </a:lnTo>
                <a:lnTo>
                  <a:pt x="499745" y="20447"/>
                </a:lnTo>
                <a:lnTo>
                  <a:pt x="540381" y="26793"/>
                </a:lnTo>
                <a:lnTo>
                  <a:pt x="565805" y="10658"/>
                </a:lnTo>
                <a:lnTo>
                  <a:pt x="502666" y="888"/>
                </a:lnTo>
                <a:lnTo>
                  <a:pt x="497332" y="0"/>
                </a:lnTo>
                <a:close/>
              </a:path>
              <a:path w="581025" h="385445">
                <a:moveTo>
                  <a:pt x="573829" y="11899"/>
                </a:moveTo>
                <a:lnTo>
                  <a:pt x="576326" y="15748"/>
                </a:lnTo>
                <a:lnTo>
                  <a:pt x="578712" y="19483"/>
                </a:lnTo>
                <a:lnTo>
                  <a:pt x="580644" y="12954"/>
                </a:lnTo>
                <a:lnTo>
                  <a:pt x="573829" y="11899"/>
                </a:lnTo>
                <a:close/>
              </a:path>
              <a:path w="581025" h="385445">
                <a:moveTo>
                  <a:pt x="567182" y="9779"/>
                </a:moveTo>
                <a:lnTo>
                  <a:pt x="565805" y="10658"/>
                </a:lnTo>
                <a:lnTo>
                  <a:pt x="573829" y="11899"/>
                </a:lnTo>
                <a:lnTo>
                  <a:pt x="573278" y="11049"/>
                </a:lnTo>
                <a:lnTo>
                  <a:pt x="567182" y="97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3203448" y="2958210"/>
            <a:ext cx="391160" cy="111125"/>
          </a:xfrm>
          <a:custGeom>
            <a:avLst/>
            <a:gdLst/>
            <a:ahLst/>
            <a:cxnLst/>
            <a:rect l="l" t="t" r="r" b="b"/>
            <a:pathLst>
              <a:path w="391160" h="111125">
                <a:moveTo>
                  <a:pt x="360879" y="55499"/>
                </a:moveTo>
                <a:lnTo>
                  <a:pt x="318642" y="92455"/>
                </a:lnTo>
                <a:lnTo>
                  <a:pt x="314578" y="96138"/>
                </a:lnTo>
                <a:lnTo>
                  <a:pt x="314071" y="102362"/>
                </a:lnTo>
                <a:lnTo>
                  <a:pt x="317753" y="106425"/>
                </a:lnTo>
                <a:lnTo>
                  <a:pt x="321310" y="110616"/>
                </a:lnTo>
                <a:lnTo>
                  <a:pt x="327532" y="110998"/>
                </a:lnTo>
                <a:lnTo>
                  <a:pt x="331724" y="107441"/>
                </a:lnTo>
                <a:lnTo>
                  <a:pt x="382477" y="62991"/>
                </a:lnTo>
                <a:lnTo>
                  <a:pt x="369442" y="62991"/>
                </a:lnTo>
                <a:lnTo>
                  <a:pt x="360879" y="55499"/>
                </a:lnTo>
                <a:close/>
              </a:path>
              <a:path w="391160" h="111125">
                <a:moveTo>
                  <a:pt x="349558" y="45592"/>
                </a:moveTo>
                <a:lnTo>
                  <a:pt x="4444" y="45592"/>
                </a:lnTo>
                <a:lnTo>
                  <a:pt x="0" y="50037"/>
                </a:lnTo>
                <a:lnTo>
                  <a:pt x="0" y="60960"/>
                </a:lnTo>
                <a:lnTo>
                  <a:pt x="4444" y="65404"/>
                </a:lnTo>
                <a:lnTo>
                  <a:pt x="349558" y="65404"/>
                </a:lnTo>
                <a:lnTo>
                  <a:pt x="360879" y="55499"/>
                </a:lnTo>
                <a:lnTo>
                  <a:pt x="349558" y="45592"/>
                </a:lnTo>
                <a:close/>
              </a:path>
              <a:path w="391160" h="111125">
                <a:moveTo>
                  <a:pt x="385825" y="60059"/>
                </a:moveTo>
                <a:lnTo>
                  <a:pt x="379722" y="65404"/>
                </a:lnTo>
                <a:lnTo>
                  <a:pt x="381380" y="65404"/>
                </a:lnTo>
                <a:lnTo>
                  <a:pt x="385825" y="60960"/>
                </a:lnTo>
                <a:lnTo>
                  <a:pt x="385825" y="60059"/>
                </a:lnTo>
                <a:close/>
              </a:path>
              <a:path w="391160" h="111125">
                <a:moveTo>
                  <a:pt x="369442" y="48005"/>
                </a:moveTo>
                <a:lnTo>
                  <a:pt x="360879" y="55499"/>
                </a:lnTo>
                <a:lnTo>
                  <a:pt x="369442" y="62991"/>
                </a:lnTo>
                <a:lnTo>
                  <a:pt x="369442" y="48005"/>
                </a:lnTo>
                <a:close/>
              </a:path>
              <a:path w="391160" h="111125">
                <a:moveTo>
                  <a:pt x="382477" y="48005"/>
                </a:moveTo>
                <a:lnTo>
                  <a:pt x="369442" y="48005"/>
                </a:lnTo>
                <a:lnTo>
                  <a:pt x="369442" y="62991"/>
                </a:lnTo>
                <a:lnTo>
                  <a:pt x="382477" y="62991"/>
                </a:lnTo>
                <a:lnTo>
                  <a:pt x="385825" y="60059"/>
                </a:lnTo>
                <a:lnTo>
                  <a:pt x="385825" y="50938"/>
                </a:lnTo>
                <a:lnTo>
                  <a:pt x="382477" y="48005"/>
                </a:lnTo>
                <a:close/>
              </a:path>
              <a:path w="391160" h="111125">
                <a:moveTo>
                  <a:pt x="385825" y="50938"/>
                </a:moveTo>
                <a:lnTo>
                  <a:pt x="385825" y="60059"/>
                </a:lnTo>
                <a:lnTo>
                  <a:pt x="391032" y="55499"/>
                </a:lnTo>
                <a:lnTo>
                  <a:pt x="385825" y="50938"/>
                </a:lnTo>
                <a:close/>
              </a:path>
              <a:path w="391160" h="111125">
                <a:moveTo>
                  <a:pt x="327532" y="0"/>
                </a:moveTo>
                <a:lnTo>
                  <a:pt x="321310" y="380"/>
                </a:lnTo>
                <a:lnTo>
                  <a:pt x="317753" y="4572"/>
                </a:lnTo>
                <a:lnTo>
                  <a:pt x="314071" y="8636"/>
                </a:lnTo>
                <a:lnTo>
                  <a:pt x="314578" y="14859"/>
                </a:lnTo>
                <a:lnTo>
                  <a:pt x="318642" y="18541"/>
                </a:lnTo>
                <a:lnTo>
                  <a:pt x="360879" y="55499"/>
                </a:lnTo>
                <a:lnTo>
                  <a:pt x="369442" y="48005"/>
                </a:lnTo>
                <a:lnTo>
                  <a:pt x="382477" y="48005"/>
                </a:lnTo>
                <a:lnTo>
                  <a:pt x="331724" y="3555"/>
                </a:lnTo>
                <a:lnTo>
                  <a:pt x="327532" y="0"/>
                </a:lnTo>
                <a:close/>
              </a:path>
              <a:path w="391160" h="111125">
                <a:moveTo>
                  <a:pt x="381380" y="45592"/>
                </a:moveTo>
                <a:lnTo>
                  <a:pt x="379722" y="45592"/>
                </a:lnTo>
                <a:lnTo>
                  <a:pt x="385825" y="50938"/>
                </a:lnTo>
                <a:lnTo>
                  <a:pt x="385825" y="50037"/>
                </a:lnTo>
                <a:lnTo>
                  <a:pt x="381380" y="455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3203448" y="4101210"/>
            <a:ext cx="391160" cy="111125"/>
          </a:xfrm>
          <a:custGeom>
            <a:avLst/>
            <a:gdLst/>
            <a:ahLst/>
            <a:cxnLst/>
            <a:rect l="l" t="t" r="r" b="b"/>
            <a:pathLst>
              <a:path w="391160" h="111125">
                <a:moveTo>
                  <a:pt x="360879" y="55499"/>
                </a:moveTo>
                <a:lnTo>
                  <a:pt x="318642" y="92456"/>
                </a:lnTo>
                <a:lnTo>
                  <a:pt x="314578" y="96138"/>
                </a:lnTo>
                <a:lnTo>
                  <a:pt x="314071" y="102362"/>
                </a:lnTo>
                <a:lnTo>
                  <a:pt x="317753" y="106425"/>
                </a:lnTo>
                <a:lnTo>
                  <a:pt x="321310" y="110616"/>
                </a:lnTo>
                <a:lnTo>
                  <a:pt x="327532" y="110997"/>
                </a:lnTo>
                <a:lnTo>
                  <a:pt x="331724" y="107441"/>
                </a:lnTo>
                <a:lnTo>
                  <a:pt x="382477" y="62991"/>
                </a:lnTo>
                <a:lnTo>
                  <a:pt x="369442" y="62991"/>
                </a:lnTo>
                <a:lnTo>
                  <a:pt x="360879" y="55499"/>
                </a:lnTo>
                <a:close/>
              </a:path>
              <a:path w="391160" h="111125">
                <a:moveTo>
                  <a:pt x="349558" y="45593"/>
                </a:moveTo>
                <a:lnTo>
                  <a:pt x="4444" y="45593"/>
                </a:lnTo>
                <a:lnTo>
                  <a:pt x="0" y="50037"/>
                </a:lnTo>
                <a:lnTo>
                  <a:pt x="0" y="60959"/>
                </a:lnTo>
                <a:lnTo>
                  <a:pt x="4444" y="65405"/>
                </a:lnTo>
                <a:lnTo>
                  <a:pt x="349558" y="65405"/>
                </a:lnTo>
                <a:lnTo>
                  <a:pt x="360879" y="55499"/>
                </a:lnTo>
                <a:lnTo>
                  <a:pt x="349558" y="45593"/>
                </a:lnTo>
                <a:close/>
              </a:path>
              <a:path w="391160" h="111125">
                <a:moveTo>
                  <a:pt x="385825" y="60059"/>
                </a:moveTo>
                <a:lnTo>
                  <a:pt x="379722" y="65405"/>
                </a:lnTo>
                <a:lnTo>
                  <a:pt x="381380" y="65405"/>
                </a:lnTo>
                <a:lnTo>
                  <a:pt x="385825" y="60959"/>
                </a:lnTo>
                <a:lnTo>
                  <a:pt x="385825" y="60059"/>
                </a:lnTo>
                <a:close/>
              </a:path>
              <a:path w="391160" h="111125">
                <a:moveTo>
                  <a:pt x="369442" y="48006"/>
                </a:moveTo>
                <a:lnTo>
                  <a:pt x="360879" y="55499"/>
                </a:lnTo>
                <a:lnTo>
                  <a:pt x="369442" y="62991"/>
                </a:lnTo>
                <a:lnTo>
                  <a:pt x="369442" y="48006"/>
                </a:lnTo>
                <a:close/>
              </a:path>
              <a:path w="391160" h="111125">
                <a:moveTo>
                  <a:pt x="382477" y="48006"/>
                </a:moveTo>
                <a:lnTo>
                  <a:pt x="369442" y="48006"/>
                </a:lnTo>
                <a:lnTo>
                  <a:pt x="369442" y="62991"/>
                </a:lnTo>
                <a:lnTo>
                  <a:pt x="382477" y="62991"/>
                </a:lnTo>
                <a:lnTo>
                  <a:pt x="385825" y="60059"/>
                </a:lnTo>
                <a:lnTo>
                  <a:pt x="385825" y="50938"/>
                </a:lnTo>
                <a:lnTo>
                  <a:pt x="382477" y="48006"/>
                </a:lnTo>
                <a:close/>
              </a:path>
              <a:path w="391160" h="111125">
                <a:moveTo>
                  <a:pt x="385825" y="50938"/>
                </a:moveTo>
                <a:lnTo>
                  <a:pt x="385825" y="60059"/>
                </a:lnTo>
                <a:lnTo>
                  <a:pt x="391032" y="55499"/>
                </a:lnTo>
                <a:lnTo>
                  <a:pt x="385825" y="50938"/>
                </a:lnTo>
                <a:close/>
              </a:path>
              <a:path w="391160" h="111125">
                <a:moveTo>
                  <a:pt x="327532" y="0"/>
                </a:moveTo>
                <a:lnTo>
                  <a:pt x="321310" y="381"/>
                </a:lnTo>
                <a:lnTo>
                  <a:pt x="317753" y="4571"/>
                </a:lnTo>
                <a:lnTo>
                  <a:pt x="314071" y="8636"/>
                </a:lnTo>
                <a:lnTo>
                  <a:pt x="314578" y="14858"/>
                </a:lnTo>
                <a:lnTo>
                  <a:pt x="318642" y="18541"/>
                </a:lnTo>
                <a:lnTo>
                  <a:pt x="360879" y="55499"/>
                </a:lnTo>
                <a:lnTo>
                  <a:pt x="369442" y="48006"/>
                </a:lnTo>
                <a:lnTo>
                  <a:pt x="382477" y="48006"/>
                </a:lnTo>
                <a:lnTo>
                  <a:pt x="331724" y="3556"/>
                </a:lnTo>
                <a:lnTo>
                  <a:pt x="327532" y="0"/>
                </a:lnTo>
                <a:close/>
              </a:path>
              <a:path w="391160" h="111125">
                <a:moveTo>
                  <a:pt x="381380" y="45593"/>
                </a:moveTo>
                <a:lnTo>
                  <a:pt x="379722" y="45593"/>
                </a:lnTo>
                <a:lnTo>
                  <a:pt x="385825" y="50938"/>
                </a:lnTo>
                <a:lnTo>
                  <a:pt x="385825" y="50037"/>
                </a:lnTo>
                <a:lnTo>
                  <a:pt x="381380" y="455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3203448" y="5244210"/>
            <a:ext cx="391160" cy="111125"/>
          </a:xfrm>
          <a:custGeom>
            <a:avLst/>
            <a:gdLst/>
            <a:ahLst/>
            <a:cxnLst/>
            <a:rect l="l" t="t" r="r" b="b"/>
            <a:pathLst>
              <a:path w="391160" h="111125">
                <a:moveTo>
                  <a:pt x="360879" y="55498"/>
                </a:moveTo>
                <a:lnTo>
                  <a:pt x="318642" y="92455"/>
                </a:lnTo>
                <a:lnTo>
                  <a:pt x="314578" y="96138"/>
                </a:lnTo>
                <a:lnTo>
                  <a:pt x="314071" y="102361"/>
                </a:lnTo>
                <a:lnTo>
                  <a:pt x="317753" y="106425"/>
                </a:lnTo>
                <a:lnTo>
                  <a:pt x="321310" y="110616"/>
                </a:lnTo>
                <a:lnTo>
                  <a:pt x="327532" y="110997"/>
                </a:lnTo>
                <a:lnTo>
                  <a:pt x="331724" y="107441"/>
                </a:lnTo>
                <a:lnTo>
                  <a:pt x="382477" y="62991"/>
                </a:lnTo>
                <a:lnTo>
                  <a:pt x="369442" y="62991"/>
                </a:lnTo>
                <a:lnTo>
                  <a:pt x="360879" y="55498"/>
                </a:lnTo>
                <a:close/>
              </a:path>
              <a:path w="391160" h="111125">
                <a:moveTo>
                  <a:pt x="349558" y="45592"/>
                </a:moveTo>
                <a:lnTo>
                  <a:pt x="4444" y="45592"/>
                </a:lnTo>
                <a:lnTo>
                  <a:pt x="0" y="50037"/>
                </a:lnTo>
                <a:lnTo>
                  <a:pt x="0" y="60959"/>
                </a:lnTo>
                <a:lnTo>
                  <a:pt x="4444" y="65404"/>
                </a:lnTo>
                <a:lnTo>
                  <a:pt x="349558" y="65404"/>
                </a:lnTo>
                <a:lnTo>
                  <a:pt x="360879" y="55498"/>
                </a:lnTo>
                <a:lnTo>
                  <a:pt x="349558" y="45592"/>
                </a:lnTo>
                <a:close/>
              </a:path>
              <a:path w="391160" h="111125">
                <a:moveTo>
                  <a:pt x="385825" y="60059"/>
                </a:moveTo>
                <a:lnTo>
                  <a:pt x="379722" y="65404"/>
                </a:lnTo>
                <a:lnTo>
                  <a:pt x="381380" y="65404"/>
                </a:lnTo>
                <a:lnTo>
                  <a:pt x="385825" y="60959"/>
                </a:lnTo>
                <a:lnTo>
                  <a:pt x="385825" y="60059"/>
                </a:lnTo>
                <a:close/>
              </a:path>
              <a:path w="391160" h="111125">
                <a:moveTo>
                  <a:pt x="369442" y="48005"/>
                </a:moveTo>
                <a:lnTo>
                  <a:pt x="360879" y="55498"/>
                </a:lnTo>
                <a:lnTo>
                  <a:pt x="369442" y="62991"/>
                </a:lnTo>
                <a:lnTo>
                  <a:pt x="369442" y="48005"/>
                </a:lnTo>
                <a:close/>
              </a:path>
              <a:path w="391160" h="111125">
                <a:moveTo>
                  <a:pt x="382477" y="48005"/>
                </a:moveTo>
                <a:lnTo>
                  <a:pt x="369442" y="48005"/>
                </a:lnTo>
                <a:lnTo>
                  <a:pt x="369442" y="62991"/>
                </a:lnTo>
                <a:lnTo>
                  <a:pt x="382477" y="62991"/>
                </a:lnTo>
                <a:lnTo>
                  <a:pt x="385825" y="60059"/>
                </a:lnTo>
                <a:lnTo>
                  <a:pt x="385825" y="50938"/>
                </a:lnTo>
                <a:lnTo>
                  <a:pt x="382477" y="48005"/>
                </a:lnTo>
                <a:close/>
              </a:path>
              <a:path w="391160" h="111125">
                <a:moveTo>
                  <a:pt x="385825" y="50938"/>
                </a:moveTo>
                <a:lnTo>
                  <a:pt x="385825" y="60059"/>
                </a:lnTo>
                <a:lnTo>
                  <a:pt x="391032" y="55498"/>
                </a:lnTo>
                <a:lnTo>
                  <a:pt x="385825" y="50938"/>
                </a:lnTo>
                <a:close/>
              </a:path>
              <a:path w="391160" h="111125">
                <a:moveTo>
                  <a:pt x="327532" y="0"/>
                </a:moveTo>
                <a:lnTo>
                  <a:pt x="321310" y="380"/>
                </a:lnTo>
                <a:lnTo>
                  <a:pt x="317753" y="4571"/>
                </a:lnTo>
                <a:lnTo>
                  <a:pt x="314071" y="8635"/>
                </a:lnTo>
                <a:lnTo>
                  <a:pt x="314578" y="14858"/>
                </a:lnTo>
                <a:lnTo>
                  <a:pt x="318642" y="18541"/>
                </a:lnTo>
                <a:lnTo>
                  <a:pt x="360879" y="55498"/>
                </a:lnTo>
                <a:lnTo>
                  <a:pt x="369442" y="48005"/>
                </a:lnTo>
                <a:lnTo>
                  <a:pt x="382477" y="48005"/>
                </a:lnTo>
                <a:lnTo>
                  <a:pt x="331724" y="3555"/>
                </a:lnTo>
                <a:lnTo>
                  <a:pt x="327532" y="0"/>
                </a:lnTo>
                <a:close/>
              </a:path>
              <a:path w="391160" h="111125">
                <a:moveTo>
                  <a:pt x="381380" y="45592"/>
                </a:moveTo>
                <a:lnTo>
                  <a:pt x="379722" y="45592"/>
                </a:lnTo>
                <a:lnTo>
                  <a:pt x="385825" y="50938"/>
                </a:lnTo>
                <a:lnTo>
                  <a:pt x="385825" y="50037"/>
                </a:lnTo>
                <a:lnTo>
                  <a:pt x="381380" y="455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69036" y="1242060"/>
            <a:ext cx="5087620" cy="920750"/>
            <a:chOff x="669036" y="1242060"/>
            <a:chExt cx="5087620" cy="920750"/>
          </a:xfrm>
        </p:grpSpPr>
        <p:sp>
          <p:nvSpPr>
            <p:cNvPr id="3" name="object 3" descr=""/>
            <p:cNvSpPr/>
            <p:nvPr/>
          </p:nvSpPr>
          <p:spPr>
            <a:xfrm>
              <a:off x="675132" y="1257300"/>
              <a:ext cx="5074920" cy="899160"/>
            </a:xfrm>
            <a:custGeom>
              <a:avLst/>
              <a:gdLst/>
              <a:ahLst/>
              <a:cxnLst/>
              <a:rect l="l" t="t" r="r" b="b"/>
              <a:pathLst>
                <a:path w="5074920" h="899160">
                  <a:moveTo>
                    <a:pt x="0" y="899160"/>
                  </a:moveTo>
                  <a:lnTo>
                    <a:pt x="5074920" y="899160"/>
                  </a:lnTo>
                  <a:lnTo>
                    <a:pt x="5074920" y="0"/>
                  </a:lnTo>
                  <a:lnTo>
                    <a:pt x="0" y="0"/>
                  </a:lnTo>
                  <a:lnTo>
                    <a:pt x="0" y="89916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6627" y="1242060"/>
              <a:ext cx="731519" cy="73152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044695" y="1368552"/>
              <a:ext cx="452755" cy="452755"/>
            </a:xfrm>
            <a:custGeom>
              <a:avLst/>
              <a:gdLst/>
              <a:ahLst/>
              <a:cxnLst/>
              <a:rect l="l" t="t" r="r" b="b"/>
              <a:pathLst>
                <a:path w="452754" h="452755">
                  <a:moveTo>
                    <a:pt x="24383" y="0"/>
                  </a:moveTo>
                  <a:lnTo>
                    <a:pt x="24383" y="426720"/>
                  </a:lnTo>
                  <a:lnTo>
                    <a:pt x="452627" y="426720"/>
                  </a:lnTo>
                </a:path>
                <a:path w="452754" h="452755">
                  <a:moveTo>
                    <a:pt x="365759" y="426720"/>
                  </a:moveTo>
                  <a:lnTo>
                    <a:pt x="365759" y="452627"/>
                  </a:lnTo>
                </a:path>
                <a:path w="452754" h="452755">
                  <a:moveTo>
                    <a:pt x="103631" y="426720"/>
                  </a:moveTo>
                  <a:lnTo>
                    <a:pt x="103631" y="452627"/>
                  </a:lnTo>
                </a:path>
                <a:path w="452754" h="452755">
                  <a:moveTo>
                    <a:pt x="234695" y="426720"/>
                  </a:moveTo>
                  <a:lnTo>
                    <a:pt x="234695" y="452627"/>
                  </a:lnTo>
                </a:path>
                <a:path w="452754" h="452755">
                  <a:moveTo>
                    <a:pt x="24383" y="350520"/>
                  </a:moveTo>
                  <a:lnTo>
                    <a:pt x="0" y="35052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044695" y="1418844"/>
              <a:ext cx="452755" cy="283845"/>
            </a:xfrm>
            <a:custGeom>
              <a:avLst/>
              <a:gdLst/>
              <a:ahLst/>
              <a:cxnLst/>
              <a:rect l="l" t="t" r="r" b="b"/>
              <a:pathLst>
                <a:path w="452754" h="283844">
                  <a:moveTo>
                    <a:pt x="428243" y="251459"/>
                  </a:moveTo>
                  <a:lnTo>
                    <a:pt x="452627" y="234695"/>
                  </a:lnTo>
                </a:path>
                <a:path w="452754" h="283844">
                  <a:moveTo>
                    <a:pt x="387095" y="283463"/>
                  </a:moveTo>
                  <a:lnTo>
                    <a:pt x="408431" y="268223"/>
                  </a:lnTo>
                </a:path>
                <a:path w="452754" h="283844">
                  <a:moveTo>
                    <a:pt x="245363" y="3047"/>
                  </a:moveTo>
                  <a:lnTo>
                    <a:pt x="356615" y="274319"/>
                  </a:lnTo>
                </a:path>
                <a:path w="452754" h="283844">
                  <a:moveTo>
                    <a:pt x="120395" y="146303"/>
                  </a:moveTo>
                  <a:lnTo>
                    <a:pt x="219455" y="0"/>
                  </a:lnTo>
                </a:path>
                <a:path w="452754" h="283844">
                  <a:moveTo>
                    <a:pt x="0" y="38100"/>
                  </a:moveTo>
                  <a:lnTo>
                    <a:pt x="25018" y="38100"/>
                  </a:lnTo>
                  <a:lnTo>
                    <a:pt x="89915" y="144779"/>
                  </a:lnTo>
                </a:path>
              </a:pathLst>
            </a:custGeom>
            <a:ln w="9144">
              <a:solidFill>
                <a:srgbClr val="3A4BC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044695" y="1432560"/>
              <a:ext cx="452755" cy="363220"/>
            </a:xfrm>
            <a:custGeom>
              <a:avLst/>
              <a:gdLst/>
              <a:ahLst/>
              <a:cxnLst/>
              <a:rect l="l" t="t" r="r" b="b"/>
              <a:pathLst>
                <a:path w="452754" h="363219">
                  <a:moveTo>
                    <a:pt x="24383" y="155448"/>
                  </a:moveTo>
                  <a:lnTo>
                    <a:pt x="0" y="155448"/>
                  </a:lnTo>
                </a:path>
                <a:path w="452754" h="363219">
                  <a:moveTo>
                    <a:pt x="394715" y="0"/>
                  </a:moveTo>
                  <a:lnTo>
                    <a:pt x="452627" y="0"/>
                  </a:lnTo>
                </a:path>
                <a:path w="452754" h="363219">
                  <a:moveTo>
                    <a:pt x="246887" y="283463"/>
                  </a:moveTo>
                  <a:lnTo>
                    <a:pt x="356615" y="25907"/>
                  </a:lnTo>
                </a:path>
                <a:path w="452754" h="363219">
                  <a:moveTo>
                    <a:pt x="131063" y="289560"/>
                  </a:moveTo>
                  <a:lnTo>
                    <a:pt x="208787" y="304800"/>
                  </a:lnTo>
                </a:path>
                <a:path w="452754" h="363219">
                  <a:moveTo>
                    <a:pt x="24383" y="362712"/>
                  </a:moveTo>
                  <a:lnTo>
                    <a:pt x="85343" y="30480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270247" y="1400556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40">
                  <a:moveTo>
                    <a:pt x="21336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13716"/>
                  </a:lnTo>
                  <a:lnTo>
                    <a:pt x="0" y="21336"/>
                  </a:lnTo>
                  <a:lnTo>
                    <a:pt x="6096" y="27432"/>
                  </a:lnTo>
                  <a:lnTo>
                    <a:pt x="21336" y="27432"/>
                  </a:lnTo>
                  <a:lnTo>
                    <a:pt x="27431" y="21336"/>
                  </a:lnTo>
                  <a:lnTo>
                    <a:pt x="27431" y="6096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270247" y="1400556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40">
                  <a:moveTo>
                    <a:pt x="0" y="13716"/>
                  </a:moveTo>
                  <a:lnTo>
                    <a:pt x="0" y="6096"/>
                  </a:lnTo>
                  <a:lnTo>
                    <a:pt x="6096" y="0"/>
                  </a:lnTo>
                  <a:lnTo>
                    <a:pt x="13715" y="0"/>
                  </a:lnTo>
                  <a:lnTo>
                    <a:pt x="21336" y="0"/>
                  </a:lnTo>
                  <a:lnTo>
                    <a:pt x="27431" y="6096"/>
                  </a:lnTo>
                  <a:lnTo>
                    <a:pt x="27431" y="13716"/>
                  </a:lnTo>
                  <a:lnTo>
                    <a:pt x="27431" y="21336"/>
                  </a:lnTo>
                  <a:lnTo>
                    <a:pt x="21336" y="27432"/>
                  </a:lnTo>
                  <a:lnTo>
                    <a:pt x="13715" y="27432"/>
                  </a:lnTo>
                  <a:lnTo>
                    <a:pt x="6096" y="27432"/>
                  </a:lnTo>
                  <a:lnTo>
                    <a:pt x="0" y="21336"/>
                  </a:lnTo>
                  <a:lnTo>
                    <a:pt x="0" y="1371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402836" y="1690116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21336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13716"/>
                  </a:lnTo>
                  <a:lnTo>
                    <a:pt x="0" y="21336"/>
                  </a:lnTo>
                  <a:lnTo>
                    <a:pt x="6096" y="27432"/>
                  </a:lnTo>
                  <a:lnTo>
                    <a:pt x="21336" y="27432"/>
                  </a:lnTo>
                  <a:lnTo>
                    <a:pt x="27431" y="21336"/>
                  </a:lnTo>
                  <a:lnTo>
                    <a:pt x="27431" y="6096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402836" y="1690116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6"/>
                  </a:moveTo>
                  <a:lnTo>
                    <a:pt x="0" y="6096"/>
                  </a:lnTo>
                  <a:lnTo>
                    <a:pt x="6096" y="0"/>
                  </a:lnTo>
                  <a:lnTo>
                    <a:pt x="13715" y="0"/>
                  </a:lnTo>
                  <a:lnTo>
                    <a:pt x="21336" y="0"/>
                  </a:lnTo>
                  <a:lnTo>
                    <a:pt x="27431" y="6096"/>
                  </a:lnTo>
                  <a:lnTo>
                    <a:pt x="27431" y="13716"/>
                  </a:lnTo>
                  <a:lnTo>
                    <a:pt x="27431" y="21336"/>
                  </a:lnTo>
                  <a:lnTo>
                    <a:pt x="21336" y="27432"/>
                  </a:lnTo>
                  <a:lnTo>
                    <a:pt x="13715" y="27432"/>
                  </a:lnTo>
                  <a:lnTo>
                    <a:pt x="6096" y="27432"/>
                  </a:lnTo>
                  <a:lnTo>
                    <a:pt x="0" y="21336"/>
                  </a:lnTo>
                  <a:lnTo>
                    <a:pt x="0" y="1371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267200" y="1726692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21336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13716"/>
                  </a:lnTo>
                  <a:lnTo>
                    <a:pt x="0" y="21336"/>
                  </a:lnTo>
                  <a:lnTo>
                    <a:pt x="6096" y="27432"/>
                  </a:lnTo>
                  <a:lnTo>
                    <a:pt x="21336" y="27432"/>
                  </a:lnTo>
                  <a:lnTo>
                    <a:pt x="27432" y="21336"/>
                  </a:lnTo>
                  <a:lnTo>
                    <a:pt x="27432" y="6096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267200" y="1726692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6"/>
                  </a:moveTo>
                  <a:lnTo>
                    <a:pt x="0" y="6096"/>
                  </a:lnTo>
                  <a:lnTo>
                    <a:pt x="6096" y="0"/>
                  </a:lnTo>
                  <a:lnTo>
                    <a:pt x="13715" y="0"/>
                  </a:lnTo>
                  <a:lnTo>
                    <a:pt x="21336" y="0"/>
                  </a:lnTo>
                  <a:lnTo>
                    <a:pt x="27432" y="6096"/>
                  </a:lnTo>
                  <a:lnTo>
                    <a:pt x="27432" y="13716"/>
                  </a:lnTo>
                  <a:lnTo>
                    <a:pt x="27432" y="21336"/>
                  </a:lnTo>
                  <a:lnTo>
                    <a:pt x="21336" y="27432"/>
                  </a:lnTo>
                  <a:lnTo>
                    <a:pt x="13715" y="27432"/>
                  </a:lnTo>
                  <a:lnTo>
                    <a:pt x="6096" y="27432"/>
                  </a:lnTo>
                  <a:lnTo>
                    <a:pt x="0" y="21336"/>
                  </a:lnTo>
                  <a:lnTo>
                    <a:pt x="0" y="1371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140707" y="1709928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21336" y="0"/>
                  </a:moveTo>
                  <a:lnTo>
                    <a:pt x="6095" y="0"/>
                  </a:lnTo>
                  <a:lnTo>
                    <a:pt x="0" y="6096"/>
                  </a:lnTo>
                  <a:lnTo>
                    <a:pt x="0" y="13716"/>
                  </a:lnTo>
                  <a:lnTo>
                    <a:pt x="0" y="21336"/>
                  </a:lnTo>
                  <a:lnTo>
                    <a:pt x="6095" y="27432"/>
                  </a:lnTo>
                  <a:lnTo>
                    <a:pt x="21336" y="27432"/>
                  </a:lnTo>
                  <a:lnTo>
                    <a:pt x="27431" y="21336"/>
                  </a:lnTo>
                  <a:lnTo>
                    <a:pt x="27431" y="6096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140707" y="1709928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6"/>
                  </a:moveTo>
                  <a:lnTo>
                    <a:pt x="0" y="6096"/>
                  </a:lnTo>
                  <a:lnTo>
                    <a:pt x="6095" y="0"/>
                  </a:lnTo>
                  <a:lnTo>
                    <a:pt x="13715" y="0"/>
                  </a:lnTo>
                  <a:lnTo>
                    <a:pt x="21336" y="0"/>
                  </a:lnTo>
                  <a:lnTo>
                    <a:pt x="27431" y="6096"/>
                  </a:lnTo>
                  <a:lnTo>
                    <a:pt x="27431" y="13716"/>
                  </a:lnTo>
                  <a:lnTo>
                    <a:pt x="27431" y="21336"/>
                  </a:lnTo>
                  <a:lnTo>
                    <a:pt x="21336" y="27432"/>
                  </a:lnTo>
                  <a:lnTo>
                    <a:pt x="13715" y="27432"/>
                  </a:lnTo>
                  <a:lnTo>
                    <a:pt x="6095" y="27432"/>
                  </a:lnTo>
                  <a:lnTo>
                    <a:pt x="0" y="21336"/>
                  </a:lnTo>
                  <a:lnTo>
                    <a:pt x="0" y="1371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136136" y="1552956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40">
                  <a:moveTo>
                    <a:pt x="21336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13716"/>
                  </a:lnTo>
                  <a:lnTo>
                    <a:pt x="0" y="21336"/>
                  </a:lnTo>
                  <a:lnTo>
                    <a:pt x="6096" y="27432"/>
                  </a:lnTo>
                  <a:lnTo>
                    <a:pt x="21336" y="27432"/>
                  </a:lnTo>
                  <a:lnTo>
                    <a:pt x="27431" y="21336"/>
                  </a:lnTo>
                  <a:lnTo>
                    <a:pt x="27431" y="6096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136136" y="1552956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40">
                  <a:moveTo>
                    <a:pt x="0" y="13716"/>
                  </a:moveTo>
                  <a:lnTo>
                    <a:pt x="0" y="6096"/>
                  </a:lnTo>
                  <a:lnTo>
                    <a:pt x="6096" y="0"/>
                  </a:lnTo>
                  <a:lnTo>
                    <a:pt x="13715" y="0"/>
                  </a:lnTo>
                  <a:lnTo>
                    <a:pt x="21336" y="0"/>
                  </a:lnTo>
                  <a:lnTo>
                    <a:pt x="27431" y="6096"/>
                  </a:lnTo>
                  <a:lnTo>
                    <a:pt x="27431" y="13716"/>
                  </a:lnTo>
                  <a:lnTo>
                    <a:pt x="27431" y="21336"/>
                  </a:lnTo>
                  <a:lnTo>
                    <a:pt x="21336" y="27432"/>
                  </a:lnTo>
                  <a:lnTo>
                    <a:pt x="13715" y="27432"/>
                  </a:lnTo>
                  <a:lnTo>
                    <a:pt x="6096" y="27432"/>
                  </a:lnTo>
                  <a:lnTo>
                    <a:pt x="0" y="21336"/>
                  </a:lnTo>
                  <a:lnTo>
                    <a:pt x="0" y="1371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404359" y="1431036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40">
                  <a:moveTo>
                    <a:pt x="21336" y="0"/>
                  </a:moveTo>
                  <a:lnTo>
                    <a:pt x="6095" y="0"/>
                  </a:lnTo>
                  <a:lnTo>
                    <a:pt x="0" y="6096"/>
                  </a:lnTo>
                  <a:lnTo>
                    <a:pt x="0" y="13715"/>
                  </a:lnTo>
                  <a:lnTo>
                    <a:pt x="0" y="21336"/>
                  </a:lnTo>
                  <a:lnTo>
                    <a:pt x="6095" y="27431"/>
                  </a:lnTo>
                  <a:lnTo>
                    <a:pt x="21336" y="27431"/>
                  </a:lnTo>
                  <a:lnTo>
                    <a:pt x="27431" y="21336"/>
                  </a:lnTo>
                  <a:lnTo>
                    <a:pt x="27431" y="6096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404359" y="1431036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39" h="27940">
                  <a:moveTo>
                    <a:pt x="0" y="13715"/>
                  </a:moveTo>
                  <a:lnTo>
                    <a:pt x="0" y="6096"/>
                  </a:lnTo>
                  <a:lnTo>
                    <a:pt x="6095" y="0"/>
                  </a:lnTo>
                  <a:lnTo>
                    <a:pt x="13715" y="0"/>
                  </a:lnTo>
                  <a:lnTo>
                    <a:pt x="21336" y="0"/>
                  </a:lnTo>
                  <a:lnTo>
                    <a:pt x="27431" y="6096"/>
                  </a:lnTo>
                  <a:lnTo>
                    <a:pt x="27431" y="13715"/>
                  </a:lnTo>
                  <a:lnTo>
                    <a:pt x="27431" y="21336"/>
                  </a:lnTo>
                  <a:lnTo>
                    <a:pt x="21336" y="27431"/>
                  </a:lnTo>
                  <a:lnTo>
                    <a:pt x="13715" y="27431"/>
                  </a:lnTo>
                  <a:lnTo>
                    <a:pt x="6095" y="27431"/>
                  </a:lnTo>
                  <a:lnTo>
                    <a:pt x="0" y="21336"/>
                  </a:lnTo>
                  <a:lnTo>
                    <a:pt x="0" y="1371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8919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95"/>
              </a:spcBef>
            </a:pPr>
            <a:r>
              <a:rPr dirty="0" spc="80"/>
              <a:t>Customers</a:t>
            </a:r>
            <a:r>
              <a:rPr dirty="0" spc="-165"/>
              <a:t> </a:t>
            </a:r>
            <a:r>
              <a:rPr dirty="0"/>
              <a:t>are</a:t>
            </a:r>
            <a:r>
              <a:rPr dirty="0" spc="-195"/>
              <a:t> </a:t>
            </a:r>
            <a:r>
              <a:rPr dirty="0" spc="190"/>
              <a:t>moving</a:t>
            </a:r>
            <a:r>
              <a:rPr dirty="0" spc="-180"/>
              <a:t> </a:t>
            </a:r>
            <a:r>
              <a:rPr dirty="0" spc="325"/>
              <a:t>from…</a:t>
            </a:r>
          </a:p>
        </p:txBody>
      </p:sp>
      <p:grpSp>
        <p:nvGrpSpPr>
          <p:cNvPr id="21" name="object 21" descr=""/>
          <p:cNvGrpSpPr/>
          <p:nvPr/>
        </p:nvGrpSpPr>
        <p:grpSpPr>
          <a:xfrm>
            <a:off x="6045708" y="1940814"/>
            <a:ext cx="151130" cy="2069464"/>
            <a:chOff x="6045708" y="1940814"/>
            <a:chExt cx="151130" cy="2069464"/>
          </a:xfrm>
        </p:grpSpPr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3808" y="1940814"/>
              <a:ext cx="25907" cy="2068957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45708" y="3697224"/>
              <a:ext cx="150875" cy="266700"/>
            </a:xfrm>
            <a:prstGeom prst="rect">
              <a:avLst/>
            </a:prstGeom>
          </p:spPr>
        </p:pic>
      </p:grpSp>
      <p:sp>
        <p:nvSpPr>
          <p:cNvPr id="24" name="object 24" descr=""/>
          <p:cNvSpPr/>
          <p:nvPr/>
        </p:nvSpPr>
        <p:spPr>
          <a:xfrm>
            <a:off x="1328166" y="4095750"/>
            <a:ext cx="838200" cy="283210"/>
          </a:xfrm>
          <a:custGeom>
            <a:avLst/>
            <a:gdLst/>
            <a:ahLst/>
            <a:cxnLst/>
            <a:rect l="l" t="t" r="r" b="b"/>
            <a:pathLst>
              <a:path w="838200" h="283210">
                <a:moveTo>
                  <a:pt x="149352" y="65405"/>
                </a:moveTo>
                <a:lnTo>
                  <a:pt x="148590" y="59182"/>
                </a:lnTo>
                <a:lnTo>
                  <a:pt x="144399" y="55753"/>
                </a:lnTo>
                <a:lnTo>
                  <a:pt x="90551" y="12700"/>
                </a:lnTo>
                <a:lnTo>
                  <a:pt x="74676" y="0"/>
                </a:lnTo>
                <a:lnTo>
                  <a:pt x="4953" y="55753"/>
                </a:lnTo>
                <a:lnTo>
                  <a:pt x="762" y="59182"/>
                </a:lnTo>
                <a:lnTo>
                  <a:pt x="0" y="65405"/>
                </a:lnTo>
                <a:lnTo>
                  <a:pt x="3429" y="69723"/>
                </a:lnTo>
                <a:lnTo>
                  <a:pt x="6858" y="73914"/>
                </a:lnTo>
                <a:lnTo>
                  <a:pt x="13081" y="74676"/>
                </a:lnTo>
                <a:lnTo>
                  <a:pt x="64770" y="33350"/>
                </a:lnTo>
                <a:lnTo>
                  <a:pt x="64770" y="282829"/>
                </a:lnTo>
                <a:lnTo>
                  <a:pt x="84582" y="282829"/>
                </a:lnTo>
                <a:lnTo>
                  <a:pt x="84582" y="33350"/>
                </a:lnTo>
                <a:lnTo>
                  <a:pt x="136271" y="74676"/>
                </a:lnTo>
                <a:lnTo>
                  <a:pt x="142494" y="73914"/>
                </a:lnTo>
                <a:lnTo>
                  <a:pt x="145923" y="69723"/>
                </a:lnTo>
                <a:lnTo>
                  <a:pt x="149352" y="65405"/>
                </a:lnTo>
                <a:close/>
              </a:path>
              <a:path w="838200" h="283210">
                <a:moveTo>
                  <a:pt x="838200" y="65405"/>
                </a:moveTo>
                <a:lnTo>
                  <a:pt x="837438" y="59182"/>
                </a:lnTo>
                <a:lnTo>
                  <a:pt x="833247" y="55753"/>
                </a:lnTo>
                <a:lnTo>
                  <a:pt x="779399" y="12700"/>
                </a:lnTo>
                <a:lnTo>
                  <a:pt x="763524" y="0"/>
                </a:lnTo>
                <a:lnTo>
                  <a:pt x="693801" y="55753"/>
                </a:lnTo>
                <a:lnTo>
                  <a:pt x="689610" y="59182"/>
                </a:lnTo>
                <a:lnTo>
                  <a:pt x="688848" y="65405"/>
                </a:lnTo>
                <a:lnTo>
                  <a:pt x="692277" y="69723"/>
                </a:lnTo>
                <a:lnTo>
                  <a:pt x="695706" y="73914"/>
                </a:lnTo>
                <a:lnTo>
                  <a:pt x="701929" y="74676"/>
                </a:lnTo>
                <a:lnTo>
                  <a:pt x="753618" y="33362"/>
                </a:lnTo>
                <a:lnTo>
                  <a:pt x="753618" y="282829"/>
                </a:lnTo>
                <a:lnTo>
                  <a:pt x="773430" y="282829"/>
                </a:lnTo>
                <a:lnTo>
                  <a:pt x="773430" y="33362"/>
                </a:lnTo>
                <a:lnTo>
                  <a:pt x="825119" y="74676"/>
                </a:lnTo>
                <a:lnTo>
                  <a:pt x="831342" y="73914"/>
                </a:lnTo>
                <a:lnTo>
                  <a:pt x="834771" y="69723"/>
                </a:lnTo>
                <a:lnTo>
                  <a:pt x="838200" y="65405"/>
                </a:lnTo>
                <a:close/>
              </a:path>
            </a:pathLst>
          </a:custGeom>
          <a:solidFill>
            <a:srgbClr val="4D6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843686" y="4813808"/>
            <a:ext cx="1991360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573405" algn="l"/>
                <a:tab pos="1077595" algn="l"/>
                <a:tab pos="1653539" algn="l"/>
              </a:tabLst>
            </a:pPr>
            <a:r>
              <a:rPr dirty="0" sz="1300" spc="45">
                <a:solidFill>
                  <a:srgbClr val="EFEFEF"/>
                </a:solidFill>
                <a:latin typeface="Trebuchet MS"/>
                <a:cs typeface="Trebuchet MS"/>
              </a:rPr>
              <a:t>OLTP</a:t>
            </a:r>
            <a:r>
              <a:rPr dirty="0" sz="1300">
                <a:solidFill>
                  <a:srgbClr val="EFEFEF"/>
                </a:solidFill>
                <a:latin typeface="Trebuchet MS"/>
                <a:cs typeface="Trebuchet MS"/>
              </a:rPr>
              <a:t>	</a:t>
            </a:r>
            <a:r>
              <a:rPr dirty="0" sz="1300" spc="30">
                <a:solidFill>
                  <a:srgbClr val="EFEFEF"/>
                </a:solidFill>
                <a:latin typeface="Trebuchet MS"/>
                <a:cs typeface="Trebuchet MS"/>
              </a:rPr>
              <a:t>ERP</a:t>
            </a:r>
            <a:r>
              <a:rPr dirty="0" sz="1300">
                <a:solidFill>
                  <a:srgbClr val="EFEFEF"/>
                </a:solidFill>
                <a:latin typeface="Trebuchet MS"/>
                <a:cs typeface="Trebuchet MS"/>
              </a:rPr>
              <a:t>	</a:t>
            </a:r>
            <a:r>
              <a:rPr dirty="0" sz="1300" spc="60">
                <a:solidFill>
                  <a:srgbClr val="EFEFEF"/>
                </a:solidFill>
                <a:latin typeface="Trebuchet MS"/>
                <a:cs typeface="Trebuchet MS"/>
              </a:rPr>
              <a:t>CRM</a:t>
            </a:r>
            <a:r>
              <a:rPr dirty="0" sz="1300">
                <a:solidFill>
                  <a:srgbClr val="EFEFEF"/>
                </a:solidFill>
                <a:latin typeface="Trebuchet MS"/>
                <a:cs typeface="Trebuchet MS"/>
              </a:rPr>
              <a:t>	</a:t>
            </a:r>
            <a:r>
              <a:rPr dirty="0" sz="1300" spc="65">
                <a:solidFill>
                  <a:srgbClr val="EFEFEF"/>
                </a:solidFill>
                <a:latin typeface="Trebuchet MS"/>
                <a:cs typeface="Trebuchet MS"/>
              </a:rPr>
              <a:t>LOB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923289" y="2889250"/>
            <a:ext cx="1791335" cy="1871980"/>
            <a:chOff x="923289" y="2889250"/>
            <a:chExt cx="1791335" cy="1871980"/>
          </a:xfrm>
        </p:grpSpPr>
        <p:sp>
          <p:nvSpPr>
            <p:cNvPr id="27" name="object 27" descr=""/>
            <p:cNvSpPr/>
            <p:nvPr/>
          </p:nvSpPr>
          <p:spPr>
            <a:xfrm>
              <a:off x="933449" y="4502658"/>
              <a:ext cx="224154" cy="245745"/>
            </a:xfrm>
            <a:custGeom>
              <a:avLst/>
              <a:gdLst/>
              <a:ahLst/>
              <a:cxnLst/>
              <a:rect l="l" t="t" r="r" b="b"/>
              <a:pathLst>
                <a:path w="224155" h="245745">
                  <a:moveTo>
                    <a:pt x="224028" y="0"/>
                  </a:moveTo>
                  <a:lnTo>
                    <a:pt x="224028" y="120191"/>
                  </a:lnTo>
                  <a:lnTo>
                    <a:pt x="224028" y="181911"/>
                  </a:lnTo>
                  <a:lnTo>
                    <a:pt x="224028" y="204650"/>
                  </a:lnTo>
                  <a:lnTo>
                    <a:pt x="224028" y="207899"/>
                  </a:lnTo>
                  <a:lnTo>
                    <a:pt x="215251" y="222486"/>
                  </a:lnTo>
                  <a:lnTo>
                    <a:pt x="191290" y="234394"/>
                  </a:lnTo>
                  <a:lnTo>
                    <a:pt x="155694" y="242421"/>
                  </a:lnTo>
                  <a:lnTo>
                    <a:pt x="112013" y="245364"/>
                  </a:lnTo>
                  <a:lnTo>
                    <a:pt x="68333" y="242421"/>
                  </a:lnTo>
                  <a:lnTo>
                    <a:pt x="32737" y="234394"/>
                  </a:lnTo>
                  <a:lnTo>
                    <a:pt x="8776" y="222486"/>
                  </a:lnTo>
                  <a:lnTo>
                    <a:pt x="0" y="207899"/>
                  </a:lnTo>
                  <a:lnTo>
                    <a:pt x="0" y="87707"/>
                  </a:lnTo>
                  <a:lnTo>
                    <a:pt x="0" y="25987"/>
                  </a:lnTo>
                  <a:lnTo>
                    <a:pt x="0" y="3248"/>
                  </a:lnTo>
                  <a:lnTo>
                    <a:pt x="0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3543" y="4454652"/>
              <a:ext cx="243840" cy="231648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1433321" y="4502658"/>
              <a:ext cx="224154" cy="245745"/>
            </a:xfrm>
            <a:custGeom>
              <a:avLst/>
              <a:gdLst/>
              <a:ahLst/>
              <a:cxnLst/>
              <a:rect l="l" t="t" r="r" b="b"/>
              <a:pathLst>
                <a:path w="224155" h="245745">
                  <a:moveTo>
                    <a:pt x="224028" y="0"/>
                  </a:moveTo>
                  <a:lnTo>
                    <a:pt x="224028" y="120191"/>
                  </a:lnTo>
                  <a:lnTo>
                    <a:pt x="224028" y="181911"/>
                  </a:lnTo>
                  <a:lnTo>
                    <a:pt x="224028" y="204650"/>
                  </a:lnTo>
                  <a:lnTo>
                    <a:pt x="224028" y="207899"/>
                  </a:lnTo>
                  <a:lnTo>
                    <a:pt x="215259" y="222486"/>
                  </a:lnTo>
                  <a:lnTo>
                    <a:pt x="191309" y="234394"/>
                  </a:lnTo>
                  <a:lnTo>
                    <a:pt x="155715" y="242421"/>
                  </a:lnTo>
                  <a:lnTo>
                    <a:pt x="112014" y="245364"/>
                  </a:lnTo>
                  <a:lnTo>
                    <a:pt x="68312" y="242421"/>
                  </a:lnTo>
                  <a:lnTo>
                    <a:pt x="32718" y="234394"/>
                  </a:lnTo>
                  <a:lnTo>
                    <a:pt x="8768" y="222486"/>
                  </a:lnTo>
                  <a:lnTo>
                    <a:pt x="0" y="207899"/>
                  </a:lnTo>
                  <a:lnTo>
                    <a:pt x="0" y="87707"/>
                  </a:lnTo>
                  <a:lnTo>
                    <a:pt x="0" y="25987"/>
                  </a:lnTo>
                  <a:lnTo>
                    <a:pt x="0" y="3248"/>
                  </a:lnTo>
                  <a:lnTo>
                    <a:pt x="0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3415" y="4454652"/>
              <a:ext cx="243840" cy="231648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1980437" y="4505705"/>
              <a:ext cx="224154" cy="245745"/>
            </a:xfrm>
            <a:custGeom>
              <a:avLst/>
              <a:gdLst/>
              <a:ahLst/>
              <a:cxnLst/>
              <a:rect l="l" t="t" r="r" b="b"/>
              <a:pathLst>
                <a:path w="224155" h="245745">
                  <a:moveTo>
                    <a:pt x="224028" y="0"/>
                  </a:moveTo>
                  <a:lnTo>
                    <a:pt x="224028" y="120191"/>
                  </a:lnTo>
                  <a:lnTo>
                    <a:pt x="224028" y="181911"/>
                  </a:lnTo>
                  <a:lnTo>
                    <a:pt x="224028" y="204650"/>
                  </a:lnTo>
                  <a:lnTo>
                    <a:pt x="224028" y="207899"/>
                  </a:lnTo>
                  <a:lnTo>
                    <a:pt x="215259" y="222486"/>
                  </a:lnTo>
                  <a:lnTo>
                    <a:pt x="191309" y="234394"/>
                  </a:lnTo>
                  <a:lnTo>
                    <a:pt x="155715" y="242421"/>
                  </a:lnTo>
                  <a:lnTo>
                    <a:pt x="112013" y="245364"/>
                  </a:lnTo>
                  <a:lnTo>
                    <a:pt x="68312" y="242421"/>
                  </a:lnTo>
                  <a:lnTo>
                    <a:pt x="32718" y="234394"/>
                  </a:lnTo>
                  <a:lnTo>
                    <a:pt x="8768" y="222486"/>
                  </a:lnTo>
                  <a:lnTo>
                    <a:pt x="0" y="207899"/>
                  </a:lnTo>
                  <a:lnTo>
                    <a:pt x="0" y="87707"/>
                  </a:lnTo>
                  <a:lnTo>
                    <a:pt x="0" y="25987"/>
                  </a:lnTo>
                  <a:lnTo>
                    <a:pt x="0" y="3248"/>
                  </a:lnTo>
                  <a:lnTo>
                    <a:pt x="0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70531" y="4457700"/>
              <a:ext cx="243840" cy="231648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2480309" y="4505705"/>
              <a:ext cx="224154" cy="245745"/>
            </a:xfrm>
            <a:custGeom>
              <a:avLst/>
              <a:gdLst/>
              <a:ahLst/>
              <a:cxnLst/>
              <a:rect l="l" t="t" r="r" b="b"/>
              <a:pathLst>
                <a:path w="224155" h="245745">
                  <a:moveTo>
                    <a:pt x="224027" y="0"/>
                  </a:moveTo>
                  <a:lnTo>
                    <a:pt x="224027" y="120191"/>
                  </a:lnTo>
                  <a:lnTo>
                    <a:pt x="224027" y="181911"/>
                  </a:lnTo>
                  <a:lnTo>
                    <a:pt x="224027" y="204650"/>
                  </a:lnTo>
                  <a:lnTo>
                    <a:pt x="224027" y="207899"/>
                  </a:lnTo>
                  <a:lnTo>
                    <a:pt x="215259" y="222486"/>
                  </a:lnTo>
                  <a:lnTo>
                    <a:pt x="191309" y="234394"/>
                  </a:lnTo>
                  <a:lnTo>
                    <a:pt x="155715" y="242421"/>
                  </a:lnTo>
                  <a:lnTo>
                    <a:pt x="112013" y="245364"/>
                  </a:lnTo>
                  <a:lnTo>
                    <a:pt x="68312" y="242421"/>
                  </a:lnTo>
                  <a:lnTo>
                    <a:pt x="32718" y="234394"/>
                  </a:lnTo>
                  <a:lnTo>
                    <a:pt x="8768" y="222486"/>
                  </a:lnTo>
                  <a:lnTo>
                    <a:pt x="0" y="207899"/>
                  </a:lnTo>
                  <a:lnTo>
                    <a:pt x="0" y="87707"/>
                  </a:lnTo>
                  <a:lnTo>
                    <a:pt x="0" y="25987"/>
                  </a:lnTo>
                  <a:lnTo>
                    <a:pt x="0" y="3248"/>
                  </a:lnTo>
                  <a:lnTo>
                    <a:pt x="0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0403" y="4457700"/>
              <a:ext cx="243839" cy="231648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1479041" y="2899410"/>
              <a:ext cx="562610" cy="664845"/>
            </a:xfrm>
            <a:custGeom>
              <a:avLst/>
              <a:gdLst/>
              <a:ahLst/>
              <a:cxnLst/>
              <a:rect l="l" t="t" r="r" b="b"/>
              <a:pathLst>
                <a:path w="562610" h="664845">
                  <a:moveTo>
                    <a:pt x="562356" y="88391"/>
                  </a:moveTo>
                  <a:lnTo>
                    <a:pt x="562356" y="370478"/>
                  </a:lnTo>
                  <a:lnTo>
                    <a:pt x="562356" y="515334"/>
                  </a:lnTo>
                  <a:lnTo>
                    <a:pt x="562356" y="568702"/>
                  </a:lnTo>
                  <a:lnTo>
                    <a:pt x="562356" y="576326"/>
                  </a:lnTo>
                  <a:lnTo>
                    <a:pt x="554958" y="596563"/>
                  </a:lnTo>
                  <a:lnTo>
                    <a:pt x="500753" y="631489"/>
                  </a:lnTo>
                  <a:lnTo>
                    <a:pt x="457266" y="645129"/>
                  </a:lnTo>
                  <a:lnTo>
                    <a:pt x="405068" y="655521"/>
                  </a:lnTo>
                  <a:lnTo>
                    <a:pt x="345819" y="662140"/>
                  </a:lnTo>
                  <a:lnTo>
                    <a:pt x="281178" y="664463"/>
                  </a:lnTo>
                  <a:lnTo>
                    <a:pt x="216536" y="662140"/>
                  </a:lnTo>
                  <a:lnTo>
                    <a:pt x="157287" y="655521"/>
                  </a:lnTo>
                  <a:lnTo>
                    <a:pt x="105089" y="645129"/>
                  </a:lnTo>
                  <a:lnTo>
                    <a:pt x="61602" y="631489"/>
                  </a:lnTo>
                  <a:lnTo>
                    <a:pt x="7397" y="596563"/>
                  </a:lnTo>
                  <a:lnTo>
                    <a:pt x="0" y="576326"/>
                  </a:lnTo>
                  <a:lnTo>
                    <a:pt x="0" y="294239"/>
                  </a:lnTo>
                  <a:lnTo>
                    <a:pt x="0" y="149383"/>
                  </a:lnTo>
                  <a:lnTo>
                    <a:pt x="0" y="96015"/>
                  </a:lnTo>
                  <a:lnTo>
                    <a:pt x="0" y="88391"/>
                  </a:lnTo>
                </a:path>
                <a:path w="562610" h="664845">
                  <a:moveTo>
                    <a:pt x="0" y="87629"/>
                  </a:moveTo>
                  <a:lnTo>
                    <a:pt x="28573" y="49096"/>
                  </a:lnTo>
                  <a:lnTo>
                    <a:pt x="105302" y="19254"/>
                  </a:lnTo>
                  <a:lnTo>
                    <a:pt x="157509" y="8908"/>
                  </a:lnTo>
                  <a:lnTo>
                    <a:pt x="216696" y="2314"/>
                  </a:lnTo>
                  <a:lnTo>
                    <a:pt x="281178" y="0"/>
                  </a:lnTo>
                  <a:lnTo>
                    <a:pt x="345659" y="2314"/>
                  </a:lnTo>
                  <a:lnTo>
                    <a:pt x="404846" y="8908"/>
                  </a:lnTo>
                  <a:lnTo>
                    <a:pt x="457053" y="19254"/>
                  </a:lnTo>
                  <a:lnTo>
                    <a:pt x="500594" y="32825"/>
                  </a:lnTo>
                  <a:lnTo>
                    <a:pt x="554931" y="67540"/>
                  </a:lnTo>
                  <a:lnTo>
                    <a:pt x="562356" y="87629"/>
                  </a:lnTo>
                  <a:lnTo>
                    <a:pt x="554931" y="107719"/>
                  </a:lnTo>
                  <a:lnTo>
                    <a:pt x="500594" y="142434"/>
                  </a:lnTo>
                  <a:lnTo>
                    <a:pt x="457053" y="156005"/>
                  </a:lnTo>
                  <a:lnTo>
                    <a:pt x="404846" y="166351"/>
                  </a:lnTo>
                  <a:lnTo>
                    <a:pt x="345659" y="172945"/>
                  </a:lnTo>
                  <a:lnTo>
                    <a:pt x="281178" y="175260"/>
                  </a:lnTo>
                  <a:lnTo>
                    <a:pt x="216696" y="172945"/>
                  </a:lnTo>
                  <a:lnTo>
                    <a:pt x="157509" y="166351"/>
                  </a:lnTo>
                  <a:lnTo>
                    <a:pt x="105302" y="156005"/>
                  </a:lnTo>
                  <a:lnTo>
                    <a:pt x="61761" y="142434"/>
                  </a:lnTo>
                  <a:lnTo>
                    <a:pt x="7424" y="107719"/>
                  </a:lnTo>
                  <a:lnTo>
                    <a:pt x="0" y="87629"/>
                  </a:lnTo>
                  <a:close/>
                </a:path>
                <a:path w="562610" h="664845">
                  <a:moveTo>
                    <a:pt x="0" y="249936"/>
                  </a:moveTo>
                  <a:lnTo>
                    <a:pt x="28485" y="288842"/>
                  </a:lnTo>
                  <a:lnTo>
                    <a:pt x="105089" y="318933"/>
                  </a:lnTo>
                  <a:lnTo>
                    <a:pt x="157287" y="329357"/>
                  </a:lnTo>
                  <a:lnTo>
                    <a:pt x="216536" y="335997"/>
                  </a:lnTo>
                  <a:lnTo>
                    <a:pt x="281178" y="338327"/>
                  </a:lnTo>
                  <a:lnTo>
                    <a:pt x="345819" y="335997"/>
                  </a:lnTo>
                  <a:lnTo>
                    <a:pt x="405068" y="329357"/>
                  </a:lnTo>
                  <a:lnTo>
                    <a:pt x="457266" y="318933"/>
                  </a:lnTo>
                  <a:lnTo>
                    <a:pt x="500753" y="305253"/>
                  </a:lnTo>
                  <a:lnTo>
                    <a:pt x="554958" y="270227"/>
                  </a:lnTo>
                  <a:lnTo>
                    <a:pt x="562356" y="249936"/>
                  </a:lnTo>
                </a:path>
                <a:path w="562610" h="664845">
                  <a:moveTo>
                    <a:pt x="0" y="408431"/>
                  </a:moveTo>
                  <a:lnTo>
                    <a:pt x="28485" y="447338"/>
                  </a:lnTo>
                  <a:lnTo>
                    <a:pt x="105089" y="477429"/>
                  </a:lnTo>
                  <a:lnTo>
                    <a:pt x="157287" y="487853"/>
                  </a:lnTo>
                  <a:lnTo>
                    <a:pt x="216536" y="494493"/>
                  </a:lnTo>
                  <a:lnTo>
                    <a:pt x="281178" y="496824"/>
                  </a:lnTo>
                  <a:lnTo>
                    <a:pt x="345819" y="494493"/>
                  </a:lnTo>
                  <a:lnTo>
                    <a:pt x="405068" y="487853"/>
                  </a:lnTo>
                  <a:lnTo>
                    <a:pt x="457266" y="477429"/>
                  </a:lnTo>
                  <a:lnTo>
                    <a:pt x="500753" y="463749"/>
                  </a:lnTo>
                  <a:lnTo>
                    <a:pt x="554958" y="428723"/>
                  </a:lnTo>
                  <a:lnTo>
                    <a:pt x="562356" y="408431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1455419" y="3630548"/>
            <a:ext cx="617220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300" spc="114">
                <a:solidFill>
                  <a:srgbClr val="EFEFEF"/>
                </a:solidFill>
                <a:latin typeface="Trebuchet MS"/>
                <a:cs typeface="Trebuchet MS"/>
              </a:rPr>
              <a:t>DW</a:t>
            </a:r>
            <a:r>
              <a:rPr dirty="0" sz="1300" spc="-45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dirty="0" sz="1300" spc="-20">
                <a:solidFill>
                  <a:srgbClr val="EFEFEF"/>
                </a:solidFill>
                <a:latin typeface="Trebuchet MS"/>
                <a:cs typeface="Trebuchet MS"/>
              </a:rPr>
              <a:t>Silo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3709161" y="4442205"/>
            <a:ext cx="1768475" cy="279400"/>
            <a:chOff x="3709161" y="4442205"/>
            <a:chExt cx="1768475" cy="279400"/>
          </a:xfrm>
        </p:grpSpPr>
        <p:sp>
          <p:nvSpPr>
            <p:cNvPr id="38" name="object 38" descr=""/>
            <p:cNvSpPr/>
            <p:nvPr/>
          </p:nvSpPr>
          <p:spPr>
            <a:xfrm>
              <a:off x="3715511" y="4448555"/>
              <a:ext cx="643255" cy="266700"/>
            </a:xfrm>
            <a:custGeom>
              <a:avLst/>
              <a:gdLst/>
              <a:ahLst/>
              <a:cxnLst/>
              <a:rect l="l" t="t" r="r" b="b"/>
              <a:pathLst>
                <a:path w="643254" h="266700">
                  <a:moveTo>
                    <a:pt x="0" y="266700"/>
                  </a:moveTo>
                  <a:lnTo>
                    <a:pt x="172212" y="266700"/>
                  </a:lnTo>
                  <a:lnTo>
                    <a:pt x="172212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  <a:path w="643254" h="266700">
                  <a:moveTo>
                    <a:pt x="4572" y="44196"/>
                  </a:moveTo>
                  <a:lnTo>
                    <a:pt x="169163" y="44196"/>
                  </a:lnTo>
                </a:path>
                <a:path w="643254" h="266700">
                  <a:moveTo>
                    <a:pt x="4572" y="222504"/>
                  </a:moveTo>
                  <a:lnTo>
                    <a:pt x="169163" y="222504"/>
                  </a:lnTo>
                </a:path>
                <a:path w="643254" h="266700">
                  <a:moveTo>
                    <a:pt x="70103" y="22860"/>
                  </a:moveTo>
                  <a:lnTo>
                    <a:pt x="105155" y="22860"/>
                  </a:lnTo>
                </a:path>
                <a:path w="643254" h="266700">
                  <a:moveTo>
                    <a:pt x="76200" y="243840"/>
                  </a:moveTo>
                  <a:lnTo>
                    <a:pt x="99060" y="243840"/>
                  </a:lnTo>
                </a:path>
                <a:path w="643254" h="266700">
                  <a:moveTo>
                    <a:pt x="477012" y="266700"/>
                  </a:moveTo>
                  <a:lnTo>
                    <a:pt x="643127" y="266700"/>
                  </a:lnTo>
                  <a:lnTo>
                    <a:pt x="643127" y="60833"/>
                  </a:lnTo>
                  <a:lnTo>
                    <a:pt x="580771" y="60833"/>
                  </a:lnTo>
                  <a:lnTo>
                    <a:pt x="580771" y="0"/>
                  </a:lnTo>
                  <a:lnTo>
                    <a:pt x="477012" y="0"/>
                  </a:lnTo>
                  <a:lnTo>
                    <a:pt x="477012" y="266700"/>
                  </a:lnTo>
                  <a:close/>
                </a:path>
                <a:path w="643254" h="266700">
                  <a:moveTo>
                    <a:pt x="643127" y="62484"/>
                  </a:moveTo>
                  <a:lnTo>
                    <a:pt x="643127" y="57531"/>
                  </a:lnTo>
                  <a:lnTo>
                    <a:pt x="586613" y="0"/>
                  </a:lnTo>
                  <a:lnTo>
                    <a:pt x="579120" y="0"/>
                  </a:lnTo>
                </a:path>
              </a:pathLst>
            </a:custGeom>
            <a:ln w="12192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9619" y="4577791"/>
              <a:ext cx="201168" cy="96316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4538472" y="4515705"/>
              <a:ext cx="287020" cy="59690"/>
            </a:xfrm>
            <a:custGeom>
              <a:avLst/>
              <a:gdLst/>
              <a:ahLst/>
              <a:cxnLst/>
              <a:rect l="l" t="t" r="r" b="b"/>
              <a:pathLst>
                <a:path w="287020" h="59689">
                  <a:moveTo>
                    <a:pt x="286512" y="59342"/>
                  </a:moveTo>
                  <a:lnTo>
                    <a:pt x="249880" y="29671"/>
                  </a:lnTo>
                  <a:lnTo>
                    <a:pt x="208950" y="9890"/>
                  </a:lnTo>
                  <a:lnTo>
                    <a:pt x="165440" y="0"/>
                  </a:lnTo>
                  <a:lnTo>
                    <a:pt x="121071" y="0"/>
                  </a:lnTo>
                  <a:lnTo>
                    <a:pt x="77561" y="9890"/>
                  </a:lnTo>
                  <a:lnTo>
                    <a:pt x="36631" y="29671"/>
                  </a:lnTo>
                  <a:lnTo>
                    <a:pt x="0" y="59342"/>
                  </a:lnTo>
                </a:path>
              </a:pathLst>
            </a:custGeom>
            <a:ln w="12192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212714" y="4459406"/>
              <a:ext cx="264795" cy="213360"/>
            </a:xfrm>
            <a:custGeom>
              <a:avLst/>
              <a:gdLst/>
              <a:ahLst/>
              <a:cxnLst/>
              <a:rect l="l" t="t" r="r" b="b"/>
              <a:pathLst>
                <a:path w="264795" h="213360">
                  <a:moveTo>
                    <a:pt x="11175" y="76525"/>
                  </a:moveTo>
                  <a:lnTo>
                    <a:pt x="11146" y="83367"/>
                  </a:lnTo>
                  <a:lnTo>
                    <a:pt x="14271" y="99258"/>
                  </a:lnTo>
                  <a:lnTo>
                    <a:pt x="25374" y="117244"/>
                  </a:lnTo>
                  <a:lnTo>
                    <a:pt x="49275" y="130373"/>
                  </a:lnTo>
                  <a:lnTo>
                    <a:pt x="35813" y="132532"/>
                  </a:lnTo>
                  <a:lnTo>
                    <a:pt x="29083" y="132532"/>
                  </a:lnTo>
                  <a:lnTo>
                    <a:pt x="31122" y="137826"/>
                  </a:lnTo>
                  <a:lnTo>
                    <a:pt x="38639" y="149645"/>
                  </a:lnTo>
                  <a:lnTo>
                    <a:pt x="53728" y="161893"/>
                  </a:lnTo>
                  <a:lnTo>
                    <a:pt x="78486" y="168473"/>
                  </a:lnTo>
                  <a:lnTo>
                    <a:pt x="74098" y="172608"/>
                  </a:lnTo>
                  <a:lnTo>
                    <a:pt x="60245" y="181363"/>
                  </a:lnTo>
                  <a:lnTo>
                    <a:pt x="35891" y="189261"/>
                  </a:lnTo>
                  <a:lnTo>
                    <a:pt x="0" y="190825"/>
                  </a:lnTo>
                  <a:lnTo>
                    <a:pt x="16498" y="199725"/>
                  </a:lnTo>
                  <a:lnTo>
                    <a:pt x="59689" y="213256"/>
                  </a:lnTo>
                  <a:lnTo>
                    <a:pt x="120122" y="211667"/>
                  </a:lnTo>
                  <a:lnTo>
                    <a:pt x="188340" y="175204"/>
                  </a:lnTo>
                  <a:lnTo>
                    <a:pt x="212113" y="148111"/>
                  </a:lnTo>
                  <a:lnTo>
                    <a:pt x="227266" y="118292"/>
                  </a:lnTo>
                  <a:lnTo>
                    <a:pt x="235275" y="87211"/>
                  </a:lnTo>
                  <a:lnTo>
                    <a:pt x="235575" y="83256"/>
                  </a:lnTo>
                  <a:lnTo>
                    <a:pt x="22351" y="83256"/>
                  </a:lnTo>
                  <a:lnTo>
                    <a:pt x="11175" y="76525"/>
                  </a:lnTo>
                  <a:close/>
                </a:path>
                <a:path w="264795" h="213360">
                  <a:moveTo>
                    <a:pt x="17907" y="9342"/>
                  </a:moveTo>
                  <a:lnTo>
                    <a:pt x="14688" y="16125"/>
                  </a:lnTo>
                  <a:lnTo>
                    <a:pt x="10636" y="33408"/>
                  </a:lnTo>
                  <a:lnTo>
                    <a:pt x="14156" y="56598"/>
                  </a:lnTo>
                  <a:lnTo>
                    <a:pt x="33655" y="81097"/>
                  </a:lnTo>
                  <a:lnTo>
                    <a:pt x="22351" y="83256"/>
                  </a:lnTo>
                  <a:lnTo>
                    <a:pt x="235575" y="83256"/>
                  </a:lnTo>
                  <a:lnTo>
                    <a:pt x="236933" y="65349"/>
                  </a:lnTo>
                  <a:lnTo>
                    <a:pt x="127762" y="65349"/>
                  </a:lnTo>
                  <a:lnTo>
                    <a:pt x="116597" y="64152"/>
                  </a:lnTo>
                  <a:lnTo>
                    <a:pt x="88836" y="57491"/>
                  </a:lnTo>
                  <a:lnTo>
                    <a:pt x="53074" y="40757"/>
                  </a:lnTo>
                  <a:lnTo>
                    <a:pt x="17907" y="9342"/>
                  </a:lnTo>
                  <a:close/>
                </a:path>
                <a:path w="264795" h="213360">
                  <a:moveTo>
                    <a:pt x="184453" y="0"/>
                  </a:moveTo>
                  <a:lnTo>
                    <a:pt x="142924" y="18093"/>
                  </a:lnTo>
                  <a:lnTo>
                    <a:pt x="127762" y="65349"/>
                  </a:lnTo>
                  <a:lnTo>
                    <a:pt x="236933" y="65349"/>
                  </a:lnTo>
                  <a:lnTo>
                    <a:pt x="237617" y="56332"/>
                  </a:lnTo>
                  <a:lnTo>
                    <a:pt x="241198" y="53359"/>
                  </a:lnTo>
                  <a:lnTo>
                    <a:pt x="249412" y="45981"/>
                  </a:lnTo>
                  <a:lnTo>
                    <a:pt x="258458" y="36508"/>
                  </a:lnTo>
                  <a:lnTo>
                    <a:pt x="260119" y="33980"/>
                  </a:lnTo>
                  <a:lnTo>
                    <a:pt x="235458" y="33980"/>
                  </a:lnTo>
                  <a:lnTo>
                    <a:pt x="238950" y="31311"/>
                  </a:lnTo>
                  <a:lnTo>
                    <a:pt x="246634" y="24439"/>
                  </a:lnTo>
                  <a:lnTo>
                    <a:pt x="253492" y="16073"/>
                  </a:lnTo>
                  <a:lnTo>
                    <a:pt x="224155" y="16073"/>
                  </a:lnTo>
                  <a:lnTo>
                    <a:pt x="218763" y="12112"/>
                  </a:lnTo>
                  <a:lnTo>
                    <a:pt x="204549" y="4579"/>
                  </a:lnTo>
                  <a:lnTo>
                    <a:pt x="184453" y="0"/>
                  </a:lnTo>
                  <a:close/>
                </a:path>
                <a:path w="264795" h="213360">
                  <a:moveTo>
                    <a:pt x="264540" y="27249"/>
                  </a:moveTo>
                  <a:lnTo>
                    <a:pt x="261872" y="27979"/>
                  </a:lnTo>
                  <a:lnTo>
                    <a:pt x="255000" y="29757"/>
                  </a:lnTo>
                  <a:lnTo>
                    <a:pt x="245627" y="31964"/>
                  </a:lnTo>
                  <a:lnTo>
                    <a:pt x="235458" y="33980"/>
                  </a:lnTo>
                  <a:lnTo>
                    <a:pt x="260119" y="33980"/>
                  </a:lnTo>
                  <a:lnTo>
                    <a:pt x="264540" y="27249"/>
                  </a:lnTo>
                  <a:close/>
                </a:path>
                <a:path w="264795" h="213360">
                  <a:moveTo>
                    <a:pt x="257810" y="4897"/>
                  </a:moveTo>
                  <a:lnTo>
                    <a:pt x="254765" y="6322"/>
                  </a:lnTo>
                  <a:lnTo>
                    <a:pt x="246887" y="9628"/>
                  </a:lnTo>
                  <a:lnTo>
                    <a:pt x="236057" y="13362"/>
                  </a:lnTo>
                  <a:lnTo>
                    <a:pt x="224155" y="16073"/>
                  </a:lnTo>
                  <a:lnTo>
                    <a:pt x="253492" y="16073"/>
                  </a:lnTo>
                  <a:lnTo>
                    <a:pt x="254317" y="15067"/>
                  </a:lnTo>
                  <a:lnTo>
                    <a:pt x="257810" y="4897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3429634" y="4774768"/>
            <a:ext cx="218884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Devices</a:t>
            </a:r>
            <a:r>
              <a:rPr dirty="0" sz="1300" spc="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5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13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45">
                <a:solidFill>
                  <a:srgbClr val="FFFFFF"/>
                </a:solidFill>
                <a:latin typeface="Trebuchet MS"/>
                <a:cs typeface="Trebuchet MS"/>
              </a:rPr>
              <a:t>Sensors</a:t>
            </a:r>
            <a:r>
              <a:rPr dirty="0" sz="1300" spc="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Social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4069079" y="2907792"/>
            <a:ext cx="902969" cy="1443355"/>
            <a:chOff x="4069079" y="2907792"/>
            <a:chExt cx="902969" cy="1443355"/>
          </a:xfrm>
        </p:grpSpPr>
        <p:sp>
          <p:nvSpPr>
            <p:cNvPr id="44" name="object 44" descr=""/>
            <p:cNvSpPr/>
            <p:nvPr/>
          </p:nvSpPr>
          <p:spPr>
            <a:xfrm>
              <a:off x="4133850" y="4068317"/>
              <a:ext cx="838200" cy="283210"/>
            </a:xfrm>
            <a:custGeom>
              <a:avLst/>
              <a:gdLst/>
              <a:ahLst/>
              <a:cxnLst/>
              <a:rect l="l" t="t" r="r" b="b"/>
              <a:pathLst>
                <a:path w="838200" h="283210">
                  <a:moveTo>
                    <a:pt x="149352" y="65405"/>
                  </a:moveTo>
                  <a:lnTo>
                    <a:pt x="148590" y="59182"/>
                  </a:lnTo>
                  <a:lnTo>
                    <a:pt x="144399" y="55753"/>
                  </a:lnTo>
                  <a:lnTo>
                    <a:pt x="90551" y="12700"/>
                  </a:lnTo>
                  <a:lnTo>
                    <a:pt x="74676" y="0"/>
                  </a:lnTo>
                  <a:lnTo>
                    <a:pt x="4953" y="55753"/>
                  </a:lnTo>
                  <a:lnTo>
                    <a:pt x="762" y="59182"/>
                  </a:lnTo>
                  <a:lnTo>
                    <a:pt x="0" y="65405"/>
                  </a:lnTo>
                  <a:lnTo>
                    <a:pt x="3429" y="69723"/>
                  </a:lnTo>
                  <a:lnTo>
                    <a:pt x="6858" y="73914"/>
                  </a:lnTo>
                  <a:lnTo>
                    <a:pt x="13081" y="74676"/>
                  </a:lnTo>
                  <a:lnTo>
                    <a:pt x="64757" y="33350"/>
                  </a:lnTo>
                  <a:lnTo>
                    <a:pt x="64770" y="12700"/>
                  </a:lnTo>
                  <a:lnTo>
                    <a:pt x="64770" y="33350"/>
                  </a:lnTo>
                  <a:lnTo>
                    <a:pt x="64770" y="282829"/>
                  </a:lnTo>
                  <a:lnTo>
                    <a:pt x="84582" y="282829"/>
                  </a:lnTo>
                  <a:lnTo>
                    <a:pt x="84582" y="33350"/>
                  </a:lnTo>
                  <a:lnTo>
                    <a:pt x="136271" y="74676"/>
                  </a:lnTo>
                  <a:lnTo>
                    <a:pt x="142494" y="73914"/>
                  </a:lnTo>
                  <a:lnTo>
                    <a:pt x="145923" y="69723"/>
                  </a:lnTo>
                  <a:lnTo>
                    <a:pt x="149352" y="65405"/>
                  </a:lnTo>
                  <a:close/>
                </a:path>
                <a:path w="838200" h="283210">
                  <a:moveTo>
                    <a:pt x="838200" y="65405"/>
                  </a:moveTo>
                  <a:lnTo>
                    <a:pt x="837438" y="59182"/>
                  </a:lnTo>
                  <a:lnTo>
                    <a:pt x="833247" y="55753"/>
                  </a:lnTo>
                  <a:lnTo>
                    <a:pt x="779399" y="12700"/>
                  </a:lnTo>
                  <a:lnTo>
                    <a:pt x="763524" y="0"/>
                  </a:lnTo>
                  <a:lnTo>
                    <a:pt x="693801" y="55753"/>
                  </a:lnTo>
                  <a:lnTo>
                    <a:pt x="689610" y="59182"/>
                  </a:lnTo>
                  <a:lnTo>
                    <a:pt x="688848" y="65405"/>
                  </a:lnTo>
                  <a:lnTo>
                    <a:pt x="692277" y="69723"/>
                  </a:lnTo>
                  <a:lnTo>
                    <a:pt x="695706" y="73914"/>
                  </a:lnTo>
                  <a:lnTo>
                    <a:pt x="701929" y="74676"/>
                  </a:lnTo>
                  <a:lnTo>
                    <a:pt x="753618" y="33350"/>
                  </a:lnTo>
                  <a:lnTo>
                    <a:pt x="753618" y="282829"/>
                  </a:lnTo>
                  <a:lnTo>
                    <a:pt x="773430" y="282829"/>
                  </a:lnTo>
                  <a:lnTo>
                    <a:pt x="773430" y="33350"/>
                  </a:lnTo>
                  <a:lnTo>
                    <a:pt x="825119" y="74676"/>
                  </a:lnTo>
                  <a:lnTo>
                    <a:pt x="831342" y="73914"/>
                  </a:lnTo>
                  <a:lnTo>
                    <a:pt x="834771" y="69723"/>
                  </a:lnTo>
                  <a:lnTo>
                    <a:pt x="838200" y="65405"/>
                  </a:lnTo>
                  <a:close/>
                </a:path>
              </a:pathLst>
            </a:custGeom>
            <a:solidFill>
              <a:srgbClr val="4D63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69079" y="2907792"/>
              <a:ext cx="813815" cy="787908"/>
            </a:xfrm>
            <a:prstGeom prst="rect">
              <a:avLst/>
            </a:prstGeom>
          </p:spPr>
        </p:pic>
      </p:grpSp>
      <p:sp>
        <p:nvSpPr>
          <p:cNvPr id="46" name="object 46" descr=""/>
          <p:cNvSpPr txBox="1"/>
          <p:nvPr/>
        </p:nvSpPr>
        <p:spPr>
          <a:xfrm>
            <a:off x="4056253" y="3707638"/>
            <a:ext cx="950594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300" spc="55">
                <a:solidFill>
                  <a:srgbClr val="EFEFEF"/>
                </a:solidFill>
                <a:latin typeface="Trebuchet MS"/>
                <a:cs typeface="Trebuchet MS"/>
              </a:rPr>
              <a:t>Hadoop</a:t>
            </a:r>
            <a:r>
              <a:rPr dirty="0" sz="1300" spc="5">
                <a:solidFill>
                  <a:srgbClr val="EFEFEF"/>
                </a:solidFill>
                <a:latin typeface="Trebuchet MS"/>
                <a:cs typeface="Trebuchet MS"/>
              </a:rPr>
              <a:t> </a:t>
            </a:r>
            <a:r>
              <a:rPr dirty="0" sz="1300" spc="-20">
                <a:solidFill>
                  <a:srgbClr val="EFEFEF"/>
                </a:solidFill>
                <a:latin typeface="Trebuchet MS"/>
                <a:cs typeface="Trebuchet MS"/>
              </a:rPr>
              <a:t>Silo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675131" y="2270760"/>
            <a:ext cx="5074920" cy="3451860"/>
          </a:xfrm>
          <a:custGeom>
            <a:avLst/>
            <a:gdLst/>
            <a:ahLst/>
            <a:cxnLst/>
            <a:rect l="l" t="t" r="r" b="b"/>
            <a:pathLst>
              <a:path w="5074920" h="3451860">
                <a:moveTo>
                  <a:pt x="0" y="3451860"/>
                </a:moveTo>
                <a:lnTo>
                  <a:pt x="5074920" y="3451860"/>
                </a:lnTo>
                <a:lnTo>
                  <a:pt x="5074920" y="0"/>
                </a:lnTo>
                <a:lnTo>
                  <a:pt x="0" y="0"/>
                </a:lnTo>
                <a:lnTo>
                  <a:pt x="0" y="345186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/>
          <p:nvPr/>
        </p:nvSpPr>
        <p:spPr>
          <a:xfrm>
            <a:off x="2420492" y="5928461"/>
            <a:ext cx="1824989" cy="4318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650" b="1">
                <a:solidFill>
                  <a:srgbClr val="FFFFFF"/>
                </a:solidFill>
                <a:latin typeface="Trebuchet MS"/>
                <a:cs typeface="Trebuchet MS"/>
              </a:rPr>
              <a:t>Siloed</a:t>
            </a:r>
            <a:r>
              <a:rPr dirty="0" sz="2650" spc="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-2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7583805" y="5929985"/>
            <a:ext cx="2922905" cy="4318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650" spc="60" b="1">
                <a:solidFill>
                  <a:srgbClr val="FFFFFF"/>
                </a:solidFill>
                <a:latin typeface="Trebuchet MS"/>
                <a:cs typeface="Trebuchet MS"/>
              </a:rPr>
              <a:t>Modern</a:t>
            </a:r>
            <a:r>
              <a:rPr dirty="0" sz="265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55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65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-20" b="1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endParaRPr sz="2650">
              <a:latin typeface="Trebuchet MS"/>
              <a:cs typeface="Trebuchet MS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7295260" y="2596769"/>
            <a:ext cx="3380740" cy="2824480"/>
            <a:chOff x="7295260" y="2596769"/>
            <a:chExt cx="3380740" cy="2824480"/>
          </a:xfrm>
        </p:grpSpPr>
        <p:sp>
          <p:nvSpPr>
            <p:cNvPr id="51" name="object 51" descr=""/>
            <p:cNvSpPr/>
            <p:nvPr/>
          </p:nvSpPr>
          <p:spPr>
            <a:xfrm>
              <a:off x="8504681" y="3129534"/>
              <a:ext cx="1497330" cy="879475"/>
            </a:xfrm>
            <a:custGeom>
              <a:avLst/>
              <a:gdLst/>
              <a:ahLst/>
              <a:cxnLst/>
              <a:rect l="l" t="t" r="r" b="b"/>
              <a:pathLst>
                <a:path w="1497329" h="879475">
                  <a:moveTo>
                    <a:pt x="409701" y="612520"/>
                  </a:moveTo>
                  <a:lnTo>
                    <a:pt x="0" y="0"/>
                  </a:lnTo>
                </a:path>
                <a:path w="1497329" h="879475">
                  <a:moveTo>
                    <a:pt x="487679" y="879347"/>
                  </a:moveTo>
                  <a:lnTo>
                    <a:pt x="1497202" y="879347"/>
                  </a:lnTo>
                </a:path>
              </a:pathLst>
            </a:custGeom>
            <a:ln w="28956">
              <a:solidFill>
                <a:srgbClr val="00E9A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8484869" y="3198113"/>
              <a:ext cx="1008380" cy="1621790"/>
            </a:xfrm>
            <a:custGeom>
              <a:avLst/>
              <a:gdLst/>
              <a:ahLst/>
              <a:cxnLst/>
              <a:rect l="l" t="t" r="r" b="b"/>
              <a:pathLst>
                <a:path w="1008379" h="1621789">
                  <a:moveTo>
                    <a:pt x="1008379" y="0"/>
                  </a:moveTo>
                  <a:lnTo>
                    <a:pt x="507491" y="811022"/>
                  </a:lnTo>
                </a:path>
                <a:path w="1008379" h="1621789">
                  <a:moveTo>
                    <a:pt x="0" y="1621790"/>
                  </a:moveTo>
                  <a:lnTo>
                    <a:pt x="500887" y="810768"/>
                  </a:lnTo>
                </a:path>
              </a:pathLst>
            </a:custGeom>
            <a:ln w="28956">
              <a:solidFill>
                <a:srgbClr val="9925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8992361" y="4008882"/>
              <a:ext cx="501015" cy="811530"/>
            </a:xfrm>
            <a:custGeom>
              <a:avLst/>
              <a:gdLst/>
              <a:ahLst/>
              <a:cxnLst/>
              <a:rect l="l" t="t" r="r" b="b"/>
              <a:pathLst>
                <a:path w="501015" h="811529">
                  <a:moveTo>
                    <a:pt x="500888" y="811022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7968233" y="4008882"/>
              <a:ext cx="1009650" cy="0"/>
            </a:xfrm>
            <a:custGeom>
              <a:avLst/>
              <a:gdLst/>
              <a:ahLst/>
              <a:cxnLst/>
              <a:rect l="l" t="t" r="r" b="b"/>
              <a:pathLst>
                <a:path w="1009650" h="0">
                  <a:moveTo>
                    <a:pt x="0" y="0"/>
                  </a:moveTo>
                  <a:lnTo>
                    <a:pt x="1009523" y="0"/>
                  </a:lnTo>
                </a:path>
              </a:pathLst>
            </a:custGeom>
            <a:ln w="28956">
              <a:solidFill>
                <a:srgbClr val="9925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8087105" y="3169158"/>
              <a:ext cx="1795780" cy="1679575"/>
            </a:xfrm>
            <a:custGeom>
              <a:avLst/>
              <a:gdLst/>
              <a:ahLst/>
              <a:cxnLst/>
              <a:rect l="l" t="t" r="r" b="b"/>
              <a:pathLst>
                <a:path w="1795779" h="1679575">
                  <a:moveTo>
                    <a:pt x="897636" y="0"/>
                  </a:moveTo>
                  <a:lnTo>
                    <a:pt x="848379" y="1242"/>
                  </a:lnTo>
                  <a:lnTo>
                    <a:pt x="799818" y="4926"/>
                  </a:lnTo>
                  <a:lnTo>
                    <a:pt x="752020" y="10989"/>
                  </a:lnTo>
                  <a:lnTo>
                    <a:pt x="705054" y="19366"/>
                  </a:lnTo>
                  <a:lnTo>
                    <a:pt x="658988" y="29993"/>
                  </a:lnTo>
                  <a:lnTo>
                    <a:pt x="613891" y="42806"/>
                  </a:lnTo>
                  <a:lnTo>
                    <a:pt x="569831" y="57741"/>
                  </a:lnTo>
                  <a:lnTo>
                    <a:pt x="526876" y="74734"/>
                  </a:lnTo>
                  <a:lnTo>
                    <a:pt x="485095" y="93721"/>
                  </a:lnTo>
                  <a:lnTo>
                    <a:pt x="444556" y="114638"/>
                  </a:lnTo>
                  <a:lnTo>
                    <a:pt x="405328" y="137421"/>
                  </a:lnTo>
                  <a:lnTo>
                    <a:pt x="367479" y="162007"/>
                  </a:lnTo>
                  <a:lnTo>
                    <a:pt x="331077" y="188330"/>
                  </a:lnTo>
                  <a:lnTo>
                    <a:pt x="296191" y="216328"/>
                  </a:lnTo>
                  <a:lnTo>
                    <a:pt x="262890" y="245935"/>
                  </a:lnTo>
                  <a:lnTo>
                    <a:pt x="231241" y="277088"/>
                  </a:lnTo>
                  <a:lnTo>
                    <a:pt x="201313" y="309724"/>
                  </a:lnTo>
                  <a:lnTo>
                    <a:pt x="173175" y="343777"/>
                  </a:lnTo>
                  <a:lnTo>
                    <a:pt x="146894" y="379185"/>
                  </a:lnTo>
                  <a:lnTo>
                    <a:pt x="122540" y="415882"/>
                  </a:lnTo>
                  <a:lnTo>
                    <a:pt x="100181" y="453806"/>
                  </a:lnTo>
                  <a:lnTo>
                    <a:pt x="79885" y="492891"/>
                  </a:lnTo>
                  <a:lnTo>
                    <a:pt x="61721" y="533074"/>
                  </a:lnTo>
                  <a:lnTo>
                    <a:pt x="45756" y="574291"/>
                  </a:lnTo>
                  <a:lnTo>
                    <a:pt x="32060" y="616479"/>
                  </a:lnTo>
                  <a:lnTo>
                    <a:pt x="20701" y="659572"/>
                  </a:lnTo>
                  <a:lnTo>
                    <a:pt x="11746" y="703507"/>
                  </a:lnTo>
                  <a:lnTo>
                    <a:pt x="5266" y="748220"/>
                  </a:lnTo>
                  <a:lnTo>
                    <a:pt x="1328" y="793647"/>
                  </a:lnTo>
                  <a:lnTo>
                    <a:pt x="0" y="839723"/>
                  </a:lnTo>
                  <a:lnTo>
                    <a:pt x="1328" y="885800"/>
                  </a:lnTo>
                  <a:lnTo>
                    <a:pt x="5266" y="931227"/>
                  </a:lnTo>
                  <a:lnTo>
                    <a:pt x="11746" y="975940"/>
                  </a:lnTo>
                  <a:lnTo>
                    <a:pt x="20701" y="1019875"/>
                  </a:lnTo>
                  <a:lnTo>
                    <a:pt x="32060" y="1062968"/>
                  </a:lnTo>
                  <a:lnTo>
                    <a:pt x="45756" y="1105156"/>
                  </a:lnTo>
                  <a:lnTo>
                    <a:pt x="61721" y="1146373"/>
                  </a:lnTo>
                  <a:lnTo>
                    <a:pt x="79885" y="1186556"/>
                  </a:lnTo>
                  <a:lnTo>
                    <a:pt x="100181" y="1225641"/>
                  </a:lnTo>
                  <a:lnTo>
                    <a:pt x="122540" y="1263565"/>
                  </a:lnTo>
                  <a:lnTo>
                    <a:pt x="146894" y="1300262"/>
                  </a:lnTo>
                  <a:lnTo>
                    <a:pt x="173175" y="1335670"/>
                  </a:lnTo>
                  <a:lnTo>
                    <a:pt x="201313" y="1369723"/>
                  </a:lnTo>
                  <a:lnTo>
                    <a:pt x="231241" y="1402359"/>
                  </a:lnTo>
                  <a:lnTo>
                    <a:pt x="262890" y="1433512"/>
                  </a:lnTo>
                  <a:lnTo>
                    <a:pt x="296191" y="1463119"/>
                  </a:lnTo>
                  <a:lnTo>
                    <a:pt x="331077" y="1491117"/>
                  </a:lnTo>
                  <a:lnTo>
                    <a:pt x="367479" y="1517440"/>
                  </a:lnTo>
                  <a:lnTo>
                    <a:pt x="405328" y="1542026"/>
                  </a:lnTo>
                  <a:lnTo>
                    <a:pt x="444556" y="1564809"/>
                  </a:lnTo>
                  <a:lnTo>
                    <a:pt x="485095" y="1585726"/>
                  </a:lnTo>
                  <a:lnTo>
                    <a:pt x="526876" y="1604713"/>
                  </a:lnTo>
                  <a:lnTo>
                    <a:pt x="569831" y="1621706"/>
                  </a:lnTo>
                  <a:lnTo>
                    <a:pt x="613891" y="1636641"/>
                  </a:lnTo>
                  <a:lnTo>
                    <a:pt x="658988" y="1649454"/>
                  </a:lnTo>
                  <a:lnTo>
                    <a:pt x="705054" y="1660081"/>
                  </a:lnTo>
                  <a:lnTo>
                    <a:pt x="752020" y="1668458"/>
                  </a:lnTo>
                  <a:lnTo>
                    <a:pt x="799818" y="1674521"/>
                  </a:lnTo>
                  <a:lnTo>
                    <a:pt x="848379" y="1678205"/>
                  </a:lnTo>
                  <a:lnTo>
                    <a:pt x="897636" y="1679447"/>
                  </a:lnTo>
                  <a:lnTo>
                    <a:pt x="946892" y="1678205"/>
                  </a:lnTo>
                  <a:lnTo>
                    <a:pt x="995453" y="1674521"/>
                  </a:lnTo>
                  <a:lnTo>
                    <a:pt x="1043251" y="1668458"/>
                  </a:lnTo>
                  <a:lnTo>
                    <a:pt x="1090217" y="1660081"/>
                  </a:lnTo>
                  <a:lnTo>
                    <a:pt x="1136283" y="1649454"/>
                  </a:lnTo>
                  <a:lnTo>
                    <a:pt x="1181380" y="1636641"/>
                  </a:lnTo>
                  <a:lnTo>
                    <a:pt x="1225440" y="1621706"/>
                  </a:lnTo>
                  <a:lnTo>
                    <a:pt x="1268395" y="1604713"/>
                  </a:lnTo>
                  <a:lnTo>
                    <a:pt x="1310176" y="1585726"/>
                  </a:lnTo>
                  <a:lnTo>
                    <a:pt x="1350715" y="1564809"/>
                  </a:lnTo>
                  <a:lnTo>
                    <a:pt x="1389943" y="1542026"/>
                  </a:lnTo>
                  <a:lnTo>
                    <a:pt x="1427792" y="1517440"/>
                  </a:lnTo>
                  <a:lnTo>
                    <a:pt x="1464194" y="1491117"/>
                  </a:lnTo>
                  <a:lnTo>
                    <a:pt x="1499080" y="1463119"/>
                  </a:lnTo>
                  <a:lnTo>
                    <a:pt x="1532381" y="1433512"/>
                  </a:lnTo>
                  <a:lnTo>
                    <a:pt x="1564030" y="1402359"/>
                  </a:lnTo>
                  <a:lnTo>
                    <a:pt x="1593958" y="1369723"/>
                  </a:lnTo>
                  <a:lnTo>
                    <a:pt x="1622096" y="1335670"/>
                  </a:lnTo>
                  <a:lnTo>
                    <a:pt x="1648377" y="1300262"/>
                  </a:lnTo>
                  <a:lnTo>
                    <a:pt x="1672731" y="1263565"/>
                  </a:lnTo>
                  <a:lnTo>
                    <a:pt x="1695090" y="1225641"/>
                  </a:lnTo>
                  <a:lnTo>
                    <a:pt x="1715386" y="1186556"/>
                  </a:lnTo>
                  <a:lnTo>
                    <a:pt x="1733550" y="1146373"/>
                  </a:lnTo>
                  <a:lnTo>
                    <a:pt x="1749515" y="1105156"/>
                  </a:lnTo>
                  <a:lnTo>
                    <a:pt x="1763211" y="1062968"/>
                  </a:lnTo>
                  <a:lnTo>
                    <a:pt x="1774570" y="1019875"/>
                  </a:lnTo>
                  <a:lnTo>
                    <a:pt x="1783525" y="975940"/>
                  </a:lnTo>
                  <a:lnTo>
                    <a:pt x="1790005" y="931227"/>
                  </a:lnTo>
                  <a:lnTo>
                    <a:pt x="1793943" y="885800"/>
                  </a:lnTo>
                  <a:lnTo>
                    <a:pt x="1795272" y="839723"/>
                  </a:lnTo>
                  <a:lnTo>
                    <a:pt x="1793943" y="793647"/>
                  </a:lnTo>
                  <a:lnTo>
                    <a:pt x="1790005" y="748220"/>
                  </a:lnTo>
                  <a:lnTo>
                    <a:pt x="1783525" y="703507"/>
                  </a:lnTo>
                  <a:lnTo>
                    <a:pt x="1774570" y="659572"/>
                  </a:lnTo>
                  <a:lnTo>
                    <a:pt x="1763211" y="616479"/>
                  </a:lnTo>
                  <a:lnTo>
                    <a:pt x="1749515" y="574291"/>
                  </a:lnTo>
                  <a:lnTo>
                    <a:pt x="1733550" y="533074"/>
                  </a:lnTo>
                  <a:lnTo>
                    <a:pt x="1715386" y="492891"/>
                  </a:lnTo>
                  <a:lnTo>
                    <a:pt x="1695090" y="453806"/>
                  </a:lnTo>
                  <a:lnTo>
                    <a:pt x="1672731" y="415882"/>
                  </a:lnTo>
                  <a:lnTo>
                    <a:pt x="1648377" y="379185"/>
                  </a:lnTo>
                  <a:lnTo>
                    <a:pt x="1622096" y="343777"/>
                  </a:lnTo>
                  <a:lnTo>
                    <a:pt x="1593958" y="309724"/>
                  </a:lnTo>
                  <a:lnTo>
                    <a:pt x="1564030" y="277088"/>
                  </a:lnTo>
                  <a:lnTo>
                    <a:pt x="1532382" y="245935"/>
                  </a:lnTo>
                  <a:lnTo>
                    <a:pt x="1499080" y="216328"/>
                  </a:lnTo>
                  <a:lnTo>
                    <a:pt x="1464194" y="188330"/>
                  </a:lnTo>
                  <a:lnTo>
                    <a:pt x="1427792" y="162007"/>
                  </a:lnTo>
                  <a:lnTo>
                    <a:pt x="1389943" y="137421"/>
                  </a:lnTo>
                  <a:lnTo>
                    <a:pt x="1350715" y="114638"/>
                  </a:lnTo>
                  <a:lnTo>
                    <a:pt x="1310176" y="93721"/>
                  </a:lnTo>
                  <a:lnTo>
                    <a:pt x="1268395" y="74734"/>
                  </a:lnTo>
                  <a:lnTo>
                    <a:pt x="1225440" y="57741"/>
                  </a:lnTo>
                  <a:lnTo>
                    <a:pt x="1181380" y="42806"/>
                  </a:lnTo>
                  <a:lnTo>
                    <a:pt x="1136283" y="29993"/>
                  </a:lnTo>
                  <a:lnTo>
                    <a:pt x="1090217" y="19366"/>
                  </a:lnTo>
                  <a:lnTo>
                    <a:pt x="1043251" y="10989"/>
                  </a:lnTo>
                  <a:lnTo>
                    <a:pt x="995453" y="4926"/>
                  </a:lnTo>
                  <a:lnTo>
                    <a:pt x="946892" y="1242"/>
                  </a:lnTo>
                  <a:lnTo>
                    <a:pt x="897636" y="0"/>
                  </a:lnTo>
                  <a:close/>
                </a:path>
              </a:pathLst>
            </a:custGeom>
            <a:solidFill>
              <a:srgbClr val="222E3D">
                <a:alpha val="819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8087105" y="3169158"/>
              <a:ext cx="1795780" cy="1679575"/>
            </a:xfrm>
            <a:custGeom>
              <a:avLst/>
              <a:gdLst/>
              <a:ahLst/>
              <a:cxnLst/>
              <a:rect l="l" t="t" r="r" b="b"/>
              <a:pathLst>
                <a:path w="1795779" h="1679575">
                  <a:moveTo>
                    <a:pt x="0" y="839723"/>
                  </a:moveTo>
                  <a:lnTo>
                    <a:pt x="1328" y="793647"/>
                  </a:lnTo>
                  <a:lnTo>
                    <a:pt x="5266" y="748220"/>
                  </a:lnTo>
                  <a:lnTo>
                    <a:pt x="11746" y="703507"/>
                  </a:lnTo>
                  <a:lnTo>
                    <a:pt x="20701" y="659572"/>
                  </a:lnTo>
                  <a:lnTo>
                    <a:pt x="32060" y="616479"/>
                  </a:lnTo>
                  <a:lnTo>
                    <a:pt x="45756" y="574291"/>
                  </a:lnTo>
                  <a:lnTo>
                    <a:pt x="61721" y="533074"/>
                  </a:lnTo>
                  <a:lnTo>
                    <a:pt x="79885" y="492891"/>
                  </a:lnTo>
                  <a:lnTo>
                    <a:pt x="100181" y="453806"/>
                  </a:lnTo>
                  <a:lnTo>
                    <a:pt x="122540" y="415882"/>
                  </a:lnTo>
                  <a:lnTo>
                    <a:pt x="146894" y="379185"/>
                  </a:lnTo>
                  <a:lnTo>
                    <a:pt x="173175" y="343777"/>
                  </a:lnTo>
                  <a:lnTo>
                    <a:pt x="201313" y="309724"/>
                  </a:lnTo>
                  <a:lnTo>
                    <a:pt x="231241" y="277088"/>
                  </a:lnTo>
                  <a:lnTo>
                    <a:pt x="262890" y="245935"/>
                  </a:lnTo>
                  <a:lnTo>
                    <a:pt x="296191" y="216328"/>
                  </a:lnTo>
                  <a:lnTo>
                    <a:pt x="331077" y="188330"/>
                  </a:lnTo>
                  <a:lnTo>
                    <a:pt x="367479" y="162007"/>
                  </a:lnTo>
                  <a:lnTo>
                    <a:pt x="405328" y="137421"/>
                  </a:lnTo>
                  <a:lnTo>
                    <a:pt x="444556" y="114638"/>
                  </a:lnTo>
                  <a:lnTo>
                    <a:pt x="485095" y="93721"/>
                  </a:lnTo>
                  <a:lnTo>
                    <a:pt x="526876" y="74734"/>
                  </a:lnTo>
                  <a:lnTo>
                    <a:pt x="569831" y="57741"/>
                  </a:lnTo>
                  <a:lnTo>
                    <a:pt x="613891" y="42806"/>
                  </a:lnTo>
                  <a:lnTo>
                    <a:pt x="658988" y="29993"/>
                  </a:lnTo>
                  <a:lnTo>
                    <a:pt x="705054" y="19366"/>
                  </a:lnTo>
                  <a:lnTo>
                    <a:pt x="752020" y="10989"/>
                  </a:lnTo>
                  <a:lnTo>
                    <a:pt x="799818" y="4926"/>
                  </a:lnTo>
                  <a:lnTo>
                    <a:pt x="848379" y="1242"/>
                  </a:lnTo>
                  <a:lnTo>
                    <a:pt x="897636" y="0"/>
                  </a:lnTo>
                  <a:lnTo>
                    <a:pt x="946892" y="1242"/>
                  </a:lnTo>
                  <a:lnTo>
                    <a:pt x="995453" y="4926"/>
                  </a:lnTo>
                  <a:lnTo>
                    <a:pt x="1043251" y="10989"/>
                  </a:lnTo>
                  <a:lnTo>
                    <a:pt x="1090217" y="19366"/>
                  </a:lnTo>
                  <a:lnTo>
                    <a:pt x="1136283" y="29993"/>
                  </a:lnTo>
                  <a:lnTo>
                    <a:pt x="1181380" y="42806"/>
                  </a:lnTo>
                  <a:lnTo>
                    <a:pt x="1225440" y="57741"/>
                  </a:lnTo>
                  <a:lnTo>
                    <a:pt x="1268395" y="74734"/>
                  </a:lnTo>
                  <a:lnTo>
                    <a:pt x="1310176" y="93721"/>
                  </a:lnTo>
                  <a:lnTo>
                    <a:pt x="1350715" y="114638"/>
                  </a:lnTo>
                  <a:lnTo>
                    <a:pt x="1389943" y="137421"/>
                  </a:lnTo>
                  <a:lnTo>
                    <a:pt x="1427792" y="162007"/>
                  </a:lnTo>
                  <a:lnTo>
                    <a:pt x="1464194" y="188330"/>
                  </a:lnTo>
                  <a:lnTo>
                    <a:pt x="1499080" y="216328"/>
                  </a:lnTo>
                  <a:lnTo>
                    <a:pt x="1532382" y="245935"/>
                  </a:lnTo>
                  <a:lnTo>
                    <a:pt x="1564030" y="277088"/>
                  </a:lnTo>
                  <a:lnTo>
                    <a:pt x="1593958" y="309724"/>
                  </a:lnTo>
                  <a:lnTo>
                    <a:pt x="1622096" y="343777"/>
                  </a:lnTo>
                  <a:lnTo>
                    <a:pt x="1648377" y="379185"/>
                  </a:lnTo>
                  <a:lnTo>
                    <a:pt x="1672731" y="415882"/>
                  </a:lnTo>
                  <a:lnTo>
                    <a:pt x="1695090" y="453806"/>
                  </a:lnTo>
                  <a:lnTo>
                    <a:pt x="1715386" y="492891"/>
                  </a:lnTo>
                  <a:lnTo>
                    <a:pt x="1733550" y="533074"/>
                  </a:lnTo>
                  <a:lnTo>
                    <a:pt x="1749515" y="574291"/>
                  </a:lnTo>
                  <a:lnTo>
                    <a:pt x="1763211" y="616479"/>
                  </a:lnTo>
                  <a:lnTo>
                    <a:pt x="1774570" y="659572"/>
                  </a:lnTo>
                  <a:lnTo>
                    <a:pt x="1783525" y="703507"/>
                  </a:lnTo>
                  <a:lnTo>
                    <a:pt x="1790005" y="748220"/>
                  </a:lnTo>
                  <a:lnTo>
                    <a:pt x="1793943" y="793647"/>
                  </a:lnTo>
                  <a:lnTo>
                    <a:pt x="1795272" y="839723"/>
                  </a:lnTo>
                  <a:lnTo>
                    <a:pt x="1793943" y="885800"/>
                  </a:lnTo>
                  <a:lnTo>
                    <a:pt x="1790005" y="931227"/>
                  </a:lnTo>
                  <a:lnTo>
                    <a:pt x="1783525" y="975940"/>
                  </a:lnTo>
                  <a:lnTo>
                    <a:pt x="1774570" y="1019875"/>
                  </a:lnTo>
                  <a:lnTo>
                    <a:pt x="1763211" y="1062968"/>
                  </a:lnTo>
                  <a:lnTo>
                    <a:pt x="1749515" y="1105156"/>
                  </a:lnTo>
                  <a:lnTo>
                    <a:pt x="1733550" y="1146373"/>
                  </a:lnTo>
                  <a:lnTo>
                    <a:pt x="1715386" y="1186556"/>
                  </a:lnTo>
                  <a:lnTo>
                    <a:pt x="1695090" y="1225641"/>
                  </a:lnTo>
                  <a:lnTo>
                    <a:pt x="1672731" y="1263565"/>
                  </a:lnTo>
                  <a:lnTo>
                    <a:pt x="1648377" y="1300262"/>
                  </a:lnTo>
                  <a:lnTo>
                    <a:pt x="1622096" y="1335670"/>
                  </a:lnTo>
                  <a:lnTo>
                    <a:pt x="1593958" y="1369723"/>
                  </a:lnTo>
                  <a:lnTo>
                    <a:pt x="1564030" y="1402359"/>
                  </a:lnTo>
                  <a:lnTo>
                    <a:pt x="1532381" y="1433512"/>
                  </a:lnTo>
                  <a:lnTo>
                    <a:pt x="1499080" y="1463119"/>
                  </a:lnTo>
                  <a:lnTo>
                    <a:pt x="1464194" y="1491117"/>
                  </a:lnTo>
                  <a:lnTo>
                    <a:pt x="1427792" y="1517440"/>
                  </a:lnTo>
                  <a:lnTo>
                    <a:pt x="1389943" y="1542026"/>
                  </a:lnTo>
                  <a:lnTo>
                    <a:pt x="1350715" y="1564809"/>
                  </a:lnTo>
                  <a:lnTo>
                    <a:pt x="1310176" y="1585726"/>
                  </a:lnTo>
                  <a:lnTo>
                    <a:pt x="1268395" y="1604713"/>
                  </a:lnTo>
                  <a:lnTo>
                    <a:pt x="1225440" y="1621706"/>
                  </a:lnTo>
                  <a:lnTo>
                    <a:pt x="1181380" y="1636641"/>
                  </a:lnTo>
                  <a:lnTo>
                    <a:pt x="1136283" y="1649454"/>
                  </a:lnTo>
                  <a:lnTo>
                    <a:pt x="1090217" y="1660081"/>
                  </a:lnTo>
                  <a:lnTo>
                    <a:pt x="1043251" y="1668458"/>
                  </a:lnTo>
                  <a:lnTo>
                    <a:pt x="995453" y="1674521"/>
                  </a:lnTo>
                  <a:lnTo>
                    <a:pt x="946892" y="1678205"/>
                  </a:lnTo>
                  <a:lnTo>
                    <a:pt x="897636" y="1679447"/>
                  </a:lnTo>
                  <a:lnTo>
                    <a:pt x="848379" y="1678205"/>
                  </a:lnTo>
                  <a:lnTo>
                    <a:pt x="799818" y="1674521"/>
                  </a:lnTo>
                  <a:lnTo>
                    <a:pt x="752020" y="1668458"/>
                  </a:lnTo>
                  <a:lnTo>
                    <a:pt x="705054" y="1660081"/>
                  </a:lnTo>
                  <a:lnTo>
                    <a:pt x="658988" y="1649454"/>
                  </a:lnTo>
                  <a:lnTo>
                    <a:pt x="613891" y="1636641"/>
                  </a:lnTo>
                  <a:lnTo>
                    <a:pt x="569831" y="1621706"/>
                  </a:lnTo>
                  <a:lnTo>
                    <a:pt x="526876" y="1604713"/>
                  </a:lnTo>
                  <a:lnTo>
                    <a:pt x="485095" y="1585726"/>
                  </a:lnTo>
                  <a:lnTo>
                    <a:pt x="444556" y="1564809"/>
                  </a:lnTo>
                  <a:lnTo>
                    <a:pt x="405328" y="1542026"/>
                  </a:lnTo>
                  <a:lnTo>
                    <a:pt x="367479" y="1517440"/>
                  </a:lnTo>
                  <a:lnTo>
                    <a:pt x="331077" y="1491117"/>
                  </a:lnTo>
                  <a:lnTo>
                    <a:pt x="296191" y="1463119"/>
                  </a:lnTo>
                  <a:lnTo>
                    <a:pt x="262890" y="1433512"/>
                  </a:lnTo>
                  <a:lnTo>
                    <a:pt x="231241" y="1402359"/>
                  </a:lnTo>
                  <a:lnTo>
                    <a:pt x="201313" y="1369723"/>
                  </a:lnTo>
                  <a:lnTo>
                    <a:pt x="173175" y="1335670"/>
                  </a:lnTo>
                  <a:lnTo>
                    <a:pt x="146894" y="1300262"/>
                  </a:lnTo>
                  <a:lnTo>
                    <a:pt x="122540" y="1263565"/>
                  </a:lnTo>
                  <a:lnTo>
                    <a:pt x="100181" y="1225641"/>
                  </a:lnTo>
                  <a:lnTo>
                    <a:pt x="79885" y="1186556"/>
                  </a:lnTo>
                  <a:lnTo>
                    <a:pt x="61721" y="1146373"/>
                  </a:lnTo>
                  <a:lnTo>
                    <a:pt x="45756" y="1105156"/>
                  </a:lnTo>
                  <a:lnTo>
                    <a:pt x="32060" y="1062968"/>
                  </a:lnTo>
                  <a:lnTo>
                    <a:pt x="20701" y="1019875"/>
                  </a:lnTo>
                  <a:lnTo>
                    <a:pt x="11746" y="975940"/>
                  </a:lnTo>
                  <a:lnTo>
                    <a:pt x="5266" y="931227"/>
                  </a:lnTo>
                  <a:lnTo>
                    <a:pt x="1328" y="885800"/>
                  </a:lnTo>
                  <a:lnTo>
                    <a:pt x="0" y="839723"/>
                  </a:lnTo>
                  <a:close/>
                </a:path>
              </a:pathLst>
            </a:custGeom>
            <a:ln w="19812">
              <a:solidFill>
                <a:srgbClr val="00001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8680322" y="2691638"/>
              <a:ext cx="619125" cy="76835"/>
            </a:xfrm>
            <a:custGeom>
              <a:avLst/>
              <a:gdLst/>
              <a:ahLst/>
              <a:cxnLst/>
              <a:rect l="l" t="t" r="r" b="b"/>
              <a:pathLst>
                <a:path w="619125" h="76835">
                  <a:moveTo>
                    <a:pt x="542652" y="46573"/>
                  </a:moveTo>
                  <a:lnTo>
                    <a:pt x="536955" y="76581"/>
                  </a:lnTo>
                  <a:lnTo>
                    <a:pt x="618871" y="53339"/>
                  </a:lnTo>
                  <a:lnTo>
                    <a:pt x="613216" y="49022"/>
                  </a:lnTo>
                  <a:lnTo>
                    <a:pt x="555117" y="49022"/>
                  </a:lnTo>
                  <a:lnTo>
                    <a:pt x="542652" y="46573"/>
                  </a:lnTo>
                  <a:close/>
                </a:path>
                <a:path w="619125" h="76835">
                  <a:moveTo>
                    <a:pt x="68072" y="0"/>
                  </a:moveTo>
                  <a:lnTo>
                    <a:pt x="0" y="51181"/>
                  </a:lnTo>
                  <a:lnTo>
                    <a:pt x="81787" y="74929"/>
                  </a:lnTo>
                  <a:lnTo>
                    <a:pt x="76720" y="47244"/>
                  </a:lnTo>
                  <a:lnTo>
                    <a:pt x="63880" y="47244"/>
                  </a:lnTo>
                  <a:lnTo>
                    <a:pt x="61086" y="32258"/>
                  </a:lnTo>
                  <a:lnTo>
                    <a:pt x="73575" y="30066"/>
                  </a:lnTo>
                  <a:lnTo>
                    <a:pt x="68072" y="0"/>
                  </a:lnTo>
                  <a:close/>
                </a:path>
                <a:path w="619125" h="76835">
                  <a:moveTo>
                    <a:pt x="545491" y="31618"/>
                  </a:moveTo>
                  <a:lnTo>
                    <a:pt x="542652" y="46573"/>
                  </a:lnTo>
                  <a:lnTo>
                    <a:pt x="555117" y="49022"/>
                  </a:lnTo>
                  <a:lnTo>
                    <a:pt x="557910" y="34036"/>
                  </a:lnTo>
                  <a:lnTo>
                    <a:pt x="545491" y="31618"/>
                  </a:lnTo>
                  <a:close/>
                </a:path>
                <a:path w="619125" h="76835">
                  <a:moveTo>
                    <a:pt x="551179" y="1650"/>
                  </a:moveTo>
                  <a:lnTo>
                    <a:pt x="545491" y="31618"/>
                  </a:lnTo>
                  <a:lnTo>
                    <a:pt x="557910" y="34036"/>
                  </a:lnTo>
                  <a:lnTo>
                    <a:pt x="555117" y="49022"/>
                  </a:lnTo>
                  <a:lnTo>
                    <a:pt x="613216" y="49022"/>
                  </a:lnTo>
                  <a:lnTo>
                    <a:pt x="551179" y="1650"/>
                  </a:lnTo>
                  <a:close/>
                </a:path>
                <a:path w="619125" h="76835">
                  <a:moveTo>
                    <a:pt x="73575" y="30066"/>
                  </a:moveTo>
                  <a:lnTo>
                    <a:pt x="61086" y="32258"/>
                  </a:lnTo>
                  <a:lnTo>
                    <a:pt x="63880" y="47244"/>
                  </a:lnTo>
                  <a:lnTo>
                    <a:pt x="76313" y="45023"/>
                  </a:lnTo>
                  <a:lnTo>
                    <a:pt x="73575" y="30066"/>
                  </a:lnTo>
                  <a:close/>
                </a:path>
                <a:path w="619125" h="76835">
                  <a:moveTo>
                    <a:pt x="76313" y="45023"/>
                  </a:moveTo>
                  <a:lnTo>
                    <a:pt x="63880" y="47244"/>
                  </a:lnTo>
                  <a:lnTo>
                    <a:pt x="76720" y="47244"/>
                  </a:lnTo>
                  <a:lnTo>
                    <a:pt x="76313" y="45023"/>
                  </a:lnTo>
                  <a:close/>
                </a:path>
                <a:path w="619125" h="76835">
                  <a:moveTo>
                    <a:pt x="542717" y="46227"/>
                  </a:moveTo>
                  <a:lnTo>
                    <a:pt x="540893" y="46227"/>
                  </a:lnTo>
                  <a:lnTo>
                    <a:pt x="542652" y="46573"/>
                  </a:lnTo>
                  <a:lnTo>
                    <a:pt x="542717" y="46227"/>
                  </a:lnTo>
                  <a:close/>
                </a:path>
                <a:path w="619125" h="76835">
                  <a:moveTo>
                    <a:pt x="545393" y="32131"/>
                  </a:moveTo>
                  <a:lnTo>
                    <a:pt x="425576" y="32131"/>
                  </a:lnTo>
                  <a:lnTo>
                    <a:pt x="464311" y="35940"/>
                  </a:lnTo>
                  <a:lnTo>
                    <a:pt x="464057" y="35940"/>
                  </a:lnTo>
                  <a:lnTo>
                    <a:pt x="502793" y="40639"/>
                  </a:lnTo>
                  <a:lnTo>
                    <a:pt x="502538" y="40639"/>
                  </a:lnTo>
                  <a:lnTo>
                    <a:pt x="541147" y="46354"/>
                  </a:lnTo>
                  <a:lnTo>
                    <a:pt x="540893" y="46227"/>
                  </a:lnTo>
                  <a:lnTo>
                    <a:pt x="542717" y="46227"/>
                  </a:lnTo>
                  <a:lnTo>
                    <a:pt x="545393" y="32131"/>
                  </a:lnTo>
                  <a:close/>
                </a:path>
                <a:path w="619125" h="76835">
                  <a:moveTo>
                    <a:pt x="309625" y="11937"/>
                  </a:moveTo>
                  <a:lnTo>
                    <a:pt x="270382" y="12319"/>
                  </a:lnTo>
                  <a:lnTo>
                    <a:pt x="231394" y="13715"/>
                  </a:lnTo>
                  <a:lnTo>
                    <a:pt x="192277" y="16128"/>
                  </a:lnTo>
                  <a:lnTo>
                    <a:pt x="153288" y="19558"/>
                  </a:lnTo>
                  <a:lnTo>
                    <a:pt x="114426" y="24129"/>
                  </a:lnTo>
                  <a:lnTo>
                    <a:pt x="75565" y="29717"/>
                  </a:lnTo>
                  <a:lnTo>
                    <a:pt x="73575" y="30066"/>
                  </a:lnTo>
                  <a:lnTo>
                    <a:pt x="76313" y="45023"/>
                  </a:lnTo>
                  <a:lnTo>
                    <a:pt x="78104" y="44703"/>
                  </a:lnTo>
                  <a:lnTo>
                    <a:pt x="77850" y="44703"/>
                  </a:lnTo>
                  <a:lnTo>
                    <a:pt x="116458" y="39242"/>
                  </a:lnTo>
                  <a:lnTo>
                    <a:pt x="116204" y="39242"/>
                  </a:lnTo>
                  <a:lnTo>
                    <a:pt x="154940" y="34798"/>
                  </a:lnTo>
                  <a:lnTo>
                    <a:pt x="154812" y="34798"/>
                  </a:lnTo>
                  <a:lnTo>
                    <a:pt x="193548" y="31369"/>
                  </a:lnTo>
                  <a:lnTo>
                    <a:pt x="193294" y="31369"/>
                  </a:lnTo>
                  <a:lnTo>
                    <a:pt x="232155" y="28956"/>
                  </a:lnTo>
                  <a:lnTo>
                    <a:pt x="270891" y="27559"/>
                  </a:lnTo>
                  <a:lnTo>
                    <a:pt x="270636" y="27559"/>
                  </a:lnTo>
                  <a:lnTo>
                    <a:pt x="309467" y="27179"/>
                  </a:lnTo>
                  <a:lnTo>
                    <a:pt x="515924" y="27177"/>
                  </a:lnTo>
                  <a:lnTo>
                    <a:pt x="465835" y="20700"/>
                  </a:lnTo>
                  <a:lnTo>
                    <a:pt x="426847" y="17017"/>
                  </a:lnTo>
                  <a:lnTo>
                    <a:pt x="387857" y="14350"/>
                  </a:lnTo>
                  <a:lnTo>
                    <a:pt x="348742" y="12573"/>
                  </a:lnTo>
                  <a:lnTo>
                    <a:pt x="309625" y="11937"/>
                  </a:lnTo>
                  <a:close/>
                </a:path>
                <a:path w="619125" h="76835">
                  <a:moveTo>
                    <a:pt x="515924" y="27177"/>
                  </a:moveTo>
                  <a:lnTo>
                    <a:pt x="309467" y="27179"/>
                  </a:lnTo>
                  <a:lnTo>
                    <a:pt x="348360" y="27812"/>
                  </a:lnTo>
                  <a:lnTo>
                    <a:pt x="387096" y="29590"/>
                  </a:lnTo>
                  <a:lnTo>
                    <a:pt x="386842" y="29590"/>
                  </a:lnTo>
                  <a:lnTo>
                    <a:pt x="425703" y="32258"/>
                  </a:lnTo>
                  <a:lnTo>
                    <a:pt x="545393" y="32131"/>
                  </a:lnTo>
                  <a:lnTo>
                    <a:pt x="545491" y="31618"/>
                  </a:lnTo>
                  <a:lnTo>
                    <a:pt x="543559" y="31241"/>
                  </a:lnTo>
                  <a:lnTo>
                    <a:pt x="515924" y="271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9329165" y="4790694"/>
              <a:ext cx="658495" cy="615950"/>
            </a:xfrm>
            <a:custGeom>
              <a:avLst/>
              <a:gdLst/>
              <a:ahLst/>
              <a:cxnLst/>
              <a:rect l="l" t="t" r="r" b="b"/>
              <a:pathLst>
                <a:path w="658495" h="615950">
                  <a:moveTo>
                    <a:pt x="0" y="307847"/>
                  </a:moveTo>
                  <a:lnTo>
                    <a:pt x="3567" y="262348"/>
                  </a:lnTo>
                  <a:lnTo>
                    <a:pt x="13932" y="218925"/>
                  </a:lnTo>
                  <a:lnTo>
                    <a:pt x="30585" y="178052"/>
                  </a:lnTo>
                  <a:lnTo>
                    <a:pt x="53018" y="140206"/>
                  </a:lnTo>
                  <a:lnTo>
                    <a:pt x="80722" y="105863"/>
                  </a:lnTo>
                  <a:lnTo>
                    <a:pt x="113190" y="75498"/>
                  </a:lnTo>
                  <a:lnTo>
                    <a:pt x="149913" y="49587"/>
                  </a:lnTo>
                  <a:lnTo>
                    <a:pt x="190382" y="28606"/>
                  </a:lnTo>
                  <a:lnTo>
                    <a:pt x="234089" y="13031"/>
                  </a:lnTo>
                  <a:lnTo>
                    <a:pt x="280525" y="3337"/>
                  </a:lnTo>
                  <a:lnTo>
                    <a:pt x="329183" y="0"/>
                  </a:lnTo>
                  <a:lnTo>
                    <a:pt x="377842" y="3337"/>
                  </a:lnTo>
                  <a:lnTo>
                    <a:pt x="424278" y="13031"/>
                  </a:lnTo>
                  <a:lnTo>
                    <a:pt x="467985" y="28606"/>
                  </a:lnTo>
                  <a:lnTo>
                    <a:pt x="508454" y="49587"/>
                  </a:lnTo>
                  <a:lnTo>
                    <a:pt x="545177" y="75498"/>
                  </a:lnTo>
                  <a:lnTo>
                    <a:pt x="577645" y="105863"/>
                  </a:lnTo>
                  <a:lnTo>
                    <a:pt x="605349" y="140206"/>
                  </a:lnTo>
                  <a:lnTo>
                    <a:pt x="627782" y="178052"/>
                  </a:lnTo>
                  <a:lnTo>
                    <a:pt x="644435" y="218925"/>
                  </a:lnTo>
                  <a:lnTo>
                    <a:pt x="654800" y="262348"/>
                  </a:lnTo>
                  <a:lnTo>
                    <a:pt x="658367" y="307847"/>
                  </a:lnTo>
                  <a:lnTo>
                    <a:pt x="654800" y="353347"/>
                  </a:lnTo>
                  <a:lnTo>
                    <a:pt x="644435" y="396770"/>
                  </a:lnTo>
                  <a:lnTo>
                    <a:pt x="627782" y="437643"/>
                  </a:lnTo>
                  <a:lnTo>
                    <a:pt x="605349" y="475489"/>
                  </a:lnTo>
                  <a:lnTo>
                    <a:pt x="577645" y="509832"/>
                  </a:lnTo>
                  <a:lnTo>
                    <a:pt x="545177" y="540197"/>
                  </a:lnTo>
                  <a:lnTo>
                    <a:pt x="508454" y="566108"/>
                  </a:lnTo>
                  <a:lnTo>
                    <a:pt x="467985" y="587089"/>
                  </a:lnTo>
                  <a:lnTo>
                    <a:pt x="424278" y="602664"/>
                  </a:lnTo>
                  <a:lnTo>
                    <a:pt x="377842" y="612358"/>
                  </a:lnTo>
                  <a:lnTo>
                    <a:pt x="329183" y="615695"/>
                  </a:lnTo>
                  <a:lnTo>
                    <a:pt x="280525" y="612358"/>
                  </a:lnTo>
                  <a:lnTo>
                    <a:pt x="234089" y="602664"/>
                  </a:lnTo>
                  <a:lnTo>
                    <a:pt x="190382" y="587089"/>
                  </a:lnTo>
                  <a:lnTo>
                    <a:pt x="149913" y="566108"/>
                  </a:lnTo>
                  <a:lnTo>
                    <a:pt x="113190" y="540197"/>
                  </a:lnTo>
                  <a:lnTo>
                    <a:pt x="80722" y="509832"/>
                  </a:lnTo>
                  <a:lnTo>
                    <a:pt x="53018" y="475489"/>
                  </a:lnTo>
                  <a:lnTo>
                    <a:pt x="30585" y="437643"/>
                  </a:lnTo>
                  <a:lnTo>
                    <a:pt x="13932" y="396770"/>
                  </a:lnTo>
                  <a:lnTo>
                    <a:pt x="3567" y="353347"/>
                  </a:lnTo>
                  <a:lnTo>
                    <a:pt x="0" y="307847"/>
                  </a:lnTo>
                  <a:close/>
                </a:path>
              </a:pathLst>
            </a:custGeom>
            <a:ln w="28956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0002773" y="3701033"/>
              <a:ext cx="658495" cy="615950"/>
            </a:xfrm>
            <a:custGeom>
              <a:avLst/>
              <a:gdLst/>
              <a:ahLst/>
              <a:cxnLst/>
              <a:rect l="l" t="t" r="r" b="b"/>
              <a:pathLst>
                <a:path w="658495" h="615950">
                  <a:moveTo>
                    <a:pt x="0" y="307848"/>
                  </a:moveTo>
                  <a:lnTo>
                    <a:pt x="3567" y="262348"/>
                  </a:lnTo>
                  <a:lnTo>
                    <a:pt x="13932" y="218925"/>
                  </a:lnTo>
                  <a:lnTo>
                    <a:pt x="30585" y="178052"/>
                  </a:lnTo>
                  <a:lnTo>
                    <a:pt x="53018" y="140206"/>
                  </a:lnTo>
                  <a:lnTo>
                    <a:pt x="80722" y="105863"/>
                  </a:lnTo>
                  <a:lnTo>
                    <a:pt x="113190" y="75498"/>
                  </a:lnTo>
                  <a:lnTo>
                    <a:pt x="149913" y="49587"/>
                  </a:lnTo>
                  <a:lnTo>
                    <a:pt x="190382" y="28606"/>
                  </a:lnTo>
                  <a:lnTo>
                    <a:pt x="234089" y="13031"/>
                  </a:lnTo>
                  <a:lnTo>
                    <a:pt x="280525" y="3337"/>
                  </a:lnTo>
                  <a:lnTo>
                    <a:pt x="329183" y="0"/>
                  </a:lnTo>
                  <a:lnTo>
                    <a:pt x="377842" y="3337"/>
                  </a:lnTo>
                  <a:lnTo>
                    <a:pt x="424278" y="13031"/>
                  </a:lnTo>
                  <a:lnTo>
                    <a:pt x="467985" y="28606"/>
                  </a:lnTo>
                  <a:lnTo>
                    <a:pt x="508454" y="49587"/>
                  </a:lnTo>
                  <a:lnTo>
                    <a:pt x="545177" y="75498"/>
                  </a:lnTo>
                  <a:lnTo>
                    <a:pt x="577645" y="105863"/>
                  </a:lnTo>
                  <a:lnTo>
                    <a:pt x="605349" y="140206"/>
                  </a:lnTo>
                  <a:lnTo>
                    <a:pt x="627782" y="178052"/>
                  </a:lnTo>
                  <a:lnTo>
                    <a:pt x="644435" y="218925"/>
                  </a:lnTo>
                  <a:lnTo>
                    <a:pt x="654800" y="262348"/>
                  </a:lnTo>
                  <a:lnTo>
                    <a:pt x="658368" y="307848"/>
                  </a:lnTo>
                  <a:lnTo>
                    <a:pt x="654800" y="353347"/>
                  </a:lnTo>
                  <a:lnTo>
                    <a:pt x="644435" y="396770"/>
                  </a:lnTo>
                  <a:lnTo>
                    <a:pt x="627782" y="437643"/>
                  </a:lnTo>
                  <a:lnTo>
                    <a:pt x="605349" y="475489"/>
                  </a:lnTo>
                  <a:lnTo>
                    <a:pt x="577645" y="509832"/>
                  </a:lnTo>
                  <a:lnTo>
                    <a:pt x="545177" y="540197"/>
                  </a:lnTo>
                  <a:lnTo>
                    <a:pt x="508454" y="566108"/>
                  </a:lnTo>
                  <a:lnTo>
                    <a:pt x="467985" y="587089"/>
                  </a:lnTo>
                  <a:lnTo>
                    <a:pt x="424278" y="602664"/>
                  </a:lnTo>
                  <a:lnTo>
                    <a:pt x="377842" y="612358"/>
                  </a:lnTo>
                  <a:lnTo>
                    <a:pt x="329183" y="615696"/>
                  </a:lnTo>
                  <a:lnTo>
                    <a:pt x="280525" y="612358"/>
                  </a:lnTo>
                  <a:lnTo>
                    <a:pt x="234089" y="602664"/>
                  </a:lnTo>
                  <a:lnTo>
                    <a:pt x="190382" y="587089"/>
                  </a:lnTo>
                  <a:lnTo>
                    <a:pt x="149913" y="566108"/>
                  </a:lnTo>
                  <a:lnTo>
                    <a:pt x="113190" y="540197"/>
                  </a:lnTo>
                  <a:lnTo>
                    <a:pt x="80722" y="509832"/>
                  </a:lnTo>
                  <a:lnTo>
                    <a:pt x="53018" y="475489"/>
                  </a:lnTo>
                  <a:lnTo>
                    <a:pt x="30585" y="437643"/>
                  </a:lnTo>
                  <a:lnTo>
                    <a:pt x="13932" y="396770"/>
                  </a:lnTo>
                  <a:lnTo>
                    <a:pt x="3567" y="353347"/>
                  </a:lnTo>
                  <a:lnTo>
                    <a:pt x="0" y="307848"/>
                  </a:lnTo>
                  <a:close/>
                </a:path>
              </a:pathLst>
            </a:custGeom>
            <a:ln w="28955">
              <a:solidFill>
                <a:srgbClr val="00E9A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7309865" y="2611374"/>
              <a:ext cx="2677795" cy="2795270"/>
            </a:xfrm>
            <a:custGeom>
              <a:avLst/>
              <a:gdLst/>
              <a:ahLst/>
              <a:cxnLst/>
              <a:rect l="l" t="t" r="r" b="b"/>
              <a:pathLst>
                <a:path w="2677795" h="2795270">
                  <a:moveTo>
                    <a:pt x="0" y="1397508"/>
                  </a:moveTo>
                  <a:lnTo>
                    <a:pt x="3567" y="1352008"/>
                  </a:lnTo>
                  <a:lnTo>
                    <a:pt x="13932" y="1308585"/>
                  </a:lnTo>
                  <a:lnTo>
                    <a:pt x="30585" y="1267712"/>
                  </a:lnTo>
                  <a:lnTo>
                    <a:pt x="53018" y="1229866"/>
                  </a:lnTo>
                  <a:lnTo>
                    <a:pt x="80722" y="1195523"/>
                  </a:lnTo>
                  <a:lnTo>
                    <a:pt x="113190" y="1165158"/>
                  </a:lnTo>
                  <a:lnTo>
                    <a:pt x="149913" y="1139247"/>
                  </a:lnTo>
                  <a:lnTo>
                    <a:pt x="190382" y="1118266"/>
                  </a:lnTo>
                  <a:lnTo>
                    <a:pt x="234089" y="1102691"/>
                  </a:lnTo>
                  <a:lnTo>
                    <a:pt x="280525" y="1092997"/>
                  </a:lnTo>
                  <a:lnTo>
                    <a:pt x="329183" y="1089659"/>
                  </a:lnTo>
                  <a:lnTo>
                    <a:pt x="377842" y="1092997"/>
                  </a:lnTo>
                  <a:lnTo>
                    <a:pt x="424278" y="1102691"/>
                  </a:lnTo>
                  <a:lnTo>
                    <a:pt x="467985" y="1118266"/>
                  </a:lnTo>
                  <a:lnTo>
                    <a:pt x="508454" y="1139247"/>
                  </a:lnTo>
                  <a:lnTo>
                    <a:pt x="545177" y="1165158"/>
                  </a:lnTo>
                  <a:lnTo>
                    <a:pt x="577645" y="1195523"/>
                  </a:lnTo>
                  <a:lnTo>
                    <a:pt x="605349" y="1229866"/>
                  </a:lnTo>
                  <a:lnTo>
                    <a:pt x="627782" y="1267712"/>
                  </a:lnTo>
                  <a:lnTo>
                    <a:pt x="644435" y="1308585"/>
                  </a:lnTo>
                  <a:lnTo>
                    <a:pt x="654800" y="1352008"/>
                  </a:lnTo>
                  <a:lnTo>
                    <a:pt x="658367" y="1397508"/>
                  </a:lnTo>
                  <a:lnTo>
                    <a:pt x="654800" y="1443007"/>
                  </a:lnTo>
                  <a:lnTo>
                    <a:pt x="644435" y="1486430"/>
                  </a:lnTo>
                  <a:lnTo>
                    <a:pt x="627782" y="1527303"/>
                  </a:lnTo>
                  <a:lnTo>
                    <a:pt x="605349" y="1565149"/>
                  </a:lnTo>
                  <a:lnTo>
                    <a:pt x="577645" y="1599492"/>
                  </a:lnTo>
                  <a:lnTo>
                    <a:pt x="545177" y="1629857"/>
                  </a:lnTo>
                  <a:lnTo>
                    <a:pt x="508454" y="1655768"/>
                  </a:lnTo>
                  <a:lnTo>
                    <a:pt x="467985" y="1676749"/>
                  </a:lnTo>
                  <a:lnTo>
                    <a:pt x="424278" y="1692324"/>
                  </a:lnTo>
                  <a:lnTo>
                    <a:pt x="377842" y="1702018"/>
                  </a:lnTo>
                  <a:lnTo>
                    <a:pt x="329183" y="1705356"/>
                  </a:lnTo>
                  <a:lnTo>
                    <a:pt x="280525" y="1702018"/>
                  </a:lnTo>
                  <a:lnTo>
                    <a:pt x="234089" y="1692324"/>
                  </a:lnTo>
                  <a:lnTo>
                    <a:pt x="190382" y="1676749"/>
                  </a:lnTo>
                  <a:lnTo>
                    <a:pt x="149913" y="1655768"/>
                  </a:lnTo>
                  <a:lnTo>
                    <a:pt x="113190" y="1629857"/>
                  </a:lnTo>
                  <a:lnTo>
                    <a:pt x="80722" y="1599492"/>
                  </a:lnTo>
                  <a:lnTo>
                    <a:pt x="53018" y="1565149"/>
                  </a:lnTo>
                  <a:lnTo>
                    <a:pt x="30585" y="1527303"/>
                  </a:lnTo>
                  <a:lnTo>
                    <a:pt x="13932" y="1486430"/>
                  </a:lnTo>
                  <a:lnTo>
                    <a:pt x="3567" y="1443007"/>
                  </a:lnTo>
                  <a:lnTo>
                    <a:pt x="0" y="1397508"/>
                  </a:lnTo>
                  <a:close/>
                </a:path>
                <a:path w="2677795" h="2795270">
                  <a:moveTo>
                    <a:pt x="673607" y="2487168"/>
                  </a:moveTo>
                  <a:lnTo>
                    <a:pt x="677175" y="2441668"/>
                  </a:lnTo>
                  <a:lnTo>
                    <a:pt x="687540" y="2398245"/>
                  </a:lnTo>
                  <a:lnTo>
                    <a:pt x="704193" y="2357372"/>
                  </a:lnTo>
                  <a:lnTo>
                    <a:pt x="726626" y="2319526"/>
                  </a:lnTo>
                  <a:lnTo>
                    <a:pt x="754330" y="2285183"/>
                  </a:lnTo>
                  <a:lnTo>
                    <a:pt x="786798" y="2254818"/>
                  </a:lnTo>
                  <a:lnTo>
                    <a:pt x="823521" y="2228907"/>
                  </a:lnTo>
                  <a:lnTo>
                    <a:pt x="863990" y="2207926"/>
                  </a:lnTo>
                  <a:lnTo>
                    <a:pt x="907697" y="2192351"/>
                  </a:lnTo>
                  <a:lnTo>
                    <a:pt x="954133" y="2182657"/>
                  </a:lnTo>
                  <a:lnTo>
                    <a:pt x="1002791" y="2179320"/>
                  </a:lnTo>
                  <a:lnTo>
                    <a:pt x="1051450" y="2182657"/>
                  </a:lnTo>
                  <a:lnTo>
                    <a:pt x="1097886" y="2192351"/>
                  </a:lnTo>
                  <a:lnTo>
                    <a:pt x="1141593" y="2207926"/>
                  </a:lnTo>
                  <a:lnTo>
                    <a:pt x="1182062" y="2228907"/>
                  </a:lnTo>
                  <a:lnTo>
                    <a:pt x="1218785" y="2254818"/>
                  </a:lnTo>
                  <a:lnTo>
                    <a:pt x="1251253" y="2285183"/>
                  </a:lnTo>
                  <a:lnTo>
                    <a:pt x="1278957" y="2319526"/>
                  </a:lnTo>
                  <a:lnTo>
                    <a:pt x="1301390" y="2357372"/>
                  </a:lnTo>
                  <a:lnTo>
                    <a:pt x="1318043" y="2398245"/>
                  </a:lnTo>
                  <a:lnTo>
                    <a:pt x="1328408" y="2441668"/>
                  </a:lnTo>
                  <a:lnTo>
                    <a:pt x="1331976" y="2487168"/>
                  </a:lnTo>
                  <a:lnTo>
                    <a:pt x="1328408" y="2532667"/>
                  </a:lnTo>
                  <a:lnTo>
                    <a:pt x="1318043" y="2576090"/>
                  </a:lnTo>
                  <a:lnTo>
                    <a:pt x="1301390" y="2616963"/>
                  </a:lnTo>
                  <a:lnTo>
                    <a:pt x="1278957" y="2654809"/>
                  </a:lnTo>
                  <a:lnTo>
                    <a:pt x="1251253" y="2689152"/>
                  </a:lnTo>
                  <a:lnTo>
                    <a:pt x="1218785" y="2719517"/>
                  </a:lnTo>
                  <a:lnTo>
                    <a:pt x="1182062" y="2745428"/>
                  </a:lnTo>
                  <a:lnTo>
                    <a:pt x="1141593" y="2766409"/>
                  </a:lnTo>
                  <a:lnTo>
                    <a:pt x="1097886" y="2781984"/>
                  </a:lnTo>
                  <a:lnTo>
                    <a:pt x="1051450" y="2791678"/>
                  </a:lnTo>
                  <a:lnTo>
                    <a:pt x="1002791" y="2795016"/>
                  </a:lnTo>
                  <a:lnTo>
                    <a:pt x="954133" y="2791678"/>
                  </a:lnTo>
                  <a:lnTo>
                    <a:pt x="907697" y="2781984"/>
                  </a:lnTo>
                  <a:lnTo>
                    <a:pt x="863990" y="2766409"/>
                  </a:lnTo>
                  <a:lnTo>
                    <a:pt x="823521" y="2745428"/>
                  </a:lnTo>
                  <a:lnTo>
                    <a:pt x="786798" y="2719517"/>
                  </a:lnTo>
                  <a:lnTo>
                    <a:pt x="754330" y="2689152"/>
                  </a:lnTo>
                  <a:lnTo>
                    <a:pt x="726626" y="2654809"/>
                  </a:lnTo>
                  <a:lnTo>
                    <a:pt x="704193" y="2616963"/>
                  </a:lnTo>
                  <a:lnTo>
                    <a:pt x="687540" y="2576090"/>
                  </a:lnTo>
                  <a:lnTo>
                    <a:pt x="677175" y="2532667"/>
                  </a:lnTo>
                  <a:lnTo>
                    <a:pt x="673607" y="2487168"/>
                  </a:lnTo>
                  <a:close/>
                </a:path>
                <a:path w="2677795" h="2795270">
                  <a:moveTo>
                    <a:pt x="2019300" y="307848"/>
                  </a:moveTo>
                  <a:lnTo>
                    <a:pt x="2022867" y="262348"/>
                  </a:lnTo>
                  <a:lnTo>
                    <a:pt x="2033232" y="218925"/>
                  </a:lnTo>
                  <a:lnTo>
                    <a:pt x="2049885" y="178052"/>
                  </a:lnTo>
                  <a:lnTo>
                    <a:pt x="2072318" y="140206"/>
                  </a:lnTo>
                  <a:lnTo>
                    <a:pt x="2100022" y="105863"/>
                  </a:lnTo>
                  <a:lnTo>
                    <a:pt x="2132490" y="75498"/>
                  </a:lnTo>
                  <a:lnTo>
                    <a:pt x="2169213" y="49587"/>
                  </a:lnTo>
                  <a:lnTo>
                    <a:pt x="2209682" y="28606"/>
                  </a:lnTo>
                  <a:lnTo>
                    <a:pt x="2253389" y="13031"/>
                  </a:lnTo>
                  <a:lnTo>
                    <a:pt x="2299825" y="3337"/>
                  </a:lnTo>
                  <a:lnTo>
                    <a:pt x="2348483" y="0"/>
                  </a:lnTo>
                  <a:lnTo>
                    <a:pt x="2397142" y="3337"/>
                  </a:lnTo>
                  <a:lnTo>
                    <a:pt x="2443578" y="13031"/>
                  </a:lnTo>
                  <a:lnTo>
                    <a:pt x="2487285" y="28606"/>
                  </a:lnTo>
                  <a:lnTo>
                    <a:pt x="2527754" y="49587"/>
                  </a:lnTo>
                  <a:lnTo>
                    <a:pt x="2564477" y="75498"/>
                  </a:lnTo>
                  <a:lnTo>
                    <a:pt x="2596945" y="105863"/>
                  </a:lnTo>
                  <a:lnTo>
                    <a:pt x="2624649" y="140206"/>
                  </a:lnTo>
                  <a:lnTo>
                    <a:pt x="2647082" y="178052"/>
                  </a:lnTo>
                  <a:lnTo>
                    <a:pt x="2663735" y="218925"/>
                  </a:lnTo>
                  <a:lnTo>
                    <a:pt x="2674100" y="262348"/>
                  </a:lnTo>
                  <a:lnTo>
                    <a:pt x="2677667" y="307848"/>
                  </a:lnTo>
                  <a:lnTo>
                    <a:pt x="2674100" y="353347"/>
                  </a:lnTo>
                  <a:lnTo>
                    <a:pt x="2663735" y="396770"/>
                  </a:lnTo>
                  <a:lnTo>
                    <a:pt x="2647082" y="437643"/>
                  </a:lnTo>
                  <a:lnTo>
                    <a:pt x="2624649" y="475489"/>
                  </a:lnTo>
                  <a:lnTo>
                    <a:pt x="2596945" y="509832"/>
                  </a:lnTo>
                  <a:lnTo>
                    <a:pt x="2564477" y="540197"/>
                  </a:lnTo>
                  <a:lnTo>
                    <a:pt x="2527754" y="566108"/>
                  </a:lnTo>
                  <a:lnTo>
                    <a:pt x="2487285" y="587089"/>
                  </a:lnTo>
                  <a:lnTo>
                    <a:pt x="2443578" y="602664"/>
                  </a:lnTo>
                  <a:lnTo>
                    <a:pt x="2397142" y="612358"/>
                  </a:lnTo>
                  <a:lnTo>
                    <a:pt x="2348483" y="615696"/>
                  </a:lnTo>
                  <a:lnTo>
                    <a:pt x="2299825" y="612358"/>
                  </a:lnTo>
                  <a:lnTo>
                    <a:pt x="2253389" y="602664"/>
                  </a:lnTo>
                  <a:lnTo>
                    <a:pt x="2209682" y="587089"/>
                  </a:lnTo>
                  <a:lnTo>
                    <a:pt x="2169213" y="566108"/>
                  </a:lnTo>
                  <a:lnTo>
                    <a:pt x="2132490" y="540197"/>
                  </a:lnTo>
                  <a:lnTo>
                    <a:pt x="2100022" y="509832"/>
                  </a:lnTo>
                  <a:lnTo>
                    <a:pt x="2072318" y="475489"/>
                  </a:lnTo>
                  <a:lnTo>
                    <a:pt x="2049885" y="437643"/>
                  </a:lnTo>
                  <a:lnTo>
                    <a:pt x="2033232" y="396770"/>
                  </a:lnTo>
                  <a:lnTo>
                    <a:pt x="2022867" y="353347"/>
                  </a:lnTo>
                  <a:lnTo>
                    <a:pt x="2019300" y="307848"/>
                  </a:lnTo>
                  <a:close/>
                </a:path>
              </a:pathLst>
            </a:custGeom>
            <a:ln w="28956">
              <a:solidFill>
                <a:srgbClr val="9925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8468867" y="3526536"/>
              <a:ext cx="1030605" cy="963294"/>
            </a:xfrm>
            <a:custGeom>
              <a:avLst/>
              <a:gdLst/>
              <a:ahLst/>
              <a:cxnLst/>
              <a:rect l="l" t="t" r="r" b="b"/>
              <a:pathLst>
                <a:path w="1030604" h="963295">
                  <a:moveTo>
                    <a:pt x="515111" y="0"/>
                  </a:moveTo>
                  <a:lnTo>
                    <a:pt x="465504" y="2204"/>
                  </a:lnTo>
                  <a:lnTo>
                    <a:pt x="417231" y="8684"/>
                  </a:lnTo>
                  <a:lnTo>
                    <a:pt x="370507" y="19238"/>
                  </a:lnTo>
                  <a:lnTo>
                    <a:pt x="325549" y="33662"/>
                  </a:lnTo>
                  <a:lnTo>
                    <a:pt x="282572" y="51756"/>
                  </a:lnTo>
                  <a:lnTo>
                    <a:pt x="241793" y="73317"/>
                  </a:lnTo>
                  <a:lnTo>
                    <a:pt x="203427" y="98144"/>
                  </a:lnTo>
                  <a:lnTo>
                    <a:pt x="167690" y="126034"/>
                  </a:lnTo>
                  <a:lnTo>
                    <a:pt x="134799" y="156786"/>
                  </a:lnTo>
                  <a:lnTo>
                    <a:pt x="104968" y="190197"/>
                  </a:lnTo>
                  <a:lnTo>
                    <a:pt x="78415" y="226066"/>
                  </a:lnTo>
                  <a:lnTo>
                    <a:pt x="55354" y="264191"/>
                  </a:lnTo>
                  <a:lnTo>
                    <a:pt x="36002" y="304370"/>
                  </a:lnTo>
                  <a:lnTo>
                    <a:pt x="20575" y="346400"/>
                  </a:lnTo>
                  <a:lnTo>
                    <a:pt x="9288" y="390081"/>
                  </a:lnTo>
                  <a:lnTo>
                    <a:pt x="2358" y="435209"/>
                  </a:lnTo>
                  <a:lnTo>
                    <a:pt x="0" y="481583"/>
                  </a:lnTo>
                  <a:lnTo>
                    <a:pt x="2358" y="527958"/>
                  </a:lnTo>
                  <a:lnTo>
                    <a:pt x="9288" y="573086"/>
                  </a:lnTo>
                  <a:lnTo>
                    <a:pt x="20575" y="616767"/>
                  </a:lnTo>
                  <a:lnTo>
                    <a:pt x="36002" y="658797"/>
                  </a:lnTo>
                  <a:lnTo>
                    <a:pt x="55354" y="698976"/>
                  </a:lnTo>
                  <a:lnTo>
                    <a:pt x="78415" y="737101"/>
                  </a:lnTo>
                  <a:lnTo>
                    <a:pt x="104968" y="772970"/>
                  </a:lnTo>
                  <a:lnTo>
                    <a:pt x="134799" y="806381"/>
                  </a:lnTo>
                  <a:lnTo>
                    <a:pt x="167690" y="837133"/>
                  </a:lnTo>
                  <a:lnTo>
                    <a:pt x="203427" y="865023"/>
                  </a:lnTo>
                  <a:lnTo>
                    <a:pt x="241793" y="889850"/>
                  </a:lnTo>
                  <a:lnTo>
                    <a:pt x="282572" y="911411"/>
                  </a:lnTo>
                  <a:lnTo>
                    <a:pt x="325549" y="929505"/>
                  </a:lnTo>
                  <a:lnTo>
                    <a:pt x="370507" y="943929"/>
                  </a:lnTo>
                  <a:lnTo>
                    <a:pt x="417231" y="954483"/>
                  </a:lnTo>
                  <a:lnTo>
                    <a:pt x="465504" y="960963"/>
                  </a:lnTo>
                  <a:lnTo>
                    <a:pt x="515111" y="963168"/>
                  </a:lnTo>
                  <a:lnTo>
                    <a:pt x="564719" y="960963"/>
                  </a:lnTo>
                  <a:lnTo>
                    <a:pt x="612992" y="954483"/>
                  </a:lnTo>
                  <a:lnTo>
                    <a:pt x="659716" y="943929"/>
                  </a:lnTo>
                  <a:lnTo>
                    <a:pt x="704674" y="929505"/>
                  </a:lnTo>
                  <a:lnTo>
                    <a:pt x="747651" y="911411"/>
                  </a:lnTo>
                  <a:lnTo>
                    <a:pt x="788430" y="889850"/>
                  </a:lnTo>
                  <a:lnTo>
                    <a:pt x="826796" y="865023"/>
                  </a:lnTo>
                  <a:lnTo>
                    <a:pt x="862533" y="837133"/>
                  </a:lnTo>
                  <a:lnTo>
                    <a:pt x="895424" y="806381"/>
                  </a:lnTo>
                  <a:lnTo>
                    <a:pt x="925255" y="772970"/>
                  </a:lnTo>
                  <a:lnTo>
                    <a:pt x="951808" y="737101"/>
                  </a:lnTo>
                  <a:lnTo>
                    <a:pt x="974869" y="698976"/>
                  </a:lnTo>
                  <a:lnTo>
                    <a:pt x="994221" y="658797"/>
                  </a:lnTo>
                  <a:lnTo>
                    <a:pt x="1009648" y="616767"/>
                  </a:lnTo>
                  <a:lnTo>
                    <a:pt x="1020935" y="573086"/>
                  </a:lnTo>
                  <a:lnTo>
                    <a:pt x="1027865" y="527958"/>
                  </a:lnTo>
                  <a:lnTo>
                    <a:pt x="1030224" y="481583"/>
                  </a:lnTo>
                  <a:lnTo>
                    <a:pt x="1027865" y="435209"/>
                  </a:lnTo>
                  <a:lnTo>
                    <a:pt x="1020935" y="390081"/>
                  </a:lnTo>
                  <a:lnTo>
                    <a:pt x="1009648" y="346400"/>
                  </a:lnTo>
                  <a:lnTo>
                    <a:pt x="994221" y="304370"/>
                  </a:lnTo>
                  <a:lnTo>
                    <a:pt x="974869" y="264191"/>
                  </a:lnTo>
                  <a:lnTo>
                    <a:pt x="951808" y="226066"/>
                  </a:lnTo>
                  <a:lnTo>
                    <a:pt x="925255" y="190197"/>
                  </a:lnTo>
                  <a:lnTo>
                    <a:pt x="895424" y="156786"/>
                  </a:lnTo>
                  <a:lnTo>
                    <a:pt x="862533" y="126034"/>
                  </a:lnTo>
                  <a:lnTo>
                    <a:pt x="826796" y="98144"/>
                  </a:lnTo>
                  <a:lnTo>
                    <a:pt x="788430" y="73317"/>
                  </a:lnTo>
                  <a:lnTo>
                    <a:pt x="747651" y="51756"/>
                  </a:lnTo>
                  <a:lnTo>
                    <a:pt x="704674" y="33662"/>
                  </a:lnTo>
                  <a:lnTo>
                    <a:pt x="659716" y="19238"/>
                  </a:lnTo>
                  <a:lnTo>
                    <a:pt x="612992" y="8684"/>
                  </a:lnTo>
                  <a:lnTo>
                    <a:pt x="564719" y="2204"/>
                  </a:lnTo>
                  <a:lnTo>
                    <a:pt x="515111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14003" y="3474719"/>
              <a:ext cx="1097279" cy="1034795"/>
            </a:xfrm>
            <a:prstGeom prst="rect">
              <a:avLst/>
            </a:prstGeom>
          </p:spPr>
        </p:pic>
        <p:pic>
          <p:nvPicPr>
            <p:cNvPr id="63" name="object 6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21039" y="3381756"/>
              <a:ext cx="1322831" cy="1248156"/>
            </a:xfrm>
            <a:prstGeom prst="rect">
              <a:avLst/>
            </a:prstGeom>
          </p:spPr>
        </p:pic>
        <p:pic>
          <p:nvPicPr>
            <p:cNvPr id="64" name="object 6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26094" y="3358388"/>
              <a:ext cx="1530350" cy="1441450"/>
            </a:xfrm>
            <a:prstGeom prst="rect">
              <a:avLst/>
            </a:prstGeom>
          </p:spPr>
        </p:pic>
        <p:sp>
          <p:nvSpPr>
            <p:cNvPr id="65" name="object 65" descr=""/>
            <p:cNvSpPr/>
            <p:nvPr/>
          </p:nvSpPr>
          <p:spPr>
            <a:xfrm>
              <a:off x="7645273" y="3074288"/>
              <a:ext cx="2680970" cy="2250440"/>
            </a:xfrm>
            <a:custGeom>
              <a:avLst/>
              <a:gdLst/>
              <a:ahLst/>
              <a:cxnLst/>
              <a:rect l="l" t="t" r="r" b="b"/>
              <a:pathLst>
                <a:path w="2680970" h="2250440">
                  <a:moveTo>
                    <a:pt x="376682" y="0"/>
                  </a:moveTo>
                  <a:lnTo>
                    <a:pt x="295275" y="25146"/>
                  </a:lnTo>
                  <a:lnTo>
                    <a:pt x="316458" y="47307"/>
                  </a:lnTo>
                  <a:lnTo>
                    <a:pt x="309118" y="54483"/>
                  </a:lnTo>
                  <a:lnTo>
                    <a:pt x="279400" y="85852"/>
                  </a:lnTo>
                  <a:lnTo>
                    <a:pt x="250825" y="117983"/>
                  </a:lnTo>
                  <a:lnTo>
                    <a:pt x="223520" y="151003"/>
                  </a:lnTo>
                  <a:lnTo>
                    <a:pt x="197231" y="184785"/>
                  </a:lnTo>
                  <a:lnTo>
                    <a:pt x="172212" y="219329"/>
                  </a:lnTo>
                  <a:lnTo>
                    <a:pt x="148336" y="254635"/>
                  </a:lnTo>
                  <a:lnTo>
                    <a:pt x="125730" y="290576"/>
                  </a:lnTo>
                  <a:lnTo>
                    <a:pt x="104394" y="327152"/>
                  </a:lnTo>
                  <a:lnTo>
                    <a:pt x="84201" y="364490"/>
                  </a:lnTo>
                  <a:lnTo>
                    <a:pt x="65405" y="402336"/>
                  </a:lnTo>
                  <a:lnTo>
                    <a:pt x="47879" y="440817"/>
                  </a:lnTo>
                  <a:lnTo>
                    <a:pt x="31496" y="479818"/>
                  </a:lnTo>
                  <a:lnTo>
                    <a:pt x="28702" y="487489"/>
                  </a:lnTo>
                  <a:lnTo>
                    <a:pt x="0" y="477266"/>
                  </a:lnTo>
                  <a:lnTo>
                    <a:pt x="10287" y="561721"/>
                  </a:lnTo>
                  <a:lnTo>
                    <a:pt x="69888" y="504571"/>
                  </a:lnTo>
                  <a:lnTo>
                    <a:pt x="71755" y="502805"/>
                  </a:lnTo>
                  <a:lnTo>
                    <a:pt x="43129" y="492620"/>
                  </a:lnTo>
                  <a:lnTo>
                    <a:pt x="45745" y="485521"/>
                  </a:lnTo>
                  <a:lnTo>
                    <a:pt x="45847" y="485267"/>
                  </a:lnTo>
                  <a:lnTo>
                    <a:pt x="45720" y="485521"/>
                  </a:lnTo>
                  <a:lnTo>
                    <a:pt x="61734" y="447040"/>
                  </a:lnTo>
                  <a:lnTo>
                    <a:pt x="61849" y="446786"/>
                  </a:lnTo>
                  <a:lnTo>
                    <a:pt x="61722" y="447040"/>
                  </a:lnTo>
                  <a:lnTo>
                    <a:pt x="79121" y="409067"/>
                  </a:lnTo>
                  <a:lnTo>
                    <a:pt x="97790" y="371348"/>
                  </a:lnTo>
                  <a:lnTo>
                    <a:pt x="97790" y="371602"/>
                  </a:lnTo>
                  <a:lnTo>
                    <a:pt x="97917" y="371348"/>
                  </a:lnTo>
                  <a:lnTo>
                    <a:pt x="117729" y="334518"/>
                  </a:lnTo>
                  <a:lnTo>
                    <a:pt x="117602" y="334772"/>
                  </a:lnTo>
                  <a:lnTo>
                    <a:pt x="117741" y="334518"/>
                  </a:lnTo>
                  <a:lnTo>
                    <a:pt x="138811" y="298323"/>
                  </a:lnTo>
                  <a:lnTo>
                    <a:pt x="138684" y="298577"/>
                  </a:lnTo>
                  <a:lnTo>
                    <a:pt x="138836" y="298323"/>
                  </a:lnTo>
                  <a:lnTo>
                    <a:pt x="161074" y="263017"/>
                  </a:lnTo>
                  <a:lnTo>
                    <a:pt x="161163" y="262890"/>
                  </a:lnTo>
                  <a:lnTo>
                    <a:pt x="161036" y="263017"/>
                  </a:lnTo>
                  <a:lnTo>
                    <a:pt x="184785" y="227965"/>
                  </a:lnTo>
                  <a:lnTo>
                    <a:pt x="184658" y="228219"/>
                  </a:lnTo>
                  <a:lnTo>
                    <a:pt x="184835" y="227965"/>
                  </a:lnTo>
                  <a:lnTo>
                    <a:pt x="209359" y="194056"/>
                  </a:lnTo>
                  <a:lnTo>
                    <a:pt x="209550" y="193802"/>
                  </a:lnTo>
                  <a:lnTo>
                    <a:pt x="209296" y="194056"/>
                  </a:lnTo>
                  <a:lnTo>
                    <a:pt x="235356" y="160655"/>
                  </a:lnTo>
                  <a:lnTo>
                    <a:pt x="235458" y="160528"/>
                  </a:lnTo>
                  <a:lnTo>
                    <a:pt x="235331" y="160655"/>
                  </a:lnTo>
                  <a:lnTo>
                    <a:pt x="262293" y="128016"/>
                  </a:lnTo>
                  <a:lnTo>
                    <a:pt x="262509" y="127762"/>
                  </a:lnTo>
                  <a:lnTo>
                    <a:pt x="262255" y="128016"/>
                  </a:lnTo>
                  <a:lnTo>
                    <a:pt x="290474" y="96266"/>
                  </a:lnTo>
                  <a:lnTo>
                    <a:pt x="290703" y="96012"/>
                  </a:lnTo>
                  <a:lnTo>
                    <a:pt x="290449" y="96266"/>
                  </a:lnTo>
                  <a:lnTo>
                    <a:pt x="319798" y="65278"/>
                  </a:lnTo>
                  <a:lnTo>
                    <a:pt x="326974" y="58305"/>
                  </a:lnTo>
                  <a:lnTo>
                    <a:pt x="347980" y="80264"/>
                  </a:lnTo>
                  <a:lnTo>
                    <a:pt x="362915" y="38481"/>
                  </a:lnTo>
                  <a:lnTo>
                    <a:pt x="376682" y="0"/>
                  </a:lnTo>
                  <a:close/>
                </a:path>
                <a:path w="2680970" h="2250440">
                  <a:moveTo>
                    <a:pt x="385699" y="1875790"/>
                  </a:moveTo>
                  <a:lnTo>
                    <a:pt x="371729" y="1837944"/>
                  </a:lnTo>
                  <a:lnTo>
                    <a:pt x="356235" y="1795907"/>
                  </a:lnTo>
                  <a:lnTo>
                    <a:pt x="335432" y="1818068"/>
                  </a:lnTo>
                  <a:lnTo>
                    <a:pt x="327660" y="1810639"/>
                  </a:lnTo>
                  <a:lnTo>
                    <a:pt x="327533" y="1810512"/>
                  </a:lnTo>
                  <a:lnTo>
                    <a:pt x="327406" y="1810385"/>
                  </a:lnTo>
                  <a:lnTo>
                    <a:pt x="297929" y="1779524"/>
                  </a:lnTo>
                  <a:lnTo>
                    <a:pt x="297688" y="1779270"/>
                  </a:lnTo>
                  <a:lnTo>
                    <a:pt x="297815" y="1779524"/>
                  </a:lnTo>
                  <a:lnTo>
                    <a:pt x="268859" y="1747393"/>
                  </a:lnTo>
                  <a:lnTo>
                    <a:pt x="269113" y="1747647"/>
                  </a:lnTo>
                  <a:lnTo>
                    <a:pt x="268897" y="1747393"/>
                  </a:lnTo>
                  <a:lnTo>
                    <a:pt x="241503" y="1714754"/>
                  </a:lnTo>
                  <a:lnTo>
                    <a:pt x="241300" y="1714500"/>
                  </a:lnTo>
                  <a:lnTo>
                    <a:pt x="241427" y="1714754"/>
                  </a:lnTo>
                  <a:lnTo>
                    <a:pt x="215074" y="1681226"/>
                  </a:lnTo>
                  <a:lnTo>
                    <a:pt x="214884" y="1680972"/>
                  </a:lnTo>
                  <a:lnTo>
                    <a:pt x="215011" y="1681226"/>
                  </a:lnTo>
                  <a:lnTo>
                    <a:pt x="189699" y="1646809"/>
                  </a:lnTo>
                  <a:lnTo>
                    <a:pt x="189649" y="1646682"/>
                  </a:lnTo>
                  <a:lnTo>
                    <a:pt x="165557" y="1611757"/>
                  </a:lnTo>
                  <a:lnTo>
                    <a:pt x="165519" y="1611630"/>
                  </a:lnTo>
                  <a:lnTo>
                    <a:pt x="142900" y="1576070"/>
                  </a:lnTo>
                  <a:lnTo>
                    <a:pt x="142748" y="1575816"/>
                  </a:lnTo>
                  <a:lnTo>
                    <a:pt x="142875" y="1576070"/>
                  </a:lnTo>
                  <a:lnTo>
                    <a:pt x="121297" y="1539494"/>
                  </a:lnTo>
                  <a:lnTo>
                    <a:pt x="100965" y="1502410"/>
                  </a:lnTo>
                  <a:lnTo>
                    <a:pt x="81915" y="1464691"/>
                  </a:lnTo>
                  <a:lnTo>
                    <a:pt x="81788" y="1464437"/>
                  </a:lnTo>
                  <a:lnTo>
                    <a:pt x="64122" y="1426337"/>
                  </a:lnTo>
                  <a:lnTo>
                    <a:pt x="64020" y="1426083"/>
                  </a:lnTo>
                  <a:lnTo>
                    <a:pt x="47726" y="1387475"/>
                  </a:lnTo>
                  <a:lnTo>
                    <a:pt x="47688" y="1387348"/>
                  </a:lnTo>
                  <a:lnTo>
                    <a:pt x="47650" y="1387221"/>
                  </a:lnTo>
                  <a:lnTo>
                    <a:pt x="44767" y="1379359"/>
                  </a:lnTo>
                  <a:lnTo>
                    <a:pt x="73406" y="1369060"/>
                  </a:lnTo>
                  <a:lnTo>
                    <a:pt x="71666" y="1367409"/>
                  </a:lnTo>
                  <a:lnTo>
                    <a:pt x="11684" y="1310259"/>
                  </a:lnTo>
                  <a:lnTo>
                    <a:pt x="1651" y="1394841"/>
                  </a:lnTo>
                  <a:lnTo>
                    <a:pt x="30416" y="1384515"/>
                  </a:lnTo>
                  <a:lnTo>
                    <a:pt x="33528" y="1392936"/>
                  </a:lnTo>
                  <a:lnTo>
                    <a:pt x="50165" y="1432433"/>
                  </a:lnTo>
                  <a:lnTo>
                    <a:pt x="68199" y="1471168"/>
                  </a:lnTo>
                  <a:lnTo>
                    <a:pt x="87376" y="1509395"/>
                  </a:lnTo>
                  <a:lnTo>
                    <a:pt x="107950" y="1546860"/>
                  </a:lnTo>
                  <a:lnTo>
                    <a:pt x="129794" y="1583944"/>
                  </a:lnTo>
                  <a:lnTo>
                    <a:pt x="152908" y="1620139"/>
                  </a:lnTo>
                  <a:lnTo>
                    <a:pt x="177165" y="1655572"/>
                  </a:lnTo>
                  <a:lnTo>
                    <a:pt x="202819" y="1690370"/>
                  </a:lnTo>
                  <a:lnTo>
                    <a:pt x="229489" y="1724279"/>
                  </a:lnTo>
                  <a:lnTo>
                    <a:pt x="257556" y="1757553"/>
                  </a:lnTo>
                  <a:lnTo>
                    <a:pt x="286639" y="1789811"/>
                  </a:lnTo>
                  <a:lnTo>
                    <a:pt x="316865" y="1821307"/>
                  </a:lnTo>
                  <a:lnTo>
                    <a:pt x="325018" y="1829168"/>
                  </a:lnTo>
                  <a:lnTo>
                    <a:pt x="304038" y="1851533"/>
                  </a:lnTo>
                  <a:lnTo>
                    <a:pt x="385699" y="1875790"/>
                  </a:lnTo>
                  <a:close/>
                </a:path>
                <a:path w="2680970" h="2250440">
                  <a:moveTo>
                    <a:pt x="1333119" y="2223008"/>
                  </a:moveTo>
                  <a:lnTo>
                    <a:pt x="1312926" y="2222881"/>
                  </a:lnTo>
                  <a:lnTo>
                    <a:pt x="1313180" y="2223008"/>
                  </a:lnTo>
                  <a:lnTo>
                    <a:pt x="1333119" y="2223008"/>
                  </a:lnTo>
                  <a:close/>
                </a:path>
                <a:path w="2680970" h="2250440">
                  <a:moveTo>
                    <a:pt x="1673733" y="2192655"/>
                  </a:moveTo>
                  <a:lnTo>
                    <a:pt x="1591437" y="2170557"/>
                  </a:lnTo>
                  <a:lnTo>
                    <a:pt x="1597507" y="2200364"/>
                  </a:lnTo>
                  <a:lnTo>
                    <a:pt x="1592834" y="2201291"/>
                  </a:lnTo>
                  <a:lnTo>
                    <a:pt x="1593215" y="2201164"/>
                  </a:lnTo>
                  <a:lnTo>
                    <a:pt x="1553210" y="2207641"/>
                  </a:lnTo>
                  <a:lnTo>
                    <a:pt x="1553464" y="2207641"/>
                  </a:lnTo>
                  <a:lnTo>
                    <a:pt x="1513459" y="2212975"/>
                  </a:lnTo>
                  <a:lnTo>
                    <a:pt x="1513713" y="2212848"/>
                  </a:lnTo>
                  <a:lnTo>
                    <a:pt x="1473454" y="2217039"/>
                  </a:lnTo>
                  <a:lnTo>
                    <a:pt x="1473708" y="2217039"/>
                  </a:lnTo>
                  <a:lnTo>
                    <a:pt x="1433322" y="2220214"/>
                  </a:lnTo>
                  <a:lnTo>
                    <a:pt x="1433576" y="2220214"/>
                  </a:lnTo>
                  <a:lnTo>
                    <a:pt x="1393444" y="2222246"/>
                  </a:lnTo>
                  <a:lnTo>
                    <a:pt x="1353312" y="2223135"/>
                  </a:lnTo>
                  <a:lnTo>
                    <a:pt x="1353108" y="2223135"/>
                  </a:lnTo>
                  <a:lnTo>
                    <a:pt x="1313180" y="2223008"/>
                  </a:lnTo>
                  <a:lnTo>
                    <a:pt x="1272794" y="2221611"/>
                  </a:lnTo>
                  <a:lnTo>
                    <a:pt x="1232662" y="2219198"/>
                  </a:lnTo>
                  <a:lnTo>
                    <a:pt x="1232916" y="2219198"/>
                  </a:lnTo>
                  <a:lnTo>
                    <a:pt x="1194015" y="2215896"/>
                  </a:lnTo>
                  <a:lnTo>
                    <a:pt x="1192530" y="2215769"/>
                  </a:lnTo>
                  <a:lnTo>
                    <a:pt x="1192784" y="2215896"/>
                  </a:lnTo>
                  <a:lnTo>
                    <a:pt x="1152652" y="2211324"/>
                  </a:lnTo>
                  <a:lnTo>
                    <a:pt x="1152906" y="2211324"/>
                  </a:lnTo>
                  <a:lnTo>
                    <a:pt x="1112774" y="2205736"/>
                  </a:lnTo>
                  <a:lnTo>
                    <a:pt x="1113028" y="2205736"/>
                  </a:lnTo>
                  <a:lnTo>
                    <a:pt x="1108392" y="2204885"/>
                  </a:lnTo>
                  <a:lnTo>
                    <a:pt x="1108824" y="2202561"/>
                  </a:lnTo>
                  <a:lnTo>
                    <a:pt x="1113917" y="2175002"/>
                  </a:lnTo>
                  <a:lnTo>
                    <a:pt x="1032129" y="2198497"/>
                  </a:lnTo>
                  <a:lnTo>
                    <a:pt x="1100074" y="2249932"/>
                  </a:lnTo>
                  <a:lnTo>
                    <a:pt x="1105623" y="2219871"/>
                  </a:lnTo>
                  <a:lnTo>
                    <a:pt x="1110488" y="2220722"/>
                  </a:lnTo>
                  <a:lnTo>
                    <a:pt x="1150874" y="2226437"/>
                  </a:lnTo>
                  <a:lnTo>
                    <a:pt x="1191133" y="2231009"/>
                  </a:lnTo>
                  <a:lnTo>
                    <a:pt x="1231646" y="2234438"/>
                  </a:lnTo>
                  <a:lnTo>
                    <a:pt x="1272159" y="2236851"/>
                  </a:lnTo>
                  <a:lnTo>
                    <a:pt x="1312799" y="2238121"/>
                  </a:lnTo>
                  <a:lnTo>
                    <a:pt x="1353312" y="2238375"/>
                  </a:lnTo>
                  <a:lnTo>
                    <a:pt x="1393952" y="2237359"/>
                  </a:lnTo>
                  <a:lnTo>
                    <a:pt x="1434465" y="2235454"/>
                  </a:lnTo>
                  <a:lnTo>
                    <a:pt x="1474978" y="2232279"/>
                  </a:lnTo>
                  <a:lnTo>
                    <a:pt x="1515364" y="2228088"/>
                  </a:lnTo>
                  <a:lnTo>
                    <a:pt x="1551762" y="2223135"/>
                  </a:lnTo>
                  <a:lnTo>
                    <a:pt x="1555496" y="2222627"/>
                  </a:lnTo>
                  <a:lnTo>
                    <a:pt x="1595755" y="2216277"/>
                  </a:lnTo>
                  <a:lnTo>
                    <a:pt x="1600568" y="2215324"/>
                  </a:lnTo>
                  <a:lnTo>
                    <a:pt x="1606677" y="2245233"/>
                  </a:lnTo>
                  <a:lnTo>
                    <a:pt x="1667090" y="2197862"/>
                  </a:lnTo>
                  <a:lnTo>
                    <a:pt x="1673733" y="2192655"/>
                  </a:lnTo>
                  <a:close/>
                </a:path>
                <a:path w="2680970" h="2250440">
                  <a:moveTo>
                    <a:pt x="2384171" y="25654"/>
                  </a:moveTo>
                  <a:lnTo>
                    <a:pt x="2302764" y="508"/>
                  </a:lnTo>
                  <a:lnTo>
                    <a:pt x="2331466" y="80645"/>
                  </a:lnTo>
                  <a:lnTo>
                    <a:pt x="2352484" y="58724"/>
                  </a:lnTo>
                  <a:lnTo>
                    <a:pt x="2359647" y="65659"/>
                  </a:lnTo>
                  <a:lnTo>
                    <a:pt x="2380678" y="65659"/>
                  </a:lnTo>
                  <a:lnTo>
                    <a:pt x="2370582" y="54991"/>
                  </a:lnTo>
                  <a:lnTo>
                    <a:pt x="2363012" y="47726"/>
                  </a:lnTo>
                  <a:lnTo>
                    <a:pt x="2371382" y="38989"/>
                  </a:lnTo>
                  <a:lnTo>
                    <a:pt x="2384171" y="25654"/>
                  </a:lnTo>
                  <a:close/>
                </a:path>
                <a:path w="2680970" h="2250440">
                  <a:moveTo>
                    <a:pt x="2679573" y="478409"/>
                  </a:moveTo>
                  <a:lnTo>
                    <a:pt x="2650731" y="488657"/>
                  </a:lnTo>
                  <a:lnTo>
                    <a:pt x="2647950" y="480949"/>
                  </a:lnTo>
                  <a:lnTo>
                    <a:pt x="2631694" y="441960"/>
                  </a:lnTo>
                  <a:lnTo>
                    <a:pt x="2614168" y="403479"/>
                  </a:lnTo>
                  <a:lnTo>
                    <a:pt x="2598763" y="372364"/>
                  </a:lnTo>
                  <a:lnTo>
                    <a:pt x="2595372" y="365506"/>
                  </a:lnTo>
                  <a:lnTo>
                    <a:pt x="2579090" y="335407"/>
                  </a:lnTo>
                  <a:lnTo>
                    <a:pt x="2575179" y="328168"/>
                  </a:lnTo>
                  <a:lnTo>
                    <a:pt x="2553843" y="291465"/>
                  </a:lnTo>
                  <a:lnTo>
                    <a:pt x="2536342" y="263652"/>
                  </a:lnTo>
                  <a:lnTo>
                    <a:pt x="2531237" y="255524"/>
                  </a:lnTo>
                  <a:lnTo>
                    <a:pt x="2513177" y="228727"/>
                  </a:lnTo>
                  <a:lnTo>
                    <a:pt x="2507361" y="220091"/>
                  </a:lnTo>
                  <a:lnTo>
                    <a:pt x="2488869" y="194564"/>
                  </a:lnTo>
                  <a:lnTo>
                    <a:pt x="2482342" y="185547"/>
                  </a:lnTo>
                  <a:lnTo>
                    <a:pt x="2456180" y="151765"/>
                  </a:lnTo>
                  <a:lnTo>
                    <a:pt x="2428875" y="118745"/>
                  </a:lnTo>
                  <a:lnTo>
                    <a:pt x="2409253" y="96520"/>
                  </a:lnTo>
                  <a:lnTo>
                    <a:pt x="2400300" y="86360"/>
                  </a:lnTo>
                  <a:lnTo>
                    <a:pt x="2380805" y="65786"/>
                  </a:lnTo>
                  <a:lnTo>
                    <a:pt x="2359787" y="65786"/>
                  </a:lnTo>
                  <a:lnTo>
                    <a:pt x="2359647" y="65786"/>
                  </a:lnTo>
                  <a:lnTo>
                    <a:pt x="2389124" y="96774"/>
                  </a:lnTo>
                  <a:lnTo>
                    <a:pt x="2388997" y="96520"/>
                  </a:lnTo>
                  <a:lnTo>
                    <a:pt x="2417191" y="128524"/>
                  </a:lnTo>
                  <a:lnTo>
                    <a:pt x="2417292" y="128651"/>
                  </a:lnTo>
                  <a:lnTo>
                    <a:pt x="2444115" y="161163"/>
                  </a:lnTo>
                  <a:lnTo>
                    <a:pt x="2444204" y="161290"/>
                  </a:lnTo>
                  <a:lnTo>
                    <a:pt x="2470277" y="194818"/>
                  </a:lnTo>
                  <a:lnTo>
                    <a:pt x="2470150" y="194564"/>
                  </a:lnTo>
                  <a:lnTo>
                    <a:pt x="2494915" y="228981"/>
                  </a:lnTo>
                  <a:lnTo>
                    <a:pt x="2494788" y="228727"/>
                  </a:lnTo>
                  <a:lnTo>
                    <a:pt x="2518537" y="263906"/>
                  </a:lnTo>
                  <a:lnTo>
                    <a:pt x="2518410" y="263652"/>
                  </a:lnTo>
                  <a:lnTo>
                    <a:pt x="2540889" y="299466"/>
                  </a:lnTo>
                  <a:lnTo>
                    <a:pt x="2540762" y="299339"/>
                  </a:lnTo>
                  <a:lnTo>
                    <a:pt x="2540825" y="299466"/>
                  </a:lnTo>
                  <a:lnTo>
                    <a:pt x="2561971" y="335661"/>
                  </a:lnTo>
                  <a:lnTo>
                    <a:pt x="2581884" y="372592"/>
                  </a:lnTo>
                  <a:lnTo>
                    <a:pt x="2600325" y="409829"/>
                  </a:lnTo>
                  <a:lnTo>
                    <a:pt x="2600439" y="410083"/>
                  </a:lnTo>
                  <a:lnTo>
                    <a:pt x="2617597" y="447929"/>
                  </a:lnTo>
                  <a:lnTo>
                    <a:pt x="2617698" y="448183"/>
                  </a:lnTo>
                  <a:lnTo>
                    <a:pt x="2633853" y="486664"/>
                  </a:lnTo>
                  <a:lnTo>
                    <a:pt x="2633726" y="486410"/>
                  </a:lnTo>
                  <a:lnTo>
                    <a:pt x="2633815" y="486664"/>
                  </a:lnTo>
                  <a:lnTo>
                    <a:pt x="2636355" y="493763"/>
                  </a:lnTo>
                  <a:lnTo>
                    <a:pt x="2607691" y="503936"/>
                  </a:lnTo>
                  <a:lnTo>
                    <a:pt x="2669159" y="562991"/>
                  </a:lnTo>
                  <a:lnTo>
                    <a:pt x="2676194" y="505841"/>
                  </a:lnTo>
                  <a:lnTo>
                    <a:pt x="2679573" y="478409"/>
                  </a:lnTo>
                  <a:close/>
                </a:path>
                <a:path w="2680970" h="2250440">
                  <a:moveTo>
                    <a:pt x="2680462" y="1387094"/>
                  </a:moveTo>
                  <a:lnTo>
                    <a:pt x="2677033" y="1359916"/>
                  </a:lnTo>
                  <a:lnTo>
                    <a:pt x="2669794" y="1302512"/>
                  </a:lnTo>
                  <a:lnTo>
                    <a:pt x="2608580" y="1361694"/>
                  </a:lnTo>
                  <a:lnTo>
                    <a:pt x="2637231" y="1371828"/>
                  </a:lnTo>
                  <a:lnTo>
                    <a:pt x="2634996" y="1377950"/>
                  </a:lnTo>
                  <a:lnTo>
                    <a:pt x="2635123" y="1377696"/>
                  </a:lnTo>
                  <a:lnTo>
                    <a:pt x="2619375" y="1415796"/>
                  </a:lnTo>
                  <a:lnTo>
                    <a:pt x="2619375" y="1415669"/>
                  </a:lnTo>
                  <a:lnTo>
                    <a:pt x="2619311" y="1415796"/>
                  </a:lnTo>
                  <a:lnTo>
                    <a:pt x="2602484" y="1453388"/>
                  </a:lnTo>
                  <a:lnTo>
                    <a:pt x="2584412" y="1490141"/>
                  </a:lnTo>
                  <a:lnTo>
                    <a:pt x="2564892" y="1526667"/>
                  </a:lnTo>
                  <a:lnTo>
                    <a:pt x="2565019" y="1526540"/>
                  </a:lnTo>
                  <a:lnTo>
                    <a:pt x="2544318" y="1562354"/>
                  </a:lnTo>
                  <a:lnTo>
                    <a:pt x="2544445" y="1562227"/>
                  </a:lnTo>
                  <a:lnTo>
                    <a:pt x="2522601" y="1597533"/>
                  </a:lnTo>
                  <a:lnTo>
                    <a:pt x="2522728" y="1597279"/>
                  </a:lnTo>
                  <a:lnTo>
                    <a:pt x="2522550" y="1597533"/>
                  </a:lnTo>
                  <a:lnTo>
                    <a:pt x="2499614" y="1631950"/>
                  </a:lnTo>
                  <a:lnTo>
                    <a:pt x="2499741" y="1631823"/>
                  </a:lnTo>
                  <a:lnTo>
                    <a:pt x="2475484" y="1665732"/>
                  </a:lnTo>
                  <a:lnTo>
                    <a:pt x="2475611" y="1665605"/>
                  </a:lnTo>
                  <a:lnTo>
                    <a:pt x="2450338" y="1698879"/>
                  </a:lnTo>
                  <a:lnTo>
                    <a:pt x="2450465" y="1698752"/>
                  </a:lnTo>
                  <a:lnTo>
                    <a:pt x="2423922" y="1731137"/>
                  </a:lnTo>
                  <a:lnTo>
                    <a:pt x="2424049" y="1731010"/>
                  </a:lnTo>
                  <a:lnTo>
                    <a:pt x="2396363" y="1762887"/>
                  </a:lnTo>
                  <a:lnTo>
                    <a:pt x="2396617" y="1762633"/>
                  </a:lnTo>
                  <a:lnTo>
                    <a:pt x="2367927" y="1793595"/>
                  </a:lnTo>
                  <a:lnTo>
                    <a:pt x="2361984" y="1799501"/>
                  </a:lnTo>
                  <a:lnTo>
                    <a:pt x="2340737" y="1777746"/>
                  </a:lnTo>
                  <a:lnTo>
                    <a:pt x="2312797" y="1858264"/>
                  </a:lnTo>
                  <a:lnTo>
                    <a:pt x="2393950" y="1832229"/>
                  </a:lnTo>
                  <a:lnTo>
                    <a:pt x="2381288" y="1819275"/>
                  </a:lnTo>
                  <a:lnTo>
                    <a:pt x="2372576" y="1810359"/>
                  </a:lnTo>
                  <a:lnTo>
                    <a:pt x="2378964" y="1804035"/>
                  </a:lnTo>
                  <a:lnTo>
                    <a:pt x="2388844" y="1793367"/>
                  </a:lnTo>
                  <a:lnTo>
                    <a:pt x="2407793" y="1772920"/>
                  </a:lnTo>
                  <a:lnTo>
                    <a:pt x="2416721" y="1762633"/>
                  </a:lnTo>
                  <a:lnTo>
                    <a:pt x="2435606" y="1740916"/>
                  </a:lnTo>
                  <a:lnTo>
                    <a:pt x="2443734" y="1731010"/>
                  </a:lnTo>
                  <a:lnTo>
                    <a:pt x="2462403" y="1708277"/>
                  </a:lnTo>
                  <a:lnTo>
                    <a:pt x="2469616" y="1698752"/>
                  </a:lnTo>
                  <a:lnTo>
                    <a:pt x="2487803" y="1674749"/>
                  </a:lnTo>
                  <a:lnTo>
                    <a:pt x="2494356" y="1665605"/>
                  </a:lnTo>
                  <a:lnTo>
                    <a:pt x="2512314" y="1640586"/>
                  </a:lnTo>
                  <a:lnTo>
                    <a:pt x="2518105" y="1631823"/>
                  </a:lnTo>
                  <a:lnTo>
                    <a:pt x="2535428" y="1605661"/>
                  </a:lnTo>
                  <a:lnTo>
                    <a:pt x="2557526" y="1570101"/>
                  </a:lnTo>
                  <a:lnTo>
                    <a:pt x="2562034" y="1562227"/>
                  </a:lnTo>
                  <a:lnTo>
                    <a:pt x="2578227" y="1534033"/>
                  </a:lnTo>
                  <a:lnTo>
                    <a:pt x="2582227" y="1526540"/>
                  </a:lnTo>
                  <a:lnTo>
                    <a:pt x="2597912" y="1497203"/>
                  </a:lnTo>
                  <a:lnTo>
                    <a:pt x="2601417" y="1490091"/>
                  </a:lnTo>
                  <a:lnTo>
                    <a:pt x="2616327" y="1459865"/>
                  </a:lnTo>
                  <a:lnTo>
                    <a:pt x="2619324" y="1453134"/>
                  </a:lnTo>
                  <a:lnTo>
                    <a:pt x="2633345" y="1421765"/>
                  </a:lnTo>
                  <a:lnTo>
                    <a:pt x="2649347" y="1383284"/>
                  </a:lnTo>
                  <a:lnTo>
                    <a:pt x="2651353" y="1377696"/>
                  </a:lnTo>
                  <a:lnTo>
                    <a:pt x="2651645" y="1376921"/>
                  </a:lnTo>
                  <a:lnTo>
                    <a:pt x="2680462" y="13870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8753855" y="2634996"/>
              <a:ext cx="494030" cy="163195"/>
            </a:xfrm>
            <a:custGeom>
              <a:avLst/>
              <a:gdLst/>
              <a:ahLst/>
              <a:cxnLst/>
              <a:rect l="l" t="t" r="r" b="b"/>
              <a:pathLst>
                <a:path w="494029" h="163194">
                  <a:moveTo>
                    <a:pt x="0" y="45719"/>
                  </a:moveTo>
                  <a:lnTo>
                    <a:pt x="30479" y="45719"/>
                  </a:lnTo>
                  <a:lnTo>
                    <a:pt x="30479" y="16763"/>
                  </a:lnTo>
                  <a:lnTo>
                    <a:pt x="0" y="16763"/>
                  </a:lnTo>
                  <a:lnTo>
                    <a:pt x="0" y="45719"/>
                  </a:lnTo>
                  <a:close/>
                </a:path>
                <a:path w="494029" h="163194">
                  <a:moveTo>
                    <a:pt x="68579" y="152400"/>
                  </a:moveTo>
                  <a:lnTo>
                    <a:pt x="99059" y="152400"/>
                  </a:lnTo>
                  <a:lnTo>
                    <a:pt x="99059" y="123444"/>
                  </a:lnTo>
                  <a:lnTo>
                    <a:pt x="68579" y="123444"/>
                  </a:lnTo>
                  <a:lnTo>
                    <a:pt x="68579" y="152400"/>
                  </a:lnTo>
                  <a:close/>
                </a:path>
                <a:path w="494029" h="163194">
                  <a:moveTo>
                    <a:pt x="147827" y="56387"/>
                  </a:moveTo>
                  <a:lnTo>
                    <a:pt x="178307" y="56387"/>
                  </a:lnTo>
                  <a:lnTo>
                    <a:pt x="178307" y="28955"/>
                  </a:lnTo>
                  <a:lnTo>
                    <a:pt x="147827" y="28955"/>
                  </a:lnTo>
                  <a:lnTo>
                    <a:pt x="147827" y="56387"/>
                  </a:lnTo>
                  <a:close/>
                </a:path>
                <a:path w="494029" h="163194">
                  <a:moveTo>
                    <a:pt x="181355" y="138683"/>
                  </a:moveTo>
                  <a:lnTo>
                    <a:pt x="211835" y="138683"/>
                  </a:lnTo>
                  <a:lnTo>
                    <a:pt x="211835" y="109727"/>
                  </a:lnTo>
                  <a:lnTo>
                    <a:pt x="181355" y="109727"/>
                  </a:lnTo>
                  <a:lnTo>
                    <a:pt x="181355" y="138683"/>
                  </a:lnTo>
                  <a:close/>
                </a:path>
                <a:path w="494029" h="163194">
                  <a:moveTo>
                    <a:pt x="217932" y="28955"/>
                  </a:moveTo>
                  <a:lnTo>
                    <a:pt x="248412" y="28955"/>
                  </a:lnTo>
                  <a:lnTo>
                    <a:pt x="248412" y="0"/>
                  </a:lnTo>
                  <a:lnTo>
                    <a:pt x="217932" y="0"/>
                  </a:lnTo>
                  <a:lnTo>
                    <a:pt x="217932" y="28955"/>
                  </a:lnTo>
                  <a:close/>
                </a:path>
                <a:path w="494029" h="163194">
                  <a:moveTo>
                    <a:pt x="260603" y="163067"/>
                  </a:moveTo>
                  <a:lnTo>
                    <a:pt x="291083" y="163067"/>
                  </a:lnTo>
                  <a:lnTo>
                    <a:pt x="291083" y="134112"/>
                  </a:lnTo>
                  <a:lnTo>
                    <a:pt x="260603" y="134112"/>
                  </a:lnTo>
                  <a:lnTo>
                    <a:pt x="260603" y="163067"/>
                  </a:lnTo>
                  <a:close/>
                </a:path>
                <a:path w="494029" h="163194">
                  <a:moveTo>
                    <a:pt x="312420" y="41148"/>
                  </a:moveTo>
                  <a:lnTo>
                    <a:pt x="342900" y="41148"/>
                  </a:lnTo>
                  <a:lnTo>
                    <a:pt x="342900" y="12192"/>
                  </a:lnTo>
                  <a:lnTo>
                    <a:pt x="312420" y="12192"/>
                  </a:lnTo>
                  <a:lnTo>
                    <a:pt x="312420" y="41148"/>
                  </a:lnTo>
                  <a:close/>
                </a:path>
                <a:path w="494029" h="163194">
                  <a:moveTo>
                    <a:pt x="342900" y="138683"/>
                  </a:moveTo>
                  <a:lnTo>
                    <a:pt x="373379" y="138683"/>
                  </a:lnTo>
                  <a:lnTo>
                    <a:pt x="373379" y="109727"/>
                  </a:lnTo>
                  <a:lnTo>
                    <a:pt x="342900" y="109727"/>
                  </a:lnTo>
                  <a:lnTo>
                    <a:pt x="342900" y="138683"/>
                  </a:lnTo>
                  <a:close/>
                </a:path>
                <a:path w="494029" h="163194">
                  <a:moveTo>
                    <a:pt x="463296" y="64007"/>
                  </a:moveTo>
                  <a:lnTo>
                    <a:pt x="493775" y="64007"/>
                  </a:lnTo>
                  <a:lnTo>
                    <a:pt x="493775" y="35051"/>
                  </a:lnTo>
                  <a:lnTo>
                    <a:pt x="463296" y="35051"/>
                  </a:lnTo>
                  <a:lnTo>
                    <a:pt x="463296" y="64007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7929244" y="3192145"/>
              <a:ext cx="40640" cy="39370"/>
            </a:xfrm>
            <a:custGeom>
              <a:avLst/>
              <a:gdLst/>
              <a:ahLst/>
              <a:cxnLst/>
              <a:rect l="l" t="t" r="r" b="b"/>
              <a:pathLst>
                <a:path w="40640" h="39369">
                  <a:moveTo>
                    <a:pt x="40131" y="13842"/>
                  </a:moveTo>
                  <a:lnTo>
                    <a:pt x="27177" y="39242"/>
                  </a:lnTo>
                  <a:lnTo>
                    <a:pt x="0" y="25400"/>
                  </a:lnTo>
                  <a:lnTo>
                    <a:pt x="12953" y="0"/>
                  </a:lnTo>
                  <a:lnTo>
                    <a:pt x="40131" y="1384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7779257" y="3191383"/>
              <a:ext cx="40640" cy="39370"/>
            </a:xfrm>
            <a:custGeom>
              <a:avLst/>
              <a:gdLst/>
              <a:ahLst/>
              <a:cxnLst/>
              <a:rect l="l" t="t" r="r" b="b"/>
              <a:pathLst>
                <a:path w="40640" h="39369">
                  <a:moveTo>
                    <a:pt x="40132" y="13842"/>
                  </a:moveTo>
                  <a:lnTo>
                    <a:pt x="27177" y="39242"/>
                  </a:lnTo>
                  <a:lnTo>
                    <a:pt x="0" y="25400"/>
                  </a:lnTo>
                  <a:lnTo>
                    <a:pt x="12953" y="0"/>
                  </a:lnTo>
                  <a:lnTo>
                    <a:pt x="40132" y="1384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7841868" y="3299841"/>
              <a:ext cx="40640" cy="39370"/>
            </a:xfrm>
            <a:custGeom>
              <a:avLst/>
              <a:gdLst/>
              <a:ahLst/>
              <a:cxnLst/>
              <a:rect l="l" t="t" r="r" b="b"/>
              <a:pathLst>
                <a:path w="40640" h="39370">
                  <a:moveTo>
                    <a:pt x="40131" y="13843"/>
                  </a:moveTo>
                  <a:lnTo>
                    <a:pt x="27177" y="39243"/>
                  </a:lnTo>
                  <a:lnTo>
                    <a:pt x="0" y="25400"/>
                  </a:lnTo>
                  <a:lnTo>
                    <a:pt x="12826" y="0"/>
                  </a:lnTo>
                  <a:lnTo>
                    <a:pt x="40131" y="1384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7736839" y="3284220"/>
              <a:ext cx="140335" cy="127000"/>
            </a:xfrm>
            <a:custGeom>
              <a:avLst/>
              <a:gdLst/>
              <a:ahLst/>
              <a:cxnLst/>
              <a:rect l="l" t="t" r="r" b="b"/>
              <a:pathLst>
                <a:path w="140334" h="127000">
                  <a:moveTo>
                    <a:pt x="40131" y="13842"/>
                  </a:moveTo>
                  <a:lnTo>
                    <a:pt x="27177" y="39242"/>
                  </a:lnTo>
                  <a:lnTo>
                    <a:pt x="0" y="25400"/>
                  </a:lnTo>
                  <a:lnTo>
                    <a:pt x="12826" y="0"/>
                  </a:lnTo>
                  <a:lnTo>
                    <a:pt x="40131" y="13842"/>
                  </a:lnTo>
                  <a:close/>
                </a:path>
                <a:path w="140334" h="127000">
                  <a:moveTo>
                    <a:pt x="140080" y="101600"/>
                  </a:moveTo>
                  <a:lnTo>
                    <a:pt x="127126" y="127000"/>
                  </a:lnTo>
                  <a:lnTo>
                    <a:pt x="99949" y="113156"/>
                  </a:lnTo>
                  <a:lnTo>
                    <a:pt x="112902" y="87629"/>
                  </a:lnTo>
                  <a:lnTo>
                    <a:pt x="140080" y="10160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7681721" y="3346195"/>
              <a:ext cx="40640" cy="39370"/>
            </a:xfrm>
            <a:custGeom>
              <a:avLst/>
              <a:gdLst/>
              <a:ahLst/>
              <a:cxnLst/>
              <a:rect l="l" t="t" r="r" b="b"/>
              <a:pathLst>
                <a:path w="40640" h="39370">
                  <a:moveTo>
                    <a:pt x="40131" y="13842"/>
                  </a:moveTo>
                  <a:lnTo>
                    <a:pt x="27177" y="39242"/>
                  </a:lnTo>
                  <a:lnTo>
                    <a:pt x="0" y="25400"/>
                  </a:lnTo>
                  <a:lnTo>
                    <a:pt x="12953" y="0"/>
                  </a:lnTo>
                  <a:lnTo>
                    <a:pt x="40131" y="1384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7667497" y="3426205"/>
              <a:ext cx="154940" cy="58419"/>
            </a:xfrm>
            <a:custGeom>
              <a:avLst/>
              <a:gdLst/>
              <a:ahLst/>
              <a:cxnLst/>
              <a:rect l="l" t="t" r="r" b="b"/>
              <a:pathLst>
                <a:path w="154940" h="58420">
                  <a:moveTo>
                    <a:pt x="154940" y="32639"/>
                  </a:moveTo>
                  <a:lnTo>
                    <a:pt x="141985" y="58166"/>
                  </a:lnTo>
                  <a:lnTo>
                    <a:pt x="114807" y="44323"/>
                  </a:lnTo>
                  <a:lnTo>
                    <a:pt x="127761" y="18796"/>
                  </a:lnTo>
                  <a:lnTo>
                    <a:pt x="154940" y="32639"/>
                  </a:lnTo>
                  <a:close/>
                </a:path>
                <a:path w="154940" h="58420">
                  <a:moveTo>
                    <a:pt x="40131" y="13843"/>
                  </a:moveTo>
                  <a:lnTo>
                    <a:pt x="27177" y="39243"/>
                  </a:lnTo>
                  <a:lnTo>
                    <a:pt x="0" y="25400"/>
                  </a:lnTo>
                  <a:lnTo>
                    <a:pt x="12953" y="0"/>
                  </a:lnTo>
                  <a:lnTo>
                    <a:pt x="40131" y="1384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7708137" y="3556000"/>
              <a:ext cx="40640" cy="39370"/>
            </a:xfrm>
            <a:custGeom>
              <a:avLst/>
              <a:gdLst/>
              <a:ahLst/>
              <a:cxnLst/>
              <a:rect l="l" t="t" r="r" b="b"/>
              <a:pathLst>
                <a:path w="40640" h="39370">
                  <a:moveTo>
                    <a:pt x="40131" y="13842"/>
                  </a:moveTo>
                  <a:lnTo>
                    <a:pt x="27304" y="39242"/>
                  </a:lnTo>
                  <a:lnTo>
                    <a:pt x="0" y="25400"/>
                  </a:lnTo>
                  <a:lnTo>
                    <a:pt x="12953" y="0"/>
                  </a:lnTo>
                  <a:lnTo>
                    <a:pt x="40131" y="1384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0033634" y="3126231"/>
              <a:ext cx="168275" cy="163195"/>
            </a:xfrm>
            <a:custGeom>
              <a:avLst/>
              <a:gdLst/>
              <a:ahLst/>
              <a:cxnLst/>
              <a:rect l="l" t="t" r="r" b="b"/>
              <a:pathLst>
                <a:path w="168275" h="163195">
                  <a:moveTo>
                    <a:pt x="87249" y="0"/>
                  </a:moveTo>
                  <a:lnTo>
                    <a:pt x="102108" y="24256"/>
                  </a:lnTo>
                  <a:lnTo>
                    <a:pt x="76073" y="40258"/>
                  </a:lnTo>
                  <a:lnTo>
                    <a:pt x="61214" y="15875"/>
                  </a:lnTo>
                  <a:lnTo>
                    <a:pt x="87249" y="0"/>
                  </a:lnTo>
                  <a:close/>
                </a:path>
                <a:path w="168275" h="163195">
                  <a:moveTo>
                    <a:pt x="26035" y="109600"/>
                  </a:moveTo>
                  <a:lnTo>
                    <a:pt x="40894" y="133857"/>
                  </a:lnTo>
                  <a:lnTo>
                    <a:pt x="14859" y="149859"/>
                  </a:lnTo>
                  <a:lnTo>
                    <a:pt x="0" y="125475"/>
                  </a:lnTo>
                  <a:lnTo>
                    <a:pt x="26035" y="109600"/>
                  </a:lnTo>
                  <a:close/>
                </a:path>
                <a:path w="168275" h="163195">
                  <a:moveTo>
                    <a:pt x="153289" y="122935"/>
                  </a:moveTo>
                  <a:lnTo>
                    <a:pt x="168275" y="147192"/>
                  </a:lnTo>
                  <a:lnTo>
                    <a:pt x="142240" y="163194"/>
                  </a:lnTo>
                  <a:lnTo>
                    <a:pt x="127381" y="138810"/>
                  </a:lnTo>
                  <a:lnTo>
                    <a:pt x="153289" y="12293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0092943" y="3290824"/>
              <a:ext cx="246379" cy="147955"/>
            </a:xfrm>
            <a:custGeom>
              <a:avLst/>
              <a:gdLst/>
              <a:ahLst/>
              <a:cxnLst/>
              <a:rect l="l" t="t" r="r" b="b"/>
              <a:pathLst>
                <a:path w="246379" h="147954">
                  <a:moveTo>
                    <a:pt x="26034" y="30099"/>
                  </a:moveTo>
                  <a:lnTo>
                    <a:pt x="40894" y="54355"/>
                  </a:lnTo>
                  <a:lnTo>
                    <a:pt x="14858" y="70358"/>
                  </a:lnTo>
                  <a:lnTo>
                    <a:pt x="0" y="45974"/>
                  </a:lnTo>
                  <a:lnTo>
                    <a:pt x="26034" y="30099"/>
                  </a:lnTo>
                  <a:close/>
                </a:path>
                <a:path w="246379" h="147954">
                  <a:moveTo>
                    <a:pt x="157099" y="0"/>
                  </a:moveTo>
                  <a:lnTo>
                    <a:pt x="172084" y="24384"/>
                  </a:lnTo>
                  <a:lnTo>
                    <a:pt x="146050" y="40259"/>
                  </a:lnTo>
                  <a:lnTo>
                    <a:pt x="131063" y="16001"/>
                  </a:lnTo>
                  <a:lnTo>
                    <a:pt x="157099" y="0"/>
                  </a:lnTo>
                  <a:close/>
                </a:path>
                <a:path w="246379" h="147954">
                  <a:moveTo>
                    <a:pt x="48767" y="107568"/>
                  </a:moveTo>
                  <a:lnTo>
                    <a:pt x="63626" y="131825"/>
                  </a:lnTo>
                  <a:lnTo>
                    <a:pt x="37591" y="147827"/>
                  </a:lnTo>
                  <a:lnTo>
                    <a:pt x="22732" y="123443"/>
                  </a:lnTo>
                  <a:lnTo>
                    <a:pt x="48767" y="107568"/>
                  </a:lnTo>
                  <a:close/>
                </a:path>
                <a:path w="246379" h="147954">
                  <a:moveTo>
                    <a:pt x="231139" y="73151"/>
                  </a:moveTo>
                  <a:lnTo>
                    <a:pt x="245999" y="97536"/>
                  </a:lnTo>
                  <a:lnTo>
                    <a:pt x="219963" y="113411"/>
                  </a:lnTo>
                  <a:lnTo>
                    <a:pt x="205104" y="89153"/>
                  </a:lnTo>
                  <a:lnTo>
                    <a:pt x="231139" y="7315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10203052" y="3463544"/>
              <a:ext cx="139065" cy="113664"/>
            </a:xfrm>
            <a:custGeom>
              <a:avLst/>
              <a:gdLst/>
              <a:ahLst/>
              <a:cxnLst/>
              <a:rect l="l" t="t" r="r" b="b"/>
              <a:pathLst>
                <a:path w="139065" h="113664">
                  <a:moveTo>
                    <a:pt x="26035" y="73151"/>
                  </a:moveTo>
                  <a:lnTo>
                    <a:pt x="40894" y="97535"/>
                  </a:lnTo>
                  <a:lnTo>
                    <a:pt x="14858" y="113410"/>
                  </a:lnTo>
                  <a:lnTo>
                    <a:pt x="0" y="89153"/>
                  </a:lnTo>
                  <a:lnTo>
                    <a:pt x="26035" y="73151"/>
                  </a:lnTo>
                  <a:close/>
                </a:path>
                <a:path w="139065" h="113664">
                  <a:moveTo>
                    <a:pt x="123951" y="0"/>
                  </a:moveTo>
                  <a:lnTo>
                    <a:pt x="138811" y="24383"/>
                  </a:lnTo>
                  <a:lnTo>
                    <a:pt x="112775" y="40258"/>
                  </a:lnTo>
                  <a:lnTo>
                    <a:pt x="97917" y="16001"/>
                  </a:lnTo>
                  <a:lnTo>
                    <a:pt x="123951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10156062" y="3467608"/>
              <a:ext cx="41275" cy="40640"/>
            </a:xfrm>
            <a:custGeom>
              <a:avLst/>
              <a:gdLst/>
              <a:ahLst/>
              <a:cxnLst/>
              <a:rect l="l" t="t" r="r" b="b"/>
              <a:pathLst>
                <a:path w="41275" h="40639">
                  <a:moveTo>
                    <a:pt x="26034" y="0"/>
                  </a:moveTo>
                  <a:lnTo>
                    <a:pt x="40893" y="24383"/>
                  </a:lnTo>
                  <a:lnTo>
                    <a:pt x="14985" y="40258"/>
                  </a:lnTo>
                  <a:lnTo>
                    <a:pt x="0" y="15875"/>
                  </a:lnTo>
                  <a:lnTo>
                    <a:pt x="26034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8714231" y="5181600"/>
              <a:ext cx="568960" cy="228600"/>
            </a:xfrm>
            <a:custGeom>
              <a:avLst/>
              <a:gdLst/>
              <a:ahLst/>
              <a:cxnLst/>
              <a:rect l="l" t="t" r="r" b="b"/>
              <a:pathLst>
                <a:path w="568959" h="228600">
                  <a:moveTo>
                    <a:pt x="0" y="172212"/>
                  </a:moveTo>
                  <a:lnTo>
                    <a:pt x="30479" y="172212"/>
                  </a:lnTo>
                  <a:lnTo>
                    <a:pt x="30479" y="144780"/>
                  </a:lnTo>
                  <a:lnTo>
                    <a:pt x="0" y="144780"/>
                  </a:lnTo>
                  <a:lnTo>
                    <a:pt x="0" y="172212"/>
                  </a:lnTo>
                  <a:close/>
                </a:path>
                <a:path w="568959" h="228600">
                  <a:moveTo>
                    <a:pt x="117348" y="182880"/>
                  </a:moveTo>
                  <a:lnTo>
                    <a:pt x="147827" y="182880"/>
                  </a:lnTo>
                  <a:lnTo>
                    <a:pt x="147827" y="153924"/>
                  </a:lnTo>
                  <a:lnTo>
                    <a:pt x="117348" y="153924"/>
                  </a:lnTo>
                  <a:lnTo>
                    <a:pt x="117348" y="182880"/>
                  </a:lnTo>
                  <a:close/>
                </a:path>
                <a:path w="568959" h="228600">
                  <a:moveTo>
                    <a:pt x="140208" y="74675"/>
                  </a:moveTo>
                  <a:lnTo>
                    <a:pt x="170688" y="74675"/>
                  </a:lnTo>
                  <a:lnTo>
                    <a:pt x="170688" y="45719"/>
                  </a:lnTo>
                  <a:lnTo>
                    <a:pt x="140208" y="45719"/>
                  </a:lnTo>
                  <a:lnTo>
                    <a:pt x="140208" y="74675"/>
                  </a:lnTo>
                  <a:close/>
                </a:path>
                <a:path w="568959" h="228600">
                  <a:moveTo>
                    <a:pt x="237744" y="228600"/>
                  </a:moveTo>
                  <a:lnTo>
                    <a:pt x="268224" y="228600"/>
                  </a:lnTo>
                  <a:lnTo>
                    <a:pt x="268224" y="199644"/>
                  </a:lnTo>
                  <a:lnTo>
                    <a:pt x="237744" y="199644"/>
                  </a:lnTo>
                  <a:lnTo>
                    <a:pt x="237744" y="228600"/>
                  </a:lnTo>
                  <a:close/>
                </a:path>
                <a:path w="568959" h="228600">
                  <a:moveTo>
                    <a:pt x="263651" y="86868"/>
                  </a:moveTo>
                  <a:lnTo>
                    <a:pt x="294131" y="86868"/>
                  </a:lnTo>
                  <a:lnTo>
                    <a:pt x="294131" y="59436"/>
                  </a:lnTo>
                  <a:lnTo>
                    <a:pt x="263651" y="59436"/>
                  </a:lnTo>
                  <a:lnTo>
                    <a:pt x="263651" y="86868"/>
                  </a:lnTo>
                  <a:close/>
                </a:path>
                <a:path w="568959" h="228600">
                  <a:moveTo>
                    <a:pt x="361188" y="204215"/>
                  </a:moveTo>
                  <a:lnTo>
                    <a:pt x="391668" y="204215"/>
                  </a:lnTo>
                  <a:lnTo>
                    <a:pt x="391668" y="175259"/>
                  </a:lnTo>
                  <a:lnTo>
                    <a:pt x="361188" y="175259"/>
                  </a:lnTo>
                  <a:lnTo>
                    <a:pt x="361188" y="204215"/>
                  </a:lnTo>
                  <a:close/>
                </a:path>
                <a:path w="568959" h="228600">
                  <a:moveTo>
                    <a:pt x="384048" y="27431"/>
                  </a:moveTo>
                  <a:lnTo>
                    <a:pt x="414527" y="27431"/>
                  </a:lnTo>
                  <a:lnTo>
                    <a:pt x="414527" y="0"/>
                  </a:lnTo>
                  <a:lnTo>
                    <a:pt x="384048" y="0"/>
                  </a:lnTo>
                  <a:lnTo>
                    <a:pt x="384048" y="27431"/>
                  </a:lnTo>
                  <a:close/>
                </a:path>
                <a:path w="568959" h="228600">
                  <a:moveTo>
                    <a:pt x="537972" y="158496"/>
                  </a:moveTo>
                  <a:lnTo>
                    <a:pt x="568451" y="158496"/>
                  </a:lnTo>
                  <a:lnTo>
                    <a:pt x="568451" y="129540"/>
                  </a:lnTo>
                  <a:lnTo>
                    <a:pt x="537972" y="129540"/>
                  </a:lnTo>
                  <a:lnTo>
                    <a:pt x="537972" y="158496"/>
                  </a:lnTo>
                  <a:close/>
                </a:path>
                <a:path w="568959" h="228600">
                  <a:moveTo>
                    <a:pt x="487679" y="51815"/>
                  </a:moveTo>
                  <a:lnTo>
                    <a:pt x="518159" y="51815"/>
                  </a:lnTo>
                  <a:lnTo>
                    <a:pt x="518159" y="22860"/>
                  </a:lnTo>
                  <a:lnTo>
                    <a:pt x="487679" y="22860"/>
                  </a:lnTo>
                  <a:lnTo>
                    <a:pt x="487679" y="51815"/>
                  </a:lnTo>
                  <a:close/>
                </a:path>
                <a:path w="568959" h="228600">
                  <a:moveTo>
                    <a:pt x="452627" y="175259"/>
                  </a:moveTo>
                  <a:lnTo>
                    <a:pt x="483107" y="175259"/>
                  </a:lnTo>
                  <a:lnTo>
                    <a:pt x="483107" y="146303"/>
                  </a:lnTo>
                  <a:lnTo>
                    <a:pt x="452627" y="146303"/>
                  </a:lnTo>
                  <a:lnTo>
                    <a:pt x="452627" y="175259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7829295" y="4825619"/>
              <a:ext cx="41275" cy="40640"/>
            </a:xfrm>
            <a:custGeom>
              <a:avLst/>
              <a:gdLst/>
              <a:ahLst/>
              <a:cxnLst/>
              <a:rect l="l" t="t" r="r" b="b"/>
              <a:pathLst>
                <a:path w="41275" h="40639">
                  <a:moveTo>
                    <a:pt x="14985" y="40258"/>
                  </a:moveTo>
                  <a:lnTo>
                    <a:pt x="0" y="15874"/>
                  </a:lnTo>
                  <a:lnTo>
                    <a:pt x="26034" y="0"/>
                  </a:lnTo>
                  <a:lnTo>
                    <a:pt x="41021" y="24256"/>
                  </a:lnTo>
                  <a:lnTo>
                    <a:pt x="14985" y="4025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7890509" y="4716017"/>
              <a:ext cx="41275" cy="40640"/>
            </a:xfrm>
            <a:custGeom>
              <a:avLst/>
              <a:gdLst/>
              <a:ahLst/>
              <a:cxnLst/>
              <a:rect l="l" t="t" r="r" b="b"/>
              <a:pathLst>
                <a:path w="41275" h="40639">
                  <a:moveTo>
                    <a:pt x="14986" y="40258"/>
                  </a:moveTo>
                  <a:lnTo>
                    <a:pt x="0" y="15874"/>
                  </a:lnTo>
                  <a:lnTo>
                    <a:pt x="26035" y="0"/>
                  </a:lnTo>
                  <a:lnTo>
                    <a:pt x="41021" y="24256"/>
                  </a:lnTo>
                  <a:lnTo>
                    <a:pt x="14986" y="4025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7758937" y="4630927"/>
              <a:ext cx="113664" cy="130810"/>
            </a:xfrm>
            <a:custGeom>
              <a:avLst/>
              <a:gdLst/>
              <a:ahLst/>
              <a:cxnLst/>
              <a:rect l="l" t="t" r="r" b="b"/>
              <a:pathLst>
                <a:path w="113665" h="130810">
                  <a:moveTo>
                    <a:pt x="14858" y="130302"/>
                  </a:moveTo>
                  <a:lnTo>
                    <a:pt x="0" y="106045"/>
                  </a:lnTo>
                  <a:lnTo>
                    <a:pt x="26034" y="90043"/>
                  </a:lnTo>
                  <a:lnTo>
                    <a:pt x="40893" y="114427"/>
                  </a:lnTo>
                  <a:lnTo>
                    <a:pt x="14858" y="130302"/>
                  </a:lnTo>
                </a:path>
                <a:path w="113665" h="130810">
                  <a:moveTo>
                    <a:pt x="87248" y="40259"/>
                  </a:moveTo>
                  <a:lnTo>
                    <a:pt x="72389" y="15875"/>
                  </a:lnTo>
                  <a:lnTo>
                    <a:pt x="98425" y="0"/>
                  </a:lnTo>
                  <a:lnTo>
                    <a:pt x="113283" y="24257"/>
                  </a:lnTo>
                  <a:lnTo>
                    <a:pt x="87248" y="4025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7700136" y="4660900"/>
              <a:ext cx="41275" cy="40640"/>
            </a:xfrm>
            <a:custGeom>
              <a:avLst/>
              <a:gdLst/>
              <a:ahLst/>
              <a:cxnLst/>
              <a:rect l="l" t="t" r="r" b="b"/>
              <a:pathLst>
                <a:path w="41275" h="40639">
                  <a:moveTo>
                    <a:pt x="14859" y="40258"/>
                  </a:moveTo>
                  <a:lnTo>
                    <a:pt x="0" y="15875"/>
                  </a:lnTo>
                  <a:lnTo>
                    <a:pt x="26035" y="0"/>
                  </a:lnTo>
                  <a:lnTo>
                    <a:pt x="40894" y="24383"/>
                  </a:lnTo>
                  <a:lnTo>
                    <a:pt x="14859" y="4025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7626222" y="4553458"/>
              <a:ext cx="223520" cy="74930"/>
            </a:xfrm>
            <a:custGeom>
              <a:avLst/>
              <a:gdLst/>
              <a:ahLst/>
              <a:cxnLst/>
              <a:rect l="l" t="t" r="r" b="b"/>
              <a:pathLst>
                <a:path w="223520" h="74929">
                  <a:moveTo>
                    <a:pt x="197230" y="40259"/>
                  </a:moveTo>
                  <a:lnTo>
                    <a:pt x="182372" y="15875"/>
                  </a:lnTo>
                  <a:lnTo>
                    <a:pt x="208406" y="0"/>
                  </a:lnTo>
                  <a:lnTo>
                    <a:pt x="223266" y="24257"/>
                  </a:lnTo>
                  <a:lnTo>
                    <a:pt x="197230" y="40259"/>
                  </a:lnTo>
                </a:path>
                <a:path w="223520" h="74929">
                  <a:moveTo>
                    <a:pt x="14858" y="74549"/>
                  </a:moveTo>
                  <a:lnTo>
                    <a:pt x="0" y="50165"/>
                  </a:lnTo>
                  <a:lnTo>
                    <a:pt x="25907" y="34290"/>
                  </a:lnTo>
                  <a:lnTo>
                    <a:pt x="40894" y="58674"/>
                  </a:lnTo>
                  <a:lnTo>
                    <a:pt x="14858" y="7454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7721091" y="4415027"/>
              <a:ext cx="41275" cy="40640"/>
            </a:xfrm>
            <a:custGeom>
              <a:avLst/>
              <a:gdLst/>
              <a:ahLst/>
              <a:cxnLst/>
              <a:rect l="l" t="t" r="r" b="b"/>
              <a:pathLst>
                <a:path w="41275" h="40639">
                  <a:moveTo>
                    <a:pt x="14985" y="40259"/>
                  </a:moveTo>
                  <a:lnTo>
                    <a:pt x="0" y="15875"/>
                  </a:lnTo>
                  <a:lnTo>
                    <a:pt x="26034" y="0"/>
                  </a:lnTo>
                  <a:lnTo>
                    <a:pt x="40893" y="24384"/>
                  </a:lnTo>
                  <a:lnTo>
                    <a:pt x="14985" y="4025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7623301" y="4488179"/>
              <a:ext cx="41275" cy="40640"/>
            </a:xfrm>
            <a:custGeom>
              <a:avLst/>
              <a:gdLst/>
              <a:ahLst/>
              <a:cxnLst/>
              <a:rect l="l" t="t" r="r" b="b"/>
              <a:pathLst>
                <a:path w="41275" h="40639">
                  <a:moveTo>
                    <a:pt x="14858" y="40259"/>
                  </a:moveTo>
                  <a:lnTo>
                    <a:pt x="0" y="16002"/>
                  </a:lnTo>
                  <a:lnTo>
                    <a:pt x="26034" y="0"/>
                  </a:lnTo>
                  <a:lnTo>
                    <a:pt x="40894" y="24384"/>
                  </a:lnTo>
                  <a:lnTo>
                    <a:pt x="14858" y="4025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7768081" y="4484242"/>
              <a:ext cx="41275" cy="40640"/>
            </a:xfrm>
            <a:custGeom>
              <a:avLst/>
              <a:gdLst/>
              <a:ahLst/>
              <a:cxnLst/>
              <a:rect l="l" t="t" r="r" b="b"/>
              <a:pathLst>
                <a:path w="41275" h="40639">
                  <a:moveTo>
                    <a:pt x="14859" y="40258"/>
                  </a:moveTo>
                  <a:lnTo>
                    <a:pt x="0" y="15874"/>
                  </a:lnTo>
                  <a:lnTo>
                    <a:pt x="26035" y="0"/>
                  </a:lnTo>
                  <a:lnTo>
                    <a:pt x="40894" y="24256"/>
                  </a:lnTo>
                  <a:lnTo>
                    <a:pt x="14859" y="4025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 descr=""/>
          <p:cNvSpPr txBox="1"/>
          <p:nvPr/>
        </p:nvSpPr>
        <p:spPr>
          <a:xfrm>
            <a:off x="9490202" y="5405120"/>
            <a:ext cx="561340" cy="288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71120">
              <a:lnSpc>
                <a:spcPct val="101200"/>
              </a:lnSpc>
              <a:spcBef>
                <a:spcPts val="100"/>
              </a:spcBef>
            </a:pPr>
            <a:r>
              <a:rPr dirty="0" sz="850" spc="-10">
                <a:solidFill>
                  <a:srgbClr val="FFFFFF"/>
                </a:solidFill>
                <a:latin typeface="Trebuchet MS"/>
                <a:cs typeface="Trebuchet MS"/>
              </a:rPr>
              <a:t>Amazon SageMaker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9454895" y="2308606"/>
            <a:ext cx="419100" cy="288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" marR="5080" indent="-93345">
              <a:lnSpc>
                <a:spcPct val="101200"/>
              </a:lnSpc>
              <a:spcBef>
                <a:spcPts val="100"/>
              </a:spcBef>
            </a:pPr>
            <a:r>
              <a:rPr dirty="0" sz="850" spc="-10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850" spc="25">
                <a:solidFill>
                  <a:srgbClr val="FFFFFF"/>
                </a:solidFill>
                <a:latin typeface="Trebuchet MS"/>
                <a:cs typeface="Trebuchet MS"/>
              </a:rPr>
              <a:t>EMR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10305922" y="3385565"/>
            <a:ext cx="572135" cy="288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1200"/>
              </a:lnSpc>
              <a:spcBef>
                <a:spcPts val="100"/>
              </a:spcBef>
            </a:pPr>
            <a:r>
              <a:rPr dirty="0" sz="850" spc="-10">
                <a:solidFill>
                  <a:srgbClr val="FFFFFF"/>
                </a:solidFill>
                <a:latin typeface="Trebuchet MS"/>
                <a:cs typeface="Trebuchet MS"/>
              </a:rPr>
              <a:t>Amazon DynamoDB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8106156" y="5386196"/>
            <a:ext cx="423545" cy="288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2540">
              <a:lnSpc>
                <a:spcPct val="101200"/>
              </a:lnSpc>
              <a:spcBef>
                <a:spcPts val="100"/>
              </a:spcBef>
            </a:pPr>
            <a:r>
              <a:rPr dirty="0" sz="850" spc="-10">
                <a:solidFill>
                  <a:srgbClr val="FFFFFF"/>
                </a:solidFill>
                <a:latin typeface="Trebuchet MS"/>
                <a:cs typeface="Trebuchet MS"/>
              </a:rPr>
              <a:t>Amazon Redshift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8036052" y="2308606"/>
            <a:ext cx="419100" cy="288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925" marR="5080" indent="-35560">
              <a:lnSpc>
                <a:spcPct val="101200"/>
              </a:lnSpc>
              <a:spcBef>
                <a:spcPts val="100"/>
              </a:spcBef>
            </a:pPr>
            <a:r>
              <a:rPr dirty="0" sz="850" spc="-10">
                <a:solidFill>
                  <a:srgbClr val="FFFFFF"/>
                </a:solidFill>
                <a:latin typeface="Trebuchet MS"/>
                <a:cs typeface="Trebuchet MS"/>
              </a:rPr>
              <a:t>Amazon Aurora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8745601" y="3843273"/>
            <a:ext cx="491490" cy="311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65735" marR="5080" indent="-166370">
              <a:lnSpc>
                <a:spcPts val="1070"/>
              </a:lnSpc>
              <a:spcBef>
                <a:spcPts val="225"/>
              </a:spcBef>
            </a:pPr>
            <a:r>
              <a:rPr dirty="0" sz="950" spc="-10" b="1">
                <a:latin typeface="Trebuchet MS"/>
                <a:cs typeface="Trebuchet MS"/>
              </a:rPr>
              <a:t>Amazon </a:t>
            </a:r>
            <a:r>
              <a:rPr dirty="0" sz="950" spc="-25" b="1">
                <a:latin typeface="Trebuchet MS"/>
                <a:cs typeface="Trebuchet MS"/>
              </a:rPr>
              <a:t>S3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93" name="object 93" descr=""/>
          <p:cNvSpPr/>
          <p:nvPr/>
        </p:nvSpPr>
        <p:spPr>
          <a:xfrm>
            <a:off x="7446264" y="2731007"/>
            <a:ext cx="3071495" cy="2545080"/>
          </a:xfrm>
          <a:custGeom>
            <a:avLst/>
            <a:gdLst/>
            <a:ahLst/>
            <a:cxnLst/>
            <a:rect l="l" t="t" r="r" b="b"/>
            <a:pathLst>
              <a:path w="3071495" h="2545079">
                <a:moveTo>
                  <a:pt x="81661" y="1194054"/>
                </a:moveTo>
                <a:lnTo>
                  <a:pt x="78613" y="1191260"/>
                </a:lnTo>
                <a:lnTo>
                  <a:pt x="68072" y="1191260"/>
                </a:lnTo>
                <a:lnTo>
                  <a:pt x="68072" y="1203960"/>
                </a:lnTo>
                <a:lnTo>
                  <a:pt x="68072" y="1419860"/>
                </a:lnTo>
                <a:lnTo>
                  <a:pt x="13589" y="1419860"/>
                </a:lnTo>
                <a:lnTo>
                  <a:pt x="13589" y="1203960"/>
                </a:lnTo>
                <a:lnTo>
                  <a:pt x="68072" y="1203960"/>
                </a:lnTo>
                <a:lnTo>
                  <a:pt x="68072" y="1191260"/>
                </a:lnTo>
                <a:lnTo>
                  <a:pt x="3048" y="1191260"/>
                </a:lnTo>
                <a:lnTo>
                  <a:pt x="0" y="1194054"/>
                </a:lnTo>
                <a:lnTo>
                  <a:pt x="0" y="1429766"/>
                </a:lnTo>
                <a:lnTo>
                  <a:pt x="3048" y="1432560"/>
                </a:lnTo>
                <a:lnTo>
                  <a:pt x="78613" y="1432560"/>
                </a:lnTo>
                <a:lnTo>
                  <a:pt x="81661" y="1429766"/>
                </a:lnTo>
                <a:lnTo>
                  <a:pt x="81661" y="1419860"/>
                </a:lnTo>
                <a:lnTo>
                  <a:pt x="81661" y="1203960"/>
                </a:lnTo>
                <a:lnTo>
                  <a:pt x="81661" y="1194054"/>
                </a:lnTo>
                <a:close/>
              </a:path>
              <a:path w="3071495" h="2545079">
                <a:moveTo>
                  <a:pt x="176784" y="1381760"/>
                </a:moveTo>
                <a:lnTo>
                  <a:pt x="163195" y="1381760"/>
                </a:lnTo>
                <a:lnTo>
                  <a:pt x="163195" y="1419860"/>
                </a:lnTo>
                <a:lnTo>
                  <a:pt x="108839" y="1419860"/>
                </a:lnTo>
                <a:lnTo>
                  <a:pt x="108839" y="1330960"/>
                </a:lnTo>
                <a:lnTo>
                  <a:pt x="95250" y="1330960"/>
                </a:lnTo>
                <a:lnTo>
                  <a:pt x="95250" y="1429766"/>
                </a:lnTo>
                <a:lnTo>
                  <a:pt x="98298" y="1432560"/>
                </a:lnTo>
                <a:lnTo>
                  <a:pt x="173863" y="1432560"/>
                </a:lnTo>
                <a:lnTo>
                  <a:pt x="176784" y="1429766"/>
                </a:lnTo>
                <a:lnTo>
                  <a:pt x="176784" y="1419860"/>
                </a:lnTo>
                <a:lnTo>
                  <a:pt x="176784" y="1381760"/>
                </a:lnTo>
                <a:close/>
              </a:path>
              <a:path w="3071495" h="2545079">
                <a:moveTo>
                  <a:pt x="176784" y="1149604"/>
                </a:moveTo>
                <a:lnTo>
                  <a:pt x="173863" y="1146810"/>
                </a:lnTo>
                <a:lnTo>
                  <a:pt x="98298" y="1146810"/>
                </a:lnTo>
                <a:lnTo>
                  <a:pt x="95250" y="1149604"/>
                </a:lnTo>
                <a:lnTo>
                  <a:pt x="95250" y="1235710"/>
                </a:lnTo>
                <a:lnTo>
                  <a:pt x="108839" y="1235710"/>
                </a:lnTo>
                <a:lnTo>
                  <a:pt x="108839" y="1159510"/>
                </a:lnTo>
                <a:lnTo>
                  <a:pt x="163195" y="1159510"/>
                </a:lnTo>
                <a:lnTo>
                  <a:pt x="163195" y="1178560"/>
                </a:lnTo>
                <a:lnTo>
                  <a:pt x="176784" y="1178560"/>
                </a:lnTo>
                <a:lnTo>
                  <a:pt x="176784" y="1159510"/>
                </a:lnTo>
                <a:lnTo>
                  <a:pt x="176784" y="1149604"/>
                </a:lnTo>
                <a:close/>
              </a:path>
              <a:path w="3071495" h="2545079">
                <a:moveTo>
                  <a:pt x="272034" y="1394460"/>
                </a:moveTo>
                <a:lnTo>
                  <a:pt x="258445" y="1394460"/>
                </a:lnTo>
                <a:lnTo>
                  <a:pt x="258445" y="1419860"/>
                </a:lnTo>
                <a:lnTo>
                  <a:pt x="204089" y="1419860"/>
                </a:lnTo>
                <a:lnTo>
                  <a:pt x="204089" y="1388110"/>
                </a:lnTo>
                <a:lnTo>
                  <a:pt x="190500" y="1388110"/>
                </a:lnTo>
                <a:lnTo>
                  <a:pt x="190500" y="1429766"/>
                </a:lnTo>
                <a:lnTo>
                  <a:pt x="193421" y="1432560"/>
                </a:lnTo>
                <a:lnTo>
                  <a:pt x="268986" y="1432560"/>
                </a:lnTo>
                <a:lnTo>
                  <a:pt x="272034" y="1429766"/>
                </a:lnTo>
                <a:lnTo>
                  <a:pt x="272034" y="1419860"/>
                </a:lnTo>
                <a:lnTo>
                  <a:pt x="272034" y="1394460"/>
                </a:lnTo>
                <a:close/>
              </a:path>
              <a:path w="3071495" h="2545079">
                <a:moveTo>
                  <a:pt x="272034" y="1092454"/>
                </a:moveTo>
                <a:lnTo>
                  <a:pt x="268986" y="1089660"/>
                </a:lnTo>
                <a:lnTo>
                  <a:pt x="193421" y="1089660"/>
                </a:lnTo>
                <a:lnTo>
                  <a:pt x="190500" y="1092454"/>
                </a:lnTo>
                <a:lnTo>
                  <a:pt x="190500" y="1172210"/>
                </a:lnTo>
                <a:lnTo>
                  <a:pt x="204089" y="1172210"/>
                </a:lnTo>
                <a:lnTo>
                  <a:pt x="204089" y="1102360"/>
                </a:lnTo>
                <a:lnTo>
                  <a:pt x="258445" y="1102360"/>
                </a:lnTo>
                <a:lnTo>
                  <a:pt x="258445" y="1184910"/>
                </a:lnTo>
                <a:lnTo>
                  <a:pt x="272034" y="1184910"/>
                </a:lnTo>
                <a:lnTo>
                  <a:pt x="272034" y="1102360"/>
                </a:lnTo>
                <a:lnTo>
                  <a:pt x="272034" y="1092454"/>
                </a:lnTo>
                <a:close/>
              </a:path>
              <a:path w="3071495" h="2545079">
                <a:moveTo>
                  <a:pt x="280670" y="1282192"/>
                </a:moveTo>
                <a:lnTo>
                  <a:pt x="275310" y="1257490"/>
                </a:lnTo>
                <a:lnTo>
                  <a:pt x="267081" y="1246098"/>
                </a:lnTo>
                <a:lnTo>
                  <a:pt x="267081" y="1282192"/>
                </a:lnTo>
                <a:lnTo>
                  <a:pt x="262788" y="1301978"/>
                </a:lnTo>
                <a:lnTo>
                  <a:pt x="251117" y="1318120"/>
                </a:lnTo>
                <a:lnTo>
                  <a:pt x="233807" y="1329004"/>
                </a:lnTo>
                <a:lnTo>
                  <a:pt x="212598" y="1332992"/>
                </a:lnTo>
                <a:lnTo>
                  <a:pt x="191439" y="1329004"/>
                </a:lnTo>
                <a:lnTo>
                  <a:pt x="174117" y="1318120"/>
                </a:lnTo>
                <a:lnTo>
                  <a:pt x="162407" y="1301978"/>
                </a:lnTo>
                <a:lnTo>
                  <a:pt x="158115" y="1282192"/>
                </a:lnTo>
                <a:lnTo>
                  <a:pt x="162407" y="1262418"/>
                </a:lnTo>
                <a:lnTo>
                  <a:pt x="174117" y="1246276"/>
                </a:lnTo>
                <a:lnTo>
                  <a:pt x="191439" y="1235392"/>
                </a:lnTo>
                <a:lnTo>
                  <a:pt x="212598" y="1231392"/>
                </a:lnTo>
                <a:lnTo>
                  <a:pt x="233807" y="1235392"/>
                </a:lnTo>
                <a:lnTo>
                  <a:pt x="251117" y="1246276"/>
                </a:lnTo>
                <a:lnTo>
                  <a:pt x="262788" y="1262418"/>
                </a:lnTo>
                <a:lnTo>
                  <a:pt x="267081" y="1282192"/>
                </a:lnTo>
                <a:lnTo>
                  <a:pt x="267081" y="1246098"/>
                </a:lnTo>
                <a:lnTo>
                  <a:pt x="260731" y="1237297"/>
                </a:lnTo>
                <a:lnTo>
                  <a:pt x="251333" y="1231392"/>
                </a:lnTo>
                <a:lnTo>
                  <a:pt x="239090" y="1223695"/>
                </a:lnTo>
                <a:lnTo>
                  <a:pt x="212598" y="1218692"/>
                </a:lnTo>
                <a:lnTo>
                  <a:pt x="186143" y="1223695"/>
                </a:lnTo>
                <a:lnTo>
                  <a:pt x="164503" y="1237297"/>
                </a:lnTo>
                <a:lnTo>
                  <a:pt x="149885" y="1257490"/>
                </a:lnTo>
                <a:lnTo>
                  <a:pt x="144526" y="1282192"/>
                </a:lnTo>
                <a:lnTo>
                  <a:pt x="149885" y="1306906"/>
                </a:lnTo>
                <a:lnTo>
                  <a:pt x="164503" y="1327086"/>
                </a:lnTo>
                <a:lnTo>
                  <a:pt x="186143" y="1340700"/>
                </a:lnTo>
                <a:lnTo>
                  <a:pt x="212598" y="1345692"/>
                </a:lnTo>
                <a:lnTo>
                  <a:pt x="239090" y="1340700"/>
                </a:lnTo>
                <a:lnTo>
                  <a:pt x="251333" y="1332992"/>
                </a:lnTo>
                <a:lnTo>
                  <a:pt x="260731" y="1327086"/>
                </a:lnTo>
                <a:lnTo>
                  <a:pt x="275310" y="1306906"/>
                </a:lnTo>
                <a:lnTo>
                  <a:pt x="280670" y="1282192"/>
                </a:lnTo>
                <a:close/>
              </a:path>
              <a:path w="3071495" h="2545079">
                <a:moveTo>
                  <a:pt x="367195" y="1387906"/>
                </a:moveTo>
                <a:lnTo>
                  <a:pt x="364832" y="1379004"/>
                </a:lnTo>
                <a:lnTo>
                  <a:pt x="358775" y="1371346"/>
                </a:lnTo>
                <a:lnTo>
                  <a:pt x="354965" y="1368145"/>
                </a:lnTo>
                <a:lnTo>
                  <a:pt x="354965" y="1392047"/>
                </a:lnTo>
                <a:lnTo>
                  <a:pt x="350647" y="1396619"/>
                </a:lnTo>
                <a:lnTo>
                  <a:pt x="346202" y="1401191"/>
                </a:lnTo>
                <a:lnTo>
                  <a:pt x="338582" y="1401572"/>
                </a:lnTo>
                <a:lnTo>
                  <a:pt x="333629" y="1397508"/>
                </a:lnTo>
                <a:lnTo>
                  <a:pt x="286219" y="1357630"/>
                </a:lnTo>
                <a:lnTo>
                  <a:pt x="276860" y="1349756"/>
                </a:lnTo>
                <a:lnTo>
                  <a:pt x="282956" y="1344676"/>
                </a:lnTo>
                <a:lnTo>
                  <a:pt x="288290" y="1339088"/>
                </a:lnTo>
                <a:lnTo>
                  <a:pt x="292862" y="1332992"/>
                </a:lnTo>
                <a:lnTo>
                  <a:pt x="354584" y="1384935"/>
                </a:lnTo>
                <a:lnTo>
                  <a:pt x="354965" y="1392047"/>
                </a:lnTo>
                <a:lnTo>
                  <a:pt x="354965" y="1368145"/>
                </a:lnTo>
                <a:lnTo>
                  <a:pt x="313156" y="1332992"/>
                </a:lnTo>
                <a:lnTo>
                  <a:pt x="299720" y="1321689"/>
                </a:lnTo>
                <a:lnTo>
                  <a:pt x="303872" y="1312456"/>
                </a:lnTo>
                <a:lnTo>
                  <a:pt x="306933" y="1302753"/>
                </a:lnTo>
                <a:lnTo>
                  <a:pt x="308838" y="1292644"/>
                </a:lnTo>
                <a:lnTo>
                  <a:pt x="309499" y="1282192"/>
                </a:lnTo>
                <a:lnTo>
                  <a:pt x="301866" y="1247013"/>
                </a:lnTo>
                <a:lnTo>
                  <a:pt x="295910" y="1238783"/>
                </a:lnTo>
                <a:lnTo>
                  <a:pt x="295910" y="1282192"/>
                </a:lnTo>
                <a:lnTo>
                  <a:pt x="289344" y="1312468"/>
                </a:lnTo>
                <a:lnTo>
                  <a:pt x="271487" y="1337157"/>
                </a:lnTo>
                <a:lnTo>
                  <a:pt x="245008" y="1353820"/>
                </a:lnTo>
                <a:lnTo>
                  <a:pt x="212598" y="1359916"/>
                </a:lnTo>
                <a:lnTo>
                  <a:pt x="180174" y="1353820"/>
                </a:lnTo>
                <a:lnTo>
                  <a:pt x="153695" y="1337157"/>
                </a:lnTo>
                <a:lnTo>
                  <a:pt x="135826" y="1312456"/>
                </a:lnTo>
                <a:lnTo>
                  <a:pt x="129286" y="1282192"/>
                </a:lnTo>
                <a:lnTo>
                  <a:pt x="135826" y="1251940"/>
                </a:lnTo>
                <a:lnTo>
                  <a:pt x="153695" y="1227239"/>
                </a:lnTo>
                <a:lnTo>
                  <a:pt x="180174" y="1210576"/>
                </a:lnTo>
                <a:lnTo>
                  <a:pt x="212598" y="1204468"/>
                </a:lnTo>
                <a:lnTo>
                  <a:pt x="245008" y="1210576"/>
                </a:lnTo>
                <a:lnTo>
                  <a:pt x="271487" y="1227239"/>
                </a:lnTo>
                <a:lnTo>
                  <a:pt x="289356" y="1251940"/>
                </a:lnTo>
                <a:lnTo>
                  <a:pt x="295910" y="1282192"/>
                </a:lnTo>
                <a:lnTo>
                  <a:pt x="295910" y="1238783"/>
                </a:lnTo>
                <a:lnTo>
                  <a:pt x="281089" y="1218272"/>
                </a:lnTo>
                <a:lnTo>
                  <a:pt x="259168" y="1204468"/>
                </a:lnTo>
                <a:lnTo>
                  <a:pt x="250291" y="1198880"/>
                </a:lnTo>
                <a:lnTo>
                  <a:pt x="212598" y="1191768"/>
                </a:lnTo>
                <a:lnTo>
                  <a:pt x="174891" y="1198880"/>
                </a:lnTo>
                <a:lnTo>
                  <a:pt x="144094" y="1218272"/>
                </a:lnTo>
                <a:lnTo>
                  <a:pt x="123317" y="1247013"/>
                </a:lnTo>
                <a:lnTo>
                  <a:pt x="115697" y="1282192"/>
                </a:lnTo>
                <a:lnTo>
                  <a:pt x="123317" y="1317383"/>
                </a:lnTo>
                <a:lnTo>
                  <a:pt x="144094" y="1346123"/>
                </a:lnTo>
                <a:lnTo>
                  <a:pt x="174891" y="1365516"/>
                </a:lnTo>
                <a:lnTo>
                  <a:pt x="212598" y="1372616"/>
                </a:lnTo>
                <a:lnTo>
                  <a:pt x="227088" y="1371625"/>
                </a:lnTo>
                <a:lnTo>
                  <a:pt x="240931" y="1368704"/>
                </a:lnTo>
                <a:lnTo>
                  <a:pt x="253936" y="1363992"/>
                </a:lnTo>
                <a:lnTo>
                  <a:pt x="261620" y="1359916"/>
                </a:lnTo>
                <a:lnTo>
                  <a:pt x="265938" y="1357630"/>
                </a:lnTo>
                <a:lnTo>
                  <a:pt x="324485" y="1406906"/>
                </a:lnTo>
                <a:lnTo>
                  <a:pt x="329438" y="1410970"/>
                </a:lnTo>
                <a:lnTo>
                  <a:pt x="335534" y="1413002"/>
                </a:lnTo>
                <a:lnTo>
                  <a:pt x="348615" y="1413002"/>
                </a:lnTo>
                <a:lnTo>
                  <a:pt x="355600" y="1410335"/>
                </a:lnTo>
                <a:lnTo>
                  <a:pt x="360680" y="1405128"/>
                </a:lnTo>
                <a:lnTo>
                  <a:pt x="362915" y="1401572"/>
                </a:lnTo>
                <a:lnTo>
                  <a:pt x="365823" y="1396974"/>
                </a:lnTo>
                <a:lnTo>
                  <a:pt x="367195" y="1387906"/>
                </a:lnTo>
                <a:close/>
              </a:path>
              <a:path w="3071495" h="2545079">
                <a:moveTo>
                  <a:pt x="367284" y="1130554"/>
                </a:moveTo>
                <a:lnTo>
                  <a:pt x="364236" y="1127760"/>
                </a:lnTo>
                <a:lnTo>
                  <a:pt x="288671" y="1127760"/>
                </a:lnTo>
                <a:lnTo>
                  <a:pt x="285623" y="1130554"/>
                </a:lnTo>
                <a:lnTo>
                  <a:pt x="285623" y="1210310"/>
                </a:lnTo>
                <a:lnTo>
                  <a:pt x="299212" y="1210310"/>
                </a:lnTo>
                <a:lnTo>
                  <a:pt x="299212" y="1140460"/>
                </a:lnTo>
                <a:lnTo>
                  <a:pt x="353695" y="1140460"/>
                </a:lnTo>
                <a:lnTo>
                  <a:pt x="353695" y="1350010"/>
                </a:lnTo>
                <a:lnTo>
                  <a:pt x="367284" y="1350010"/>
                </a:lnTo>
                <a:lnTo>
                  <a:pt x="367284" y="1140460"/>
                </a:lnTo>
                <a:lnTo>
                  <a:pt x="367284" y="1130554"/>
                </a:lnTo>
                <a:close/>
              </a:path>
              <a:path w="3071495" h="2545079">
                <a:moveTo>
                  <a:pt x="885825" y="80137"/>
                </a:moveTo>
                <a:lnTo>
                  <a:pt x="876198" y="62217"/>
                </a:lnTo>
                <a:lnTo>
                  <a:pt x="872236" y="60159"/>
                </a:lnTo>
                <a:lnTo>
                  <a:pt x="872236" y="80137"/>
                </a:lnTo>
                <a:lnTo>
                  <a:pt x="872236" y="100965"/>
                </a:lnTo>
                <a:lnTo>
                  <a:pt x="872236" y="162306"/>
                </a:lnTo>
                <a:lnTo>
                  <a:pt x="860107" y="171323"/>
                </a:lnTo>
                <a:lnTo>
                  <a:pt x="839495" y="179120"/>
                </a:lnTo>
                <a:lnTo>
                  <a:pt x="811682" y="184619"/>
                </a:lnTo>
                <a:lnTo>
                  <a:pt x="778002" y="186690"/>
                </a:lnTo>
                <a:lnTo>
                  <a:pt x="739495" y="183934"/>
                </a:lnTo>
                <a:lnTo>
                  <a:pt x="712724" y="177673"/>
                </a:lnTo>
                <a:lnTo>
                  <a:pt x="708787" y="176758"/>
                </a:lnTo>
                <a:lnTo>
                  <a:pt x="688454" y="166878"/>
                </a:lnTo>
                <a:lnTo>
                  <a:pt x="681101" y="155956"/>
                </a:lnTo>
                <a:lnTo>
                  <a:pt x="681101" y="100965"/>
                </a:lnTo>
                <a:lnTo>
                  <a:pt x="699236" y="109956"/>
                </a:lnTo>
                <a:lnTo>
                  <a:pt x="722477" y="116484"/>
                </a:lnTo>
                <a:lnTo>
                  <a:pt x="748944" y="120459"/>
                </a:lnTo>
                <a:lnTo>
                  <a:pt x="776732" y="121793"/>
                </a:lnTo>
                <a:lnTo>
                  <a:pt x="804430" y="120459"/>
                </a:lnTo>
                <a:lnTo>
                  <a:pt x="830859" y="116484"/>
                </a:lnTo>
                <a:lnTo>
                  <a:pt x="854087" y="109956"/>
                </a:lnTo>
                <a:lnTo>
                  <a:pt x="856081" y="108966"/>
                </a:lnTo>
                <a:lnTo>
                  <a:pt x="872236" y="100965"/>
                </a:lnTo>
                <a:lnTo>
                  <a:pt x="872236" y="80137"/>
                </a:lnTo>
                <a:lnTo>
                  <a:pt x="865632" y="89687"/>
                </a:lnTo>
                <a:lnTo>
                  <a:pt x="846670" y="99034"/>
                </a:lnTo>
                <a:lnTo>
                  <a:pt x="816610" y="106146"/>
                </a:lnTo>
                <a:lnTo>
                  <a:pt x="776732" y="108966"/>
                </a:lnTo>
                <a:lnTo>
                  <a:pt x="736815" y="106146"/>
                </a:lnTo>
                <a:lnTo>
                  <a:pt x="714908" y="100965"/>
                </a:lnTo>
                <a:lnTo>
                  <a:pt x="706716" y="99034"/>
                </a:lnTo>
                <a:lnTo>
                  <a:pt x="687705" y="89662"/>
                </a:lnTo>
                <a:lnTo>
                  <a:pt x="681101" y="80137"/>
                </a:lnTo>
                <a:lnTo>
                  <a:pt x="687717" y="70548"/>
                </a:lnTo>
                <a:lnTo>
                  <a:pt x="706716" y="61201"/>
                </a:lnTo>
                <a:lnTo>
                  <a:pt x="736815" y="54127"/>
                </a:lnTo>
                <a:lnTo>
                  <a:pt x="776732" y="51308"/>
                </a:lnTo>
                <a:lnTo>
                  <a:pt x="816610" y="54127"/>
                </a:lnTo>
                <a:lnTo>
                  <a:pt x="846670" y="61201"/>
                </a:lnTo>
                <a:lnTo>
                  <a:pt x="865632" y="70548"/>
                </a:lnTo>
                <a:lnTo>
                  <a:pt x="872236" y="80137"/>
                </a:lnTo>
                <a:lnTo>
                  <a:pt x="872236" y="60159"/>
                </a:lnTo>
                <a:lnTo>
                  <a:pt x="855205" y="51308"/>
                </a:lnTo>
                <a:lnTo>
                  <a:pt x="851090" y="49174"/>
                </a:lnTo>
                <a:lnTo>
                  <a:pt x="816063" y="41186"/>
                </a:lnTo>
                <a:lnTo>
                  <a:pt x="776732" y="38481"/>
                </a:lnTo>
                <a:lnTo>
                  <a:pt x="738898" y="40982"/>
                </a:lnTo>
                <a:lnTo>
                  <a:pt x="704875" y="48323"/>
                </a:lnTo>
                <a:lnTo>
                  <a:pt x="679564" y="60350"/>
                </a:lnTo>
                <a:lnTo>
                  <a:pt x="667893" y="76835"/>
                </a:lnTo>
                <a:lnTo>
                  <a:pt x="667512" y="76835"/>
                </a:lnTo>
                <a:lnTo>
                  <a:pt x="667512" y="291719"/>
                </a:lnTo>
                <a:lnTo>
                  <a:pt x="677125" y="310718"/>
                </a:lnTo>
                <a:lnTo>
                  <a:pt x="702246" y="324523"/>
                </a:lnTo>
                <a:lnTo>
                  <a:pt x="737260" y="332943"/>
                </a:lnTo>
                <a:lnTo>
                  <a:pt x="776605" y="335788"/>
                </a:lnTo>
                <a:lnTo>
                  <a:pt x="816000" y="332943"/>
                </a:lnTo>
                <a:lnTo>
                  <a:pt x="851065" y="324523"/>
                </a:lnTo>
                <a:lnTo>
                  <a:pt x="853668" y="323088"/>
                </a:lnTo>
                <a:lnTo>
                  <a:pt x="876198" y="310718"/>
                </a:lnTo>
                <a:lnTo>
                  <a:pt x="885825" y="291719"/>
                </a:lnTo>
                <a:lnTo>
                  <a:pt x="885825" y="269113"/>
                </a:lnTo>
                <a:lnTo>
                  <a:pt x="872236" y="269113"/>
                </a:lnTo>
                <a:lnTo>
                  <a:pt x="872236" y="291719"/>
                </a:lnTo>
                <a:lnTo>
                  <a:pt x="864984" y="302844"/>
                </a:lnTo>
                <a:lnTo>
                  <a:pt x="844943" y="312940"/>
                </a:lnTo>
                <a:lnTo>
                  <a:pt x="814628" y="320268"/>
                </a:lnTo>
                <a:lnTo>
                  <a:pt x="776605" y="323088"/>
                </a:lnTo>
                <a:lnTo>
                  <a:pt x="738632" y="320268"/>
                </a:lnTo>
                <a:lnTo>
                  <a:pt x="708367" y="312940"/>
                </a:lnTo>
                <a:lnTo>
                  <a:pt x="688340" y="302844"/>
                </a:lnTo>
                <a:lnTo>
                  <a:pt x="681101" y="291719"/>
                </a:lnTo>
                <a:lnTo>
                  <a:pt x="681101" y="250825"/>
                </a:lnTo>
                <a:lnTo>
                  <a:pt x="699516" y="260299"/>
                </a:lnTo>
                <a:lnTo>
                  <a:pt x="723163" y="267131"/>
                </a:lnTo>
                <a:lnTo>
                  <a:pt x="750100" y="271284"/>
                </a:lnTo>
                <a:lnTo>
                  <a:pt x="778383" y="272669"/>
                </a:lnTo>
                <a:lnTo>
                  <a:pt x="797852" y="272034"/>
                </a:lnTo>
                <a:lnTo>
                  <a:pt x="816571" y="270167"/>
                </a:lnTo>
                <a:lnTo>
                  <a:pt x="834097" y="267106"/>
                </a:lnTo>
                <a:lnTo>
                  <a:pt x="850011" y="262890"/>
                </a:lnTo>
                <a:lnTo>
                  <a:pt x="848893" y="259842"/>
                </a:lnTo>
                <a:lnTo>
                  <a:pt x="845566" y="250698"/>
                </a:lnTo>
                <a:lnTo>
                  <a:pt x="830795" y="254647"/>
                </a:lnTo>
                <a:lnTo>
                  <a:pt x="814400" y="257517"/>
                </a:lnTo>
                <a:lnTo>
                  <a:pt x="796785" y="259257"/>
                </a:lnTo>
                <a:lnTo>
                  <a:pt x="778383" y="259842"/>
                </a:lnTo>
                <a:lnTo>
                  <a:pt x="739711" y="257086"/>
                </a:lnTo>
                <a:lnTo>
                  <a:pt x="712838" y="250825"/>
                </a:lnTo>
                <a:lnTo>
                  <a:pt x="708875" y="249910"/>
                </a:lnTo>
                <a:lnTo>
                  <a:pt x="688467" y="240030"/>
                </a:lnTo>
                <a:lnTo>
                  <a:pt x="681101" y="229108"/>
                </a:lnTo>
                <a:lnTo>
                  <a:pt x="681101" y="177673"/>
                </a:lnTo>
                <a:lnTo>
                  <a:pt x="699414" y="187147"/>
                </a:lnTo>
                <a:lnTo>
                  <a:pt x="722972" y="193979"/>
                </a:lnTo>
                <a:lnTo>
                  <a:pt x="749820" y="198132"/>
                </a:lnTo>
                <a:lnTo>
                  <a:pt x="778002" y="199517"/>
                </a:lnTo>
                <a:lnTo>
                  <a:pt x="807046" y="198120"/>
                </a:lnTo>
                <a:lnTo>
                  <a:pt x="833018" y="194106"/>
                </a:lnTo>
                <a:lnTo>
                  <a:pt x="855040" y="187794"/>
                </a:lnTo>
                <a:lnTo>
                  <a:pt x="857300" y="186690"/>
                </a:lnTo>
                <a:lnTo>
                  <a:pt x="872236" y="179451"/>
                </a:lnTo>
                <a:lnTo>
                  <a:pt x="872236" y="198628"/>
                </a:lnTo>
                <a:lnTo>
                  <a:pt x="885825" y="198628"/>
                </a:lnTo>
                <a:lnTo>
                  <a:pt x="885825" y="179451"/>
                </a:lnTo>
                <a:lnTo>
                  <a:pt x="885825" y="100965"/>
                </a:lnTo>
                <a:lnTo>
                  <a:pt x="885825" y="80137"/>
                </a:lnTo>
                <a:close/>
              </a:path>
              <a:path w="3071495" h="2545079">
                <a:moveTo>
                  <a:pt x="933577" y="19177"/>
                </a:moveTo>
                <a:lnTo>
                  <a:pt x="913130" y="19177"/>
                </a:lnTo>
                <a:lnTo>
                  <a:pt x="913130" y="0"/>
                </a:lnTo>
                <a:lnTo>
                  <a:pt x="899541" y="0"/>
                </a:lnTo>
                <a:lnTo>
                  <a:pt x="899541" y="19177"/>
                </a:lnTo>
                <a:lnTo>
                  <a:pt x="879094" y="19177"/>
                </a:lnTo>
                <a:lnTo>
                  <a:pt x="879094" y="32004"/>
                </a:lnTo>
                <a:lnTo>
                  <a:pt x="899541" y="32004"/>
                </a:lnTo>
                <a:lnTo>
                  <a:pt x="899541" y="51308"/>
                </a:lnTo>
                <a:lnTo>
                  <a:pt x="913130" y="51308"/>
                </a:lnTo>
                <a:lnTo>
                  <a:pt x="913130" y="32004"/>
                </a:lnTo>
                <a:lnTo>
                  <a:pt x="933577" y="32004"/>
                </a:lnTo>
                <a:lnTo>
                  <a:pt x="933577" y="19177"/>
                </a:lnTo>
                <a:close/>
              </a:path>
              <a:path w="3071495" h="2545079">
                <a:moveTo>
                  <a:pt x="966089" y="2323846"/>
                </a:moveTo>
                <a:lnTo>
                  <a:pt x="963993" y="2314181"/>
                </a:lnTo>
                <a:lnTo>
                  <a:pt x="962164" y="2311654"/>
                </a:lnTo>
                <a:lnTo>
                  <a:pt x="958278" y="2306256"/>
                </a:lnTo>
                <a:lnTo>
                  <a:pt x="952500" y="2302624"/>
                </a:lnTo>
                <a:lnTo>
                  <a:pt x="952500" y="2317115"/>
                </a:lnTo>
                <a:lnTo>
                  <a:pt x="952500" y="2330577"/>
                </a:lnTo>
                <a:lnTo>
                  <a:pt x="946658" y="2336038"/>
                </a:lnTo>
                <a:lnTo>
                  <a:pt x="932180" y="2336038"/>
                </a:lnTo>
                <a:lnTo>
                  <a:pt x="926338" y="2330577"/>
                </a:lnTo>
                <a:lnTo>
                  <a:pt x="926338" y="2317115"/>
                </a:lnTo>
                <a:lnTo>
                  <a:pt x="932180" y="2311654"/>
                </a:lnTo>
                <a:lnTo>
                  <a:pt x="946658" y="2311654"/>
                </a:lnTo>
                <a:lnTo>
                  <a:pt x="952500" y="2317115"/>
                </a:lnTo>
                <a:lnTo>
                  <a:pt x="952500" y="2302624"/>
                </a:lnTo>
                <a:lnTo>
                  <a:pt x="949794" y="2300922"/>
                </a:lnTo>
                <a:lnTo>
                  <a:pt x="939419" y="2298954"/>
                </a:lnTo>
                <a:lnTo>
                  <a:pt x="929030" y="2300922"/>
                </a:lnTo>
                <a:lnTo>
                  <a:pt x="920559" y="2306256"/>
                </a:lnTo>
                <a:lnTo>
                  <a:pt x="914844" y="2314181"/>
                </a:lnTo>
                <a:lnTo>
                  <a:pt x="912749" y="2323846"/>
                </a:lnTo>
                <a:lnTo>
                  <a:pt x="912749" y="2332228"/>
                </a:lnTo>
                <a:lnTo>
                  <a:pt x="917194" y="2339594"/>
                </a:lnTo>
                <a:lnTo>
                  <a:pt x="924179" y="2344166"/>
                </a:lnTo>
                <a:lnTo>
                  <a:pt x="919353" y="2355481"/>
                </a:lnTo>
                <a:lnTo>
                  <a:pt x="919353" y="2391283"/>
                </a:lnTo>
                <a:lnTo>
                  <a:pt x="919353" y="2404745"/>
                </a:lnTo>
                <a:lnTo>
                  <a:pt x="913511" y="2410206"/>
                </a:lnTo>
                <a:lnTo>
                  <a:pt x="899033" y="2410206"/>
                </a:lnTo>
                <a:lnTo>
                  <a:pt x="893191" y="2404745"/>
                </a:lnTo>
                <a:lnTo>
                  <a:pt x="893191" y="2396617"/>
                </a:lnTo>
                <a:lnTo>
                  <a:pt x="893191" y="2391283"/>
                </a:lnTo>
                <a:lnTo>
                  <a:pt x="894537" y="2390013"/>
                </a:lnTo>
                <a:lnTo>
                  <a:pt x="899033" y="2385822"/>
                </a:lnTo>
                <a:lnTo>
                  <a:pt x="913511" y="2385822"/>
                </a:lnTo>
                <a:lnTo>
                  <a:pt x="919353" y="2391283"/>
                </a:lnTo>
                <a:lnTo>
                  <a:pt x="919353" y="2355481"/>
                </a:lnTo>
                <a:lnTo>
                  <a:pt x="911606" y="2373630"/>
                </a:lnTo>
                <a:lnTo>
                  <a:pt x="909955" y="2373249"/>
                </a:lnTo>
                <a:lnTo>
                  <a:pt x="908050" y="2373122"/>
                </a:lnTo>
                <a:lnTo>
                  <a:pt x="906272" y="2373122"/>
                </a:lnTo>
                <a:lnTo>
                  <a:pt x="897902" y="2374392"/>
                </a:lnTo>
                <a:lnTo>
                  <a:pt x="890651" y="2377910"/>
                </a:lnTo>
                <a:lnTo>
                  <a:pt x="884910" y="2383256"/>
                </a:lnTo>
                <a:lnTo>
                  <a:pt x="881126" y="2390013"/>
                </a:lnTo>
                <a:lnTo>
                  <a:pt x="853186" y="2384171"/>
                </a:lnTo>
                <a:lnTo>
                  <a:pt x="850658" y="2375001"/>
                </a:lnTo>
                <a:lnTo>
                  <a:pt x="849503" y="2373503"/>
                </a:lnTo>
                <a:lnTo>
                  <a:pt x="844905" y="2367584"/>
                </a:lnTo>
                <a:lnTo>
                  <a:pt x="839724" y="2364473"/>
                </a:lnTo>
                <a:lnTo>
                  <a:pt x="839724" y="2378964"/>
                </a:lnTo>
                <a:lnTo>
                  <a:pt x="839724" y="2392426"/>
                </a:lnTo>
                <a:lnTo>
                  <a:pt x="833882" y="2397887"/>
                </a:lnTo>
                <a:lnTo>
                  <a:pt x="819404" y="2397887"/>
                </a:lnTo>
                <a:lnTo>
                  <a:pt x="813562" y="2392426"/>
                </a:lnTo>
                <a:lnTo>
                  <a:pt x="813562" y="2378964"/>
                </a:lnTo>
                <a:lnTo>
                  <a:pt x="819404" y="2373503"/>
                </a:lnTo>
                <a:lnTo>
                  <a:pt x="833882" y="2373503"/>
                </a:lnTo>
                <a:lnTo>
                  <a:pt x="839724" y="2378964"/>
                </a:lnTo>
                <a:lnTo>
                  <a:pt x="839724" y="2364473"/>
                </a:lnTo>
                <a:lnTo>
                  <a:pt x="836663" y="2362619"/>
                </a:lnTo>
                <a:lnTo>
                  <a:pt x="826643" y="2360803"/>
                </a:lnTo>
                <a:lnTo>
                  <a:pt x="816254" y="2362771"/>
                </a:lnTo>
                <a:lnTo>
                  <a:pt x="807783" y="2368105"/>
                </a:lnTo>
                <a:lnTo>
                  <a:pt x="802055" y="2376030"/>
                </a:lnTo>
                <a:lnTo>
                  <a:pt x="799973" y="2385695"/>
                </a:lnTo>
                <a:lnTo>
                  <a:pt x="799973" y="2392045"/>
                </a:lnTo>
                <a:lnTo>
                  <a:pt x="802640" y="2397887"/>
                </a:lnTo>
                <a:lnTo>
                  <a:pt x="806958" y="2402332"/>
                </a:lnTo>
                <a:lnTo>
                  <a:pt x="806577" y="2403170"/>
                </a:lnTo>
                <a:lnTo>
                  <a:pt x="806577" y="2446909"/>
                </a:lnTo>
                <a:lnTo>
                  <a:pt x="806577" y="2460371"/>
                </a:lnTo>
                <a:lnTo>
                  <a:pt x="800735" y="2465832"/>
                </a:lnTo>
                <a:lnTo>
                  <a:pt x="786257" y="2465832"/>
                </a:lnTo>
                <a:lnTo>
                  <a:pt x="780415" y="2460371"/>
                </a:lnTo>
                <a:lnTo>
                  <a:pt x="780415" y="2446909"/>
                </a:lnTo>
                <a:lnTo>
                  <a:pt x="786257" y="2441448"/>
                </a:lnTo>
                <a:lnTo>
                  <a:pt x="800735" y="2441448"/>
                </a:lnTo>
                <a:lnTo>
                  <a:pt x="806577" y="2446909"/>
                </a:lnTo>
                <a:lnTo>
                  <a:pt x="806577" y="2403170"/>
                </a:lnTo>
                <a:lnTo>
                  <a:pt x="794766" y="2428875"/>
                </a:lnTo>
                <a:lnTo>
                  <a:pt x="794258" y="2428875"/>
                </a:lnTo>
                <a:lnTo>
                  <a:pt x="793877" y="2428748"/>
                </a:lnTo>
                <a:lnTo>
                  <a:pt x="793496" y="2428748"/>
                </a:lnTo>
                <a:lnTo>
                  <a:pt x="783107" y="2430716"/>
                </a:lnTo>
                <a:lnTo>
                  <a:pt x="774623" y="2436050"/>
                </a:lnTo>
                <a:lnTo>
                  <a:pt x="768921" y="2443975"/>
                </a:lnTo>
                <a:lnTo>
                  <a:pt x="766826" y="2453640"/>
                </a:lnTo>
                <a:lnTo>
                  <a:pt x="768921" y="2463317"/>
                </a:lnTo>
                <a:lnTo>
                  <a:pt x="774623" y="2471229"/>
                </a:lnTo>
                <a:lnTo>
                  <a:pt x="783107" y="2476576"/>
                </a:lnTo>
                <a:lnTo>
                  <a:pt x="793496" y="2478532"/>
                </a:lnTo>
                <a:lnTo>
                  <a:pt x="803871" y="2476576"/>
                </a:lnTo>
                <a:lnTo>
                  <a:pt x="812355" y="2471229"/>
                </a:lnTo>
                <a:lnTo>
                  <a:pt x="816241" y="2465832"/>
                </a:lnTo>
                <a:lnTo>
                  <a:pt x="818057" y="2463317"/>
                </a:lnTo>
                <a:lnTo>
                  <a:pt x="820166" y="2453640"/>
                </a:lnTo>
                <a:lnTo>
                  <a:pt x="820166" y="2444877"/>
                </a:lnTo>
                <a:lnTo>
                  <a:pt x="817968" y="2441448"/>
                </a:lnTo>
                <a:lnTo>
                  <a:pt x="815213" y="2437130"/>
                </a:lnTo>
                <a:lnTo>
                  <a:pt x="807847" y="2432685"/>
                </a:lnTo>
                <a:lnTo>
                  <a:pt x="809574" y="2428875"/>
                </a:lnTo>
                <a:lnTo>
                  <a:pt x="818515" y="2409317"/>
                </a:lnTo>
                <a:lnTo>
                  <a:pt x="821182" y="2410079"/>
                </a:lnTo>
                <a:lnTo>
                  <a:pt x="823849" y="2410587"/>
                </a:lnTo>
                <a:lnTo>
                  <a:pt x="826643" y="2410587"/>
                </a:lnTo>
                <a:lnTo>
                  <a:pt x="834212" y="2409571"/>
                </a:lnTo>
                <a:lnTo>
                  <a:pt x="834783" y="2409317"/>
                </a:lnTo>
                <a:lnTo>
                  <a:pt x="840905" y="2406700"/>
                </a:lnTo>
                <a:lnTo>
                  <a:pt x="846442" y="2402294"/>
                </a:lnTo>
                <a:lnTo>
                  <a:pt x="849604" y="2397887"/>
                </a:lnTo>
                <a:lnTo>
                  <a:pt x="850519" y="2396617"/>
                </a:lnTo>
                <a:lnTo>
                  <a:pt x="880110" y="2402840"/>
                </a:lnTo>
                <a:lnTo>
                  <a:pt x="883386" y="2410803"/>
                </a:lnTo>
                <a:lnTo>
                  <a:pt x="889228" y="2417165"/>
                </a:lnTo>
                <a:lnTo>
                  <a:pt x="897051" y="2421382"/>
                </a:lnTo>
                <a:lnTo>
                  <a:pt x="906272" y="2422906"/>
                </a:lnTo>
                <a:lnTo>
                  <a:pt x="916647" y="2420950"/>
                </a:lnTo>
                <a:lnTo>
                  <a:pt x="925131" y="2415603"/>
                </a:lnTo>
                <a:lnTo>
                  <a:pt x="929017" y="2410206"/>
                </a:lnTo>
                <a:lnTo>
                  <a:pt x="930846" y="2407691"/>
                </a:lnTo>
                <a:lnTo>
                  <a:pt x="932942" y="2398014"/>
                </a:lnTo>
                <a:lnTo>
                  <a:pt x="932942" y="2390648"/>
                </a:lnTo>
                <a:lnTo>
                  <a:pt x="930338" y="2385822"/>
                </a:lnTo>
                <a:lnTo>
                  <a:pt x="929386" y="2384044"/>
                </a:lnTo>
                <a:lnTo>
                  <a:pt x="923798" y="2379472"/>
                </a:lnTo>
                <a:lnTo>
                  <a:pt x="926287" y="2373630"/>
                </a:lnTo>
                <a:lnTo>
                  <a:pt x="937006" y="2348484"/>
                </a:lnTo>
                <a:lnTo>
                  <a:pt x="938530" y="2348738"/>
                </a:lnTo>
                <a:lnTo>
                  <a:pt x="939419" y="2348738"/>
                </a:lnTo>
                <a:lnTo>
                  <a:pt x="940752" y="2348484"/>
                </a:lnTo>
                <a:lnTo>
                  <a:pt x="949794" y="2346782"/>
                </a:lnTo>
                <a:lnTo>
                  <a:pt x="958278" y="2341435"/>
                </a:lnTo>
                <a:lnTo>
                  <a:pt x="962164" y="2336038"/>
                </a:lnTo>
                <a:lnTo>
                  <a:pt x="963980" y="2333523"/>
                </a:lnTo>
                <a:lnTo>
                  <a:pt x="966089" y="2323846"/>
                </a:lnTo>
                <a:close/>
              </a:path>
              <a:path w="3071495" h="2545079">
                <a:moveTo>
                  <a:pt x="995172" y="2237105"/>
                </a:moveTo>
                <a:lnTo>
                  <a:pt x="983767" y="2216175"/>
                </a:lnTo>
                <a:lnTo>
                  <a:pt x="981583" y="2215057"/>
                </a:lnTo>
                <a:lnTo>
                  <a:pt x="981583" y="2237105"/>
                </a:lnTo>
                <a:lnTo>
                  <a:pt x="981583" y="2259711"/>
                </a:lnTo>
                <a:lnTo>
                  <a:pt x="981583" y="2497201"/>
                </a:lnTo>
                <a:lnTo>
                  <a:pt x="972781" y="2509723"/>
                </a:lnTo>
                <a:lnTo>
                  <a:pt x="948461" y="2521039"/>
                </a:lnTo>
                <a:lnTo>
                  <a:pt x="911707" y="2529230"/>
                </a:lnTo>
                <a:lnTo>
                  <a:pt x="865632" y="2532380"/>
                </a:lnTo>
                <a:lnTo>
                  <a:pt x="819543" y="2529230"/>
                </a:lnTo>
                <a:lnTo>
                  <a:pt x="782789" y="2521039"/>
                </a:lnTo>
                <a:lnTo>
                  <a:pt x="758469" y="2509723"/>
                </a:lnTo>
                <a:lnTo>
                  <a:pt x="749681" y="2497201"/>
                </a:lnTo>
                <a:lnTo>
                  <a:pt x="749681" y="2259457"/>
                </a:lnTo>
                <a:lnTo>
                  <a:pt x="770915" y="2270785"/>
                </a:lnTo>
                <a:lnTo>
                  <a:pt x="799045" y="2278977"/>
                </a:lnTo>
                <a:lnTo>
                  <a:pt x="831507" y="2283942"/>
                </a:lnTo>
                <a:lnTo>
                  <a:pt x="865759" y="2285619"/>
                </a:lnTo>
                <a:lnTo>
                  <a:pt x="899883" y="2283968"/>
                </a:lnTo>
                <a:lnTo>
                  <a:pt x="932243" y="2279053"/>
                </a:lnTo>
                <a:lnTo>
                  <a:pt x="953439" y="2272919"/>
                </a:lnTo>
                <a:lnTo>
                  <a:pt x="960297" y="2270950"/>
                </a:lnTo>
                <a:lnTo>
                  <a:pt x="981583" y="2259711"/>
                </a:lnTo>
                <a:lnTo>
                  <a:pt x="981583" y="2237105"/>
                </a:lnTo>
                <a:lnTo>
                  <a:pt x="973074" y="2249830"/>
                </a:lnTo>
                <a:lnTo>
                  <a:pt x="949236" y="2261349"/>
                </a:lnTo>
                <a:lnTo>
                  <a:pt x="912622" y="2269706"/>
                </a:lnTo>
                <a:lnTo>
                  <a:pt x="865759" y="2272919"/>
                </a:lnTo>
                <a:lnTo>
                  <a:pt x="818908" y="2269706"/>
                </a:lnTo>
                <a:lnTo>
                  <a:pt x="782332" y="2261349"/>
                </a:lnTo>
                <a:lnTo>
                  <a:pt x="778433" y="2259457"/>
                </a:lnTo>
                <a:lnTo>
                  <a:pt x="758545" y="2249830"/>
                </a:lnTo>
                <a:lnTo>
                  <a:pt x="750062" y="2237105"/>
                </a:lnTo>
                <a:lnTo>
                  <a:pt x="758545" y="2224316"/>
                </a:lnTo>
                <a:lnTo>
                  <a:pt x="782332" y="2212759"/>
                </a:lnTo>
                <a:lnTo>
                  <a:pt x="818908" y="2204389"/>
                </a:lnTo>
                <a:lnTo>
                  <a:pt x="865759" y="2201164"/>
                </a:lnTo>
                <a:lnTo>
                  <a:pt x="912622" y="2204389"/>
                </a:lnTo>
                <a:lnTo>
                  <a:pt x="949236" y="2212759"/>
                </a:lnTo>
                <a:lnTo>
                  <a:pt x="973074" y="2224316"/>
                </a:lnTo>
                <a:lnTo>
                  <a:pt x="981583" y="2237105"/>
                </a:lnTo>
                <a:lnTo>
                  <a:pt x="981583" y="2215057"/>
                </a:lnTo>
                <a:lnTo>
                  <a:pt x="954455" y="2201164"/>
                </a:lnTo>
                <a:lnTo>
                  <a:pt x="953985" y="2200935"/>
                </a:lnTo>
                <a:lnTo>
                  <a:pt x="912444" y="2191626"/>
                </a:lnTo>
                <a:lnTo>
                  <a:pt x="865759" y="2188464"/>
                </a:lnTo>
                <a:lnTo>
                  <a:pt x="819061" y="2191626"/>
                </a:lnTo>
                <a:lnTo>
                  <a:pt x="777519" y="2200935"/>
                </a:lnTo>
                <a:lnTo>
                  <a:pt x="747737" y="2216175"/>
                </a:lnTo>
                <a:lnTo>
                  <a:pt x="736346" y="2237105"/>
                </a:lnTo>
                <a:lnTo>
                  <a:pt x="736346" y="2237232"/>
                </a:lnTo>
                <a:lnTo>
                  <a:pt x="736092" y="2237232"/>
                </a:lnTo>
                <a:lnTo>
                  <a:pt x="736092" y="2497201"/>
                </a:lnTo>
                <a:lnTo>
                  <a:pt x="747509" y="2517813"/>
                </a:lnTo>
                <a:lnTo>
                  <a:pt x="777328" y="2532811"/>
                </a:lnTo>
                <a:lnTo>
                  <a:pt x="818921" y="2541981"/>
                </a:lnTo>
                <a:lnTo>
                  <a:pt x="865632" y="2545080"/>
                </a:lnTo>
                <a:lnTo>
                  <a:pt x="912329" y="2541981"/>
                </a:lnTo>
                <a:lnTo>
                  <a:pt x="953922" y="2532811"/>
                </a:lnTo>
                <a:lnTo>
                  <a:pt x="954773" y="2532380"/>
                </a:lnTo>
                <a:lnTo>
                  <a:pt x="983742" y="2517813"/>
                </a:lnTo>
                <a:lnTo>
                  <a:pt x="995172" y="2497201"/>
                </a:lnTo>
                <a:lnTo>
                  <a:pt x="995172" y="2259711"/>
                </a:lnTo>
                <a:lnTo>
                  <a:pt x="995172" y="2237105"/>
                </a:lnTo>
                <a:close/>
              </a:path>
              <a:path w="3071495" h="2545079">
                <a:moveTo>
                  <a:pt x="1015492" y="89662"/>
                </a:moveTo>
                <a:lnTo>
                  <a:pt x="995045" y="89662"/>
                </a:lnTo>
                <a:lnTo>
                  <a:pt x="995045" y="70485"/>
                </a:lnTo>
                <a:lnTo>
                  <a:pt x="981456" y="70485"/>
                </a:lnTo>
                <a:lnTo>
                  <a:pt x="981456" y="89662"/>
                </a:lnTo>
                <a:lnTo>
                  <a:pt x="960882" y="89662"/>
                </a:lnTo>
                <a:lnTo>
                  <a:pt x="960882" y="102489"/>
                </a:lnTo>
                <a:lnTo>
                  <a:pt x="981456" y="102489"/>
                </a:lnTo>
                <a:lnTo>
                  <a:pt x="981456" y="121793"/>
                </a:lnTo>
                <a:lnTo>
                  <a:pt x="995045" y="121793"/>
                </a:lnTo>
                <a:lnTo>
                  <a:pt x="995045" y="102489"/>
                </a:lnTo>
                <a:lnTo>
                  <a:pt x="1015492" y="102489"/>
                </a:lnTo>
                <a:lnTo>
                  <a:pt x="1015492" y="89662"/>
                </a:lnTo>
                <a:close/>
              </a:path>
              <a:path w="3071495" h="2545079">
                <a:moveTo>
                  <a:pt x="1062228" y="230124"/>
                </a:moveTo>
                <a:lnTo>
                  <a:pt x="1059180" y="227203"/>
                </a:lnTo>
                <a:lnTo>
                  <a:pt x="1055370" y="227203"/>
                </a:lnTo>
                <a:lnTo>
                  <a:pt x="1021842" y="219163"/>
                </a:lnTo>
                <a:lnTo>
                  <a:pt x="1021842" y="233680"/>
                </a:lnTo>
                <a:lnTo>
                  <a:pt x="997915" y="245618"/>
                </a:lnTo>
                <a:lnTo>
                  <a:pt x="976388" y="262318"/>
                </a:lnTo>
                <a:lnTo>
                  <a:pt x="958596" y="282549"/>
                </a:lnTo>
                <a:lnTo>
                  <a:pt x="945896" y="305054"/>
                </a:lnTo>
                <a:lnTo>
                  <a:pt x="933107" y="282549"/>
                </a:lnTo>
                <a:lnTo>
                  <a:pt x="915289" y="262318"/>
                </a:lnTo>
                <a:lnTo>
                  <a:pt x="893737" y="245618"/>
                </a:lnTo>
                <a:lnTo>
                  <a:pt x="869823" y="233680"/>
                </a:lnTo>
                <a:lnTo>
                  <a:pt x="893737" y="221678"/>
                </a:lnTo>
                <a:lnTo>
                  <a:pt x="915276" y="204952"/>
                </a:lnTo>
                <a:lnTo>
                  <a:pt x="933107" y="184746"/>
                </a:lnTo>
                <a:lnTo>
                  <a:pt x="945896" y="162306"/>
                </a:lnTo>
                <a:lnTo>
                  <a:pt x="958596" y="184746"/>
                </a:lnTo>
                <a:lnTo>
                  <a:pt x="976388" y="204952"/>
                </a:lnTo>
                <a:lnTo>
                  <a:pt x="997915" y="221678"/>
                </a:lnTo>
                <a:lnTo>
                  <a:pt x="1021842" y="233680"/>
                </a:lnTo>
                <a:lnTo>
                  <a:pt x="1021842" y="219163"/>
                </a:lnTo>
                <a:lnTo>
                  <a:pt x="1019060" y="218490"/>
                </a:lnTo>
                <a:lnTo>
                  <a:pt x="985989" y="195922"/>
                </a:lnTo>
                <a:lnTo>
                  <a:pt x="961923" y="164896"/>
                </a:lnTo>
                <a:lnTo>
                  <a:pt x="961212" y="162306"/>
                </a:lnTo>
                <a:lnTo>
                  <a:pt x="952627" y="130810"/>
                </a:lnTo>
                <a:lnTo>
                  <a:pt x="952627" y="127254"/>
                </a:lnTo>
                <a:lnTo>
                  <a:pt x="949579" y="124333"/>
                </a:lnTo>
                <a:lnTo>
                  <a:pt x="942086" y="124333"/>
                </a:lnTo>
                <a:lnTo>
                  <a:pt x="939038" y="127254"/>
                </a:lnTo>
                <a:lnTo>
                  <a:pt x="939038" y="130810"/>
                </a:lnTo>
                <a:lnTo>
                  <a:pt x="929728" y="164896"/>
                </a:lnTo>
                <a:lnTo>
                  <a:pt x="905662" y="195922"/>
                </a:lnTo>
                <a:lnTo>
                  <a:pt x="872591" y="218490"/>
                </a:lnTo>
                <a:lnTo>
                  <a:pt x="836295" y="227203"/>
                </a:lnTo>
                <a:lnTo>
                  <a:pt x="832612" y="227203"/>
                </a:lnTo>
                <a:lnTo>
                  <a:pt x="829437" y="230124"/>
                </a:lnTo>
                <a:lnTo>
                  <a:pt x="829437" y="237236"/>
                </a:lnTo>
                <a:lnTo>
                  <a:pt x="832612" y="240030"/>
                </a:lnTo>
                <a:lnTo>
                  <a:pt x="836295" y="240030"/>
                </a:lnTo>
                <a:lnTo>
                  <a:pt x="872591" y="248780"/>
                </a:lnTo>
                <a:lnTo>
                  <a:pt x="905662" y="271386"/>
                </a:lnTo>
                <a:lnTo>
                  <a:pt x="929728" y="302450"/>
                </a:lnTo>
                <a:lnTo>
                  <a:pt x="939038" y="336550"/>
                </a:lnTo>
                <a:lnTo>
                  <a:pt x="939038" y="339979"/>
                </a:lnTo>
                <a:lnTo>
                  <a:pt x="942086" y="342900"/>
                </a:lnTo>
                <a:lnTo>
                  <a:pt x="949579" y="342900"/>
                </a:lnTo>
                <a:lnTo>
                  <a:pt x="952627" y="339979"/>
                </a:lnTo>
                <a:lnTo>
                  <a:pt x="952627" y="336550"/>
                </a:lnTo>
                <a:lnTo>
                  <a:pt x="961212" y="305054"/>
                </a:lnTo>
                <a:lnTo>
                  <a:pt x="961923" y="302450"/>
                </a:lnTo>
                <a:lnTo>
                  <a:pt x="985989" y="271386"/>
                </a:lnTo>
                <a:lnTo>
                  <a:pt x="1019060" y="248780"/>
                </a:lnTo>
                <a:lnTo>
                  <a:pt x="1055370" y="240030"/>
                </a:lnTo>
                <a:lnTo>
                  <a:pt x="1059192" y="240030"/>
                </a:lnTo>
                <a:lnTo>
                  <a:pt x="1062228" y="237236"/>
                </a:lnTo>
                <a:lnTo>
                  <a:pt x="1062228" y="230124"/>
                </a:lnTo>
                <a:close/>
              </a:path>
              <a:path w="3071495" h="2545079">
                <a:moveTo>
                  <a:pt x="2153412" y="181610"/>
                </a:moveTo>
                <a:lnTo>
                  <a:pt x="2119249" y="181610"/>
                </a:lnTo>
                <a:lnTo>
                  <a:pt x="2119249" y="149860"/>
                </a:lnTo>
                <a:lnTo>
                  <a:pt x="2105660" y="149860"/>
                </a:lnTo>
                <a:lnTo>
                  <a:pt x="2105660" y="181610"/>
                </a:lnTo>
                <a:lnTo>
                  <a:pt x="2071497" y="181610"/>
                </a:lnTo>
                <a:lnTo>
                  <a:pt x="2071497" y="194310"/>
                </a:lnTo>
                <a:lnTo>
                  <a:pt x="2105660" y="194310"/>
                </a:lnTo>
                <a:lnTo>
                  <a:pt x="2105660" y="226060"/>
                </a:lnTo>
                <a:lnTo>
                  <a:pt x="2119249" y="226060"/>
                </a:lnTo>
                <a:lnTo>
                  <a:pt x="2119249" y="194310"/>
                </a:lnTo>
                <a:lnTo>
                  <a:pt x="2153412" y="194310"/>
                </a:lnTo>
                <a:lnTo>
                  <a:pt x="2153412" y="181610"/>
                </a:lnTo>
                <a:close/>
              </a:path>
              <a:path w="3071495" h="2545079">
                <a:moveTo>
                  <a:pt x="2394204" y="2323084"/>
                </a:moveTo>
                <a:lnTo>
                  <a:pt x="2392934" y="2320925"/>
                </a:lnTo>
                <a:lnTo>
                  <a:pt x="2380615" y="2314346"/>
                </a:lnTo>
                <a:lnTo>
                  <a:pt x="2380615" y="2329053"/>
                </a:lnTo>
                <a:lnTo>
                  <a:pt x="2380615" y="2397125"/>
                </a:lnTo>
                <a:lnTo>
                  <a:pt x="2367597" y="2390140"/>
                </a:lnTo>
                <a:lnTo>
                  <a:pt x="2353653" y="2382647"/>
                </a:lnTo>
                <a:lnTo>
                  <a:pt x="2346325" y="2378710"/>
                </a:lnTo>
                <a:lnTo>
                  <a:pt x="2346579" y="2377186"/>
                </a:lnTo>
                <a:lnTo>
                  <a:pt x="2346579" y="2376297"/>
                </a:lnTo>
                <a:lnTo>
                  <a:pt x="2332990" y="2358529"/>
                </a:lnTo>
                <a:lnTo>
                  <a:pt x="2332990" y="2372868"/>
                </a:lnTo>
                <a:lnTo>
                  <a:pt x="2332990" y="2379853"/>
                </a:lnTo>
                <a:lnTo>
                  <a:pt x="2329942" y="2382647"/>
                </a:lnTo>
                <a:lnTo>
                  <a:pt x="2322449" y="2382647"/>
                </a:lnTo>
                <a:lnTo>
                  <a:pt x="2319401" y="2379853"/>
                </a:lnTo>
                <a:lnTo>
                  <a:pt x="2319401" y="2372868"/>
                </a:lnTo>
                <a:lnTo>
                  <a:pt x="2322449" y="2369947"/>
                </a:lnTo>
                <a:lnTo>
                  <a:pt x="2329942" y="2369947"/>
                </a:lnTo>
                <a:lnTo>
                  <a:pt x="2332990" y="2372868"/>
                </a:lnTo>
                <a:lnTo>
                  <a:pt x="2332990" y="2358529"/>
                </a:lnTo>
                <a:lnTo>
                  <a:pt x="2305812" y="2376297"/>
                </a:lnTo>
                <a:lnTo>
                  <a:pt x="2307412" y="2383752"/>
                </a:lnTo>
                <a:lnTo>
                  <a:pt x="2311793" y="2389848"/>
                </a:lnTo>
                <a:lnTo>
                  <a:pt x="2318283" y="2393962"/>
                </a:lnTo>
                <a:lnTo>
                  <a:pt x="2326259" y="2395474"/>
                </a:lnTo>
                <a:lnTo>
                  <a:pt x="2331593" y="2395474"/>
                </a:lnTo>
                <a:lnTo>
                  <a:pt x="2336546" y="2393442"/>
                </a:lnTo>
                <a:lnTo>
                  <a:pt x="2340229" y="2390140"/>
                </a:lnTo>
                <a:lnTo>
                  <a:pt x="2372995" y="2407793"/>
                </a:lnTo>
                <a:lnTo>
                  <a:pt x="2343531" y="2421636"/>
                </a:lnTo>
                <a:lnTo>
                  <a:pt x="2341245" y="2422652"/>
                </a:lnTo>
                <a:lnTo>
                  <a:pt x="2339848" y="2424938"/>
                </a:lnTo>
                <a:lnTo>
                  <a:pt x="2339848" y="2481072"/>
                </a:lnTo>
                <a:lnTo>
                  <a:pt x="2258060" y="2528189"/>
                </a:lnTo>
                <a:lnTo>
                  <a:pt x="2238095" y="2517521"/>
                </a:lnTo>
                <a:lnTo>
                  <a:pt x="2217420" y="2506472"/>
                </a:lnTo>
                <a:lnTo>
                  <a:pt x="2217420" y="2465578"/>
                </a:lnTo>
                <a:lnTo>
                  <a:pt x="2252599" y="2465578"/>
                </a:lnTo>
                <a:lnTo>
                  <a:pt x="2255393" y="2472944"/>
                </a:lnTo>
                <a:lnTo>
                  <a:pt x="2262886" y="2478278"/>
                </a:lnTo>
                <a:lnTo>
                  <a:pt x="2271776" y="2478278"/>
                </a:lnTo>
                <a:lnTo>
                  <a:pt x="2279739" y="2476792"/>
                </a:lnTo>
                <a:lnTo>
                  <a:pt x="2286228" y="2472715"/>
                </a:lnTo>
                <a:lnTo>
                  <a:pt x="2290610" y="2466657"/>
                </a:lnTo>
                <a:lnTo>
                  <a:pt x="2292223" y="2459228"/>
                </a:lnTo>
                <a:lnTo>
                  <a:pt x="2290610" y="2451785"/>
                </a:lnTo>
                <a:lnTo>
                  <a:pt x="2286228" y="2445689"/>
                </a:lnTo>
                <a:lnTo>
                  <a:pt x="2279739" y="2441575"/>
                </a:lnTo>
                <a:lnTo>
                  <a:pt x="2278634" y="2441371"/>
                </a:lnTo>
                <a:lnTo>
                  <a:pt x="2278634" y="2455672"/>
                </a:lnTo>
                <a:lnTo>
                  <a:pt x="2278634" y="2462657"/>
                </a:lnTo>
                <a:lnTo>
                  <a:pt x="2275586" y="2465578"/>
                </a:lnTo>
                <a:lnTo>
                  <a:pt x="2268093" y="2465578"/>
                </a:lnTo>
                <a:lnTo>
                  <a:pt x="2265045" y="2462657"/>
                </a:lnTo>
                <a:lnTo>
                  <a:pt x="2265045" y="2455672"/>
                </a:lnTo>
                <a:lnTo>
                  <a:pt x="2268093" y="2452751"/>
                </a:lnTo>
                <a:lnTo>
                  <a:pt x="2275586" y="2452751"/>
                </a:lnTo>
                <a:lnTo>
                  <a:pt x="2278634" y="2455672"/>
                </a:lnTo>
                <a:lnTo>
                  <a:pt x="2278634" y="2441371"/>
                </a:lnTo>
                <a:lnTo>
                  <a:pt x="2271776" y="2440051"/>
                </a:lnTo>
                <a:lnTo>
                  <a:pt x="2262886" y="2440051"/>
                </a:lnTo>
                <a:lnTo>
                  <a:pt x="2255393" y="2445385"/>
                </a:lnTo>
                <a:lnTo>
                  <a:pt x="2252599" y="2452751"/>
                </a:lnTo>
                <a:lnTo>
                  <a:pt x="2217420" y="2452751"/>
                </a:lnTo>
                <a:lnTo>
                  <a:pt x="2217420" y="2402078"/>
                </a:lnTo>
                <a:lnTo>
                  <a:pt x="2217420" y="2361311"/>
                </a:lnTo>
                <a:lnTo>
                  <a:pt x="2216150" y="2359279"/>
                </a:lnTo>
                <a:lnTo>
                  <a:pt x="2180082" y="2338959"/>
                </a:lnTo>
                <a:lnTo>
                  <a:pt x="2173097" y="2349881"/>
                </a:lnTo>
                <a:lnTo>
                  <a:pt x="2203831" y="2367153"/>
                </a:lnTo>
                <a:lnTo>
                  <a:pt x="2203831" y="2385949"/>
                </a:lnTo>
                <a:lnTo>
                  <a:pt x="2203831" y="2402078"/>
                </a:lnTo>
                <a:lnTo>
                  <a:pt x="2203831" y="2506472"/>
                </a:lnTo>
                <a:lnTo>
                  <a:pt x="2163064" y="2528189"/>
                </a:lnTo>
                <a:lnTo>
                  <a:pt x="2141601" y="2515870"/>
                </a:lnTo>
                <a:lnTo>
                  <a:pt x="2152396" y="2508631"/>
                </a:lnTo>
                <a:lnTo>
                  <a:pt x="2180463" y="2489835"/>
                </a:lnTo>
                <a:lnTo>
                  <a:pt x="2172589" y="2479548"/>
                </a:lnTo>
                <a:lnTo>
                  <a:pt x="2129028" y="2508631"/>
                </a:lnTo>
                <a:lnTo>
                  <a:pt x="2081403" y="2481072"/>
                </a:lnTo>
                <a:lnTo>
                  <a:pt x="2081403" y="2430907"/>
                </a:lnTo>
                <a:lnTo>
                  <a:pt x="2100529" y="2420112"/>
                </a:lnTo>
                <a:lnTo>
                  <a:pt x="2112010" y="2413635"/>
                </a:lnTo>
                <a:lnTo>
                  <a:pt x="2105025" y="2402713"/>
                </a:lnTo>
                <a:lnTo>
                  <a:pt x="2074291" y="2420112"/>
                </a:lnTo>
                <a:lnTo>
                  <a:pt x="2040509" y="2404237"/>
                </a:lnTo>
                <a:lnTo>
                  <a:pt x="2040509" y="2367534"/>
                </a:lnTo>
                <a:lnTo>
                  <a:pt x="2070823" y="2353310"/>
                </a:lnTo>
                <a:lnTo>
                  <a:pt x="2077593" y="2350135"/>
                </a:lnTo>
                <a:lnTo>
                  <a:pt x="2071497" y="2338705"/>
                </a:lnTo>
                <a:lnTo>
                  <a:pt x="2040509" y="2353310"/>
                </a:lnTo>
                <a:lnTo>
                  <a:pt x="2040509" y="2329053"/>
                </a:lnTo>
                <a:lnTo>
                  <a:pt x="2081022" y="2307336"/>
                </a:lnTo>
                <a:lnTo>
                  <a:pt x="2115312" y="2328672"/>
                </a:lnTo>
                <a:lnTo>
                  <a:pt x="2115312" y="2360295"/>
                </a:lnTo>
                <a:lnTo>
                  <a:pt x="2077593" y="2383790"/>
                </a:lnTo>
                <a:lnTo>
                  <a:pt x="2085086" y="2394331"/>
                </a:lnTo>
                <a:lnTo>
                  <a:pt x="2121916" y="2371471"/>
                </a:lnTo>
                <a:lnTo>
                  <a:pt x="2149348" y="2392172"/>
                </a:lnTo>
                <a:lnTo>
                  <a:pt x="2149348" y="2425192"/>
                </a:lnTo>
                <a:lnTo>
                  <a:pt x="2117979" y="2447798"/>
                </a:lnTo>
                <a:lnTo>
                  <a:pt x="2126361" y="2457831"/>
                </a:lnTo>
                <a:lnTo>
                  <a:pt x="2185301" y="2415413"/>
                </a:lnTo>
                <a:lnTo>
                  <a:pt x="2203831" y="2402078"/>
                </a:lnTo>
                <a:lnTo>
                  <a:pt x="2203831" y="2385949"/>
                </a:lnTo>
                <a:lnTo>
                  <a:pt x="2162937" y="2415413"/>
                </a:lnTo>
                <a:lnTo>
                  <a:pt x="2162937" y="2387092"/>
                </a:lnTo>
                <a:lnTo>
                  <a:pt x="2162048" y="2385314"/>
                </a:lnTo>
                <a:lnTo>
                  <a:pt x="2159978" y="2383752"/>
                </a:lnTo>
                <a:lnTo>
                  <a:pt x="2143531" y="2371471"/>
                </a:lnTo>
                <a:lnTo>
                  <a:pt x="2128901" y="2360549"/>
                </a:lnTo>
                <a:lnTo>
                  <a:pt x="2128901" y="2328799"/>
                </a:lnTo>
                <a:lnTo>
                  <a:pt x="2146795" y="2317623"/>
                </a:lnTo>
                <a:lnTo>
                  <a:pt x="2166747" y="2305177"/>
                </a:lnTo>
                <a:lnTo>
                  <a:pt x="2168652" y="2304034"/>
                </a:lnTo>
                <a:lnTo>
                  <a:pt x="2169718" y="2302129"/>
                </a:lnTo>
                <a:lnTo>
                  <a:pt x="2169795" y="2261616"/>
                </a:lnTo>
                <a:lnTo>
                  <a:pt x="2156206" y="2261616"/>
                </a:lnTo>
                <a:lnTo>
                  <a:pt x="2156206" y="2296414"/>
                </a:lnTo>
                <a:lnTo>
                  <a:pt x="2122170" y="2317623"/>
                </a:lnTo>
                <a:lnTo>
                  <a:pt x="2105660" y="2307336"/>
                </a:lnTo>
                <a:lnTo>
                  <a:pt x="2088134" y="2296414"/>
                </a:lnTo>
                <a:lnTo>
                  <a:pt x="2088134" y="2246122"/>
                </a:lnTo>
                <a:lnTo>
                  <a:pt x="2122170" y="2227580"/>
                </a:lnTo>
                <a:lnTo>
                  <a:pt x="2122170" y="2280793"/>
                </a:lnTo>
                <a:lnTo>
                  <a:pt x="2135759" y="2280793"/>
                </a:lnTo>
                <a:lnTo>
                  <a:pt x="2135759" y="2227580"/>
                </a:lnTo>
                <a:lnTo>
                  <a:pt x="2135759" y="2220087"/>
                </a:lnTo>
                <a:lnTo>
                  <a:pt x="2162937" y="2205228"/>
                </a:lnTo>
                <a:lnTo>
                  <a:pt x="2203704" y="2227326"/>
                </a:lnTo>
                <a:lnTo>
                  <a:pt x="2203831" y="2308479"/>
                </a:lnTo>
                <a:lnTo>
                  <a:pt x="2205101" y="2310638"/>
                </a:lnTo>
                <a:lnTo>
                  <a:pt x="2251710" y="2335530"/>
                </a:lnTo>
                <a:lnTo>
                  <a:pt x="2251583" y="2336419"/>
                </a:lnTo>
                <a:lnTo>
                  <a:pt x="2251329" y="2337181"/>
                </a:lnTo>
                <a:lnTo>
                  <a:pt x="2251329" y="2338070"/>
                </a:lnTo>
                <a:lnTo>
                  <a:pt x="2252929" y="2345525"/>
                </a:lnTo>
                <a:lnTo>
                  <a:pt x="2257310" y="2351621"/>
                </a:lnTo>
                <a:lnTo>
                  <a:pt x="2263800" y="2355735"/>
                </a:lnTo>
                <a:lnTo>
                  <a:pt x="2271776" y="2357247"/>
                </a:lnTo>
                <a:lnTo>
                  <a:pt x="2279739" y="2355735"/>
                </a:lnTo>
                <a:lnTo>
                  <a:pt x="2286228" y="2351621"/>
                </a:lnTo>
                <a:lnTo>
                  <a:pt x="2290610" y="2345525"/>
                </a:lnTo>
                <a:lnTo>
                  <a:pt x="2290851" y="2344420"/>
                </a:lnTo>
                <a:lnTo>
                  <a:pt x="2292223" y="2338070"/>
                </a:lnTo>
                <a:lnTo>
                  <a:pt x="2290838" y="2331720"/>
                </a:lnTo>
                <a:lnTo>
                  <a:pt x="2290610" y="2330653"/>
                </a:lnTo>
                <a:lnTo>
                  <a:pt x="2286228" y="2324595"/>
                </a:lnTo>
                <a:lnTo>
                  <a:pt x="2285644" y="2324227"/>
                </a:lnTo>
                <a:lnTo>
                  <a:pt x="2279739" y="2320518"/>
                </a:lnTo>
                <a:lnTo>
                  <a:pt x="2278634" y="2320315"/>
                </a:lnTo>
                <a:lnTo>
                  <a:pt x="2278634" y="2334641"/>
                </a:lnTo>
                <a:lnTo>
                  <a:pt x="2278634" y="2341626"/>
                </a:lnTo>
                <a:lnTo>
                  <a:pt x="2275586" y="2344420"/>
                </a:lnTo>
                <a:lnTo>
                  <a:pt x="2268093" y="2344420"/>
                </a:lnTo>
                <a:lnTo>
                  <a:pt x="2265045" y="2341626"/>
                </a:lnTo>
                <a:lnTo>
                  <a:pt x="2265045" y="2334641"/>
                </a:lnTo>
                <a:lnTo>
                  <a:pt x="2268093" y="2331720"/>
                </a:lnTo>
                <a:lnTo>
                  <a:pt x="2275586" y="2331720"/>
                </a:lnTo>
                <a:lnTo>
                  <a:pt x="2278634" y="2334641"/>
                </a:lnTo>
                <a:lnTo>
                  <a:pt x="2278634" y="2320315"/>
                </a:lnTo>
                <a:lnTo>
                  <a:pt x="2271776" y="2319020"/>
                </a:lnTo>
                <a:lnTo>
                  <a:pt x="2266442" y="2319020"/>
                </a:lnTo>
                <a:lnTo>
                  <a:pt x="2261489" y="2320925"/>
                </a:lnTo>
                <a:lnTo>
                  <a:pt x="2257806" y="2324227"/>
                </a:lnTo>
                <a:lnTo>
                  <a:pt x="2217420" y="2302510"/>
                </a:lnTo>
                <a:lnTo>
                  <a:pt x="2217420" y="2227326"/>
                </a:lnTo>
                <a:lnTo>
                  <a:pt x="2237790" y="2216277"/>
                </a:lnTo>
                <a:lnTo>
                  <a:pt x="2257933" y="2205355"/>
                </a:lnTo>
                <a:lnTo>
                  <a:pt x="2332990" y="2252345"/>
                </a:lnTo>
                <a:lnTo>
                  <a:pt x="2332990" y="2267966"/>
                </a:lnTo>
                <a:lnTo>
                  <a:pt x="2318385" y="2267966"/>
                </a:lnTo>
                <a:lnTo>
                  <a:pt x="2315464" y="2260600"/>
                </a:lnTo>
                <a:lnTo>
                  <a:pt x="2307971" y="2255393"/>
                </a:lnTo>
                <a:lnTo>
                  <a:pt x="2306066" y="2255393"/>
                </a:lnTo>
                <a:lnTo>
                  <a:pt x="2306066" y="2271014"/>
                </a:lnTo>
                <a:lnTo>
                  <a:pt x="2306066" y="2278126"/>
                </a:lnTo>
                <a:lnTo>
                  <a:pt x="2302891" y="2281047"/>
                </a:lnTo>
                <a:lnTo>
                  <a:pt x="2295271" y="2281047"/>
                </a:lnTo>
                <a:lnTo>
                  <a:pt x="2292223" y="2278126"/>
                </a:lnTo>
                <a:lnTo>
                  <a:pt x="2292223" y="2271014"/>
                </a:lnTo>
                <a:lnTo>
                  <a:pt x="2295271" y="2268093"/>
                </a:lnTo>
                <a:lnTo>
                  <a:pt x="2302891" y="2268093"/>
                </a:lnTo>
                <a:lnTo>
                  <a:pt x="2306066" y="2271014"/>
                </a:lnTo>
                <a:lnTo>
                  <a:pt x="2306066" y="2255393"/>
                </a:lnTo>
                <a:lnTo>
                  <a:pt x="2299081" y="2255393"/>
                </a:lnTo>
                <a:lnTo>
                  <a:pt x="2291105" y="2256917"/>
                </a:lnTo>
                <a:lnTo>
                  <a:pt x="2284615" y="2261031"/>
                </a:lnTo>
                <a:lnTo>
                  <a:pt x="2280234" y="2267127"/>
                </a:lnTo>
                <a:lnTo>
                  <a:pt x="2278634" y="2274570"/>
                </a:lnTo>
                <a:lnTo>
                  <a:pt x="2280234" y="2282025"/>
                </a:lnTo>
                <a:lnTo>
                  <a:pt x="2284615" y="2288121"/>
                </a:lnTo>
                <a:lnTo>
                  <a:pt x="2291105" y="2292235"/>
                </a:lnTo>
                <a:lnTo>
                  <a:pt x="2299081" y="2293747"/>
                </a:lnTo>
                <a:lnTo>
                  <a:pt x="2308098" y="2293747"/>
                </a:lnTo>
                <a:lnTo>
                  <a:pt x="2315845" y="2288286"/>
                </a:lnTo>
                <a:lnTo>
                  <a:pt x="2318410" y="2281047"/>
                </a:lnTo>
                <a:lnTo>
                  <a:pt x="2318512" y="2280793"/>
                </a:lnTo>
                <a:lnTo>
                  <a:pt x="2332990" y="2280793"/>
                </a:lnTo>
                <a:lnTo>
                  <a:pt x="2332990" y="2302129"/>
                </a:lnTo>
                <a:lnTo>
                  <a:pt x="2334260" y="2304288"/>
                </a:lnTo>
                <a:lnTo>
                  <a:pt x="2380615" y="2329053"/>
                </a:lnTo>
                <a:lnTo>
                  <a:pt x="2380615" y="2314346"/>
                </a:lnTo>
                <a:lnTo>
                  <a:pt x="2346579" y="2296160"/>
                </a:lnTo>
                <a:lnTo>
                  <a:pt x="2346579" y="2280793"/>
                </a:lnTo>
                <a:lnTo>
                  <a:pt x="2346579" y="2268093"/>
                </a:lnTo>
                <a:lnTo>
                  <a:pt x="2346579" y="2267966"/>
                </a:lnTo>
                <a:lnTo>
                  <a:pt x="2346579" y="2246757"/>
                </a:lnTo>
                <a:lnTo>
                  <a:pt x="2345436" y="2244725"/>
                </a:lnTo>
                <a:lnTo>
                  <a:pt x="2343531" y="2243582"/>
                </a:lnTo>
                <a:lnTo>
                  <a:pt x="2282469" y="2205355"/>
                </a:lnTo>
                <a:lnTo>
                  <a:pt x="2261997" y="2192528"/>
                </a:lnTo>
                <a:lnTo>
                  <a:pt x="2259838" y="2191258"/>
                </a:lnTo>
                <a:lnTo>
                  <a:pt x="2257044" y="2191131"/>
                </a:lnTo>
                <a:lnTo>
                  <a:pt x="2254758" y="2192401"/>
                </a:lnTo>
                <a:lnTo>
                  <a:pt x="2210562" y="2216277"/>
                </a:lnTo>
                <a:lnTo>
                  <a:pt x="2190102" y="2205228"/>
                </a:lnTo>
                <a:lnTo>
                  <a:pt x="2166366" y="2192401"/>
                </a:lnTo>
                <a:lnTo>
                  <a:pt x="2164207" y="2191258"/>
                </a:lnTo>
                <a:lnTo>
                  <a:pt x="2161667" y="2191258"/>
                </a:lnTo>
                <a:lnTo>
                  <a:pt x="2159508" y="2192401"/>
                </a:lnTo>
                <a:lnTo>
                  <a:pt x="2077974" y="2236978"/>
                </a:lnTo>
                <a:lnTo>
                  <a:pt x="2075815" y="2238121"/>
                </a:lnTo>
                <a:lnTo>
                  <a:pt x="2074545" y="2240280"/>
                </a:lnTo>
                <a:lnTo>
                  <a:pt x="2074545" y="2296160"/>
                </a:lnTo>
                <a:lnTo>
                  <a:pt x="2028190" y="2320925"/>
                </a:lnTo>
                <a:lnTo>
                  <a:pt x="2026920" y="2323084"/>
                </a:lnTo>
                <a:lnTo>
                  <a:pt x="2026920" y="2410587"/>
                </a:lnTo>
                <a:lnTo>
                  <a:pt x="2028444" y="2412873"/>
                </a:lnTo>
                <a:lnTo>
                  <a:pt x="2030730" y="2413889"/>
                </a:lnTo>
                <a:lnTo>
                  <a:pt x="2067687" y="2431288"/>
                </a:lnTo>
                <a:lnTo>
                  <a:pt x="2067687" y="2486926"/>
                </a:lnTo>
                <a:lnTo>
                  <a:pt x="2068957" y="2488958"/>
                </a:lnTo>
                <a:lnTo>
                  <a:pt x="2070989" y="2490101"/>
                </a:lnTo>
                <a:lnTo>
                  <a:pt x="2159381" y="2541143"/>
                </a:lnTo>
                <a:lnTo>
                  <a:pt x="2160524" y="2541651"/>
                </a:lnTo>
                <a:lnTo>
                  <a:pt x="2161667" y="2542032"/>
                </a:lnTo>
                <a:lnTo>
                  <a:pt x="2164080" y="2542032"/>
                </a:lnTo>
                <a:lnTo>
                  <a:pt x="2165350" y="2541778"/>
                </a:lnTo>
                <a:lnTo>
                  <a:pt x="2166366" y="2541143"/>
                </a:lnTo>
                <a:lnTo>
                  <a:pt x="2190597" y="2528189"/>
                </a:lnTo>
                <a:lnTo>
                  <a:pt x="2210562" y="2517521"/>
                </a:lnTo>
                <a:lnTo>
                  <a:pt x="2256917" y="2542286"/>
                </a:lnTo>
                <a:lnTo>
                  <a:pt x="2259584" y="2542286"/>
                </a:lnTo>
                <a:lnTo>
                  <a:pt x="2261743" y="2541143"/>
                </a:lnTo>
                <a:lnTo>
                  <a:pt x="2284158" y="2528189"/>
                </a:lnTo>
                <a:lnTo>
                  <a:pt x="2350135" y="2490101"/>
                </a:lnTo>
                <a:lnTo>
                  <a:pt x="2352167" y="2488958"/>
                </a:lnTo>
                <a:lnTo>
                  <a:pt x="2353437" y="2486926"/>
                </a:lnTo>
                <a:lnTo>
                  <a:pt x="2353437" y="2431288"/>
                </a:lnTo>
                <a:lnTo>
                  <a:pt x="2390394" y="2413889"/>
                </a:lnTo>
                <a:lnTo>
                  <a:pt x="2392807" y="2412873"/>
                </a:lnTo>
                <a:lnTo>
                  <a:pt x="2394204" y="2410587"/>
                </a:lnTo>
                <a:lnTo>
                  <a:pt x="2394204" y="2397125"/>
                </a:lnTo>
                <a:lnTo>
                  <a:pt x="2394204" y="2323084"/>
                </a:lnTo>
                <a:close/>
              </a:path>
              <a:path w="3071495" h="2545079">
                <a:moveTo>
                  <a:pt x="2398801" y="114300"/>
                </a:moveTo>
                <a:lnTo>
                  <a:pt x="2395778" y="99060"/>
                </a:lnTo>
                <a:lnTo>
                  <a:pt x="2387612" y="87630"/>
                </a:lnTo>
                <a:lnTo>
                  <a:pt x="2386711" y="86360"/>
                </a:lnTo>
                <a:lnTo>
                  <a:pt x="2385149" y="85344"/>
                </a:lnTo>
                <a:lnTo>
                  <a:pt x="2385149" y="114300"/>
                </a:lnTo>
                <a:lnTo>
                  <a:pt x="2383129" y="123190"/>
                </a:lnTo>
                <a:lnTo>
                  <a:pt x="2377059" y="132080"/>
                </a:lnTo>
                <a:lnTo>
                  <a:pt x="2367902" y="137160"/>
                </a:lnTo>
                <a:lnTo>
                  <a:pt x="2357488" y="139700"/>
                </a:lnTo>
                <a:lnTo>
                  <a:pt x="2347087" y="137160"/>
                </a:lnTo>
                <a:lnTo>
                  <a:pt x="2340229" y="133350"/>
                </a:lnTo>
                <a:lnTo>
                  <a:pt x="2337943" y="132080"/>
                </a:lnTo>
                <a:lnTo>
                  <a:pt x="2335326" y="129540"/>
                </a:lnTo>
                <a:lnTo>
                  <a:pt x="2332736" y="127000"/>
                </a:lnTo>
                <a:lnTo>
                  <a:pt x="2331212" y="123698"/>
                </a:lnTo>
                <a:lnTo>
                  <a:pt x="2331212" y="143510"/>
                </a:lnTo>
                <a:lnTo>
                  <a:pt x="2313305" y="175260"/>
                </a:lnTo>
                <a:lnTo>
                  <a:pt x="2305558" y="161417"/>
                </a:lnTo>
                <a:lnTo>
                  <a:pt x="2305558" y="187960"/>
                </a:lnTo>
                <a:lnTo>
                  <a:pt x="2281809" y="231140"/>
                </a:lnTo>
                <a:lnTo>
                  <a:pt x="2275332" y="229171"/>
                </a:lnTo>
                <a:lnTo>
                  <a:pt x="2275332" y="242570"/>
                </a:lnTo>
                <a:lnTo>
                  <a:pt x="2257552" y="273392"/>
                </a:lnTo>
                <a:lnTo>
                  <a:pt x="2257552" y="321310"/>
                </a:lnTo>
                <a:lnTo>
                  <a:pt x="2257552" y="334010"/>
                </a:lnTo>
                <a:lnTo>
                  <a:pt x="2254631" y="341630"/>
                </a:lnTo>
                <a:lnTo>
                  <a:pt x="2249424" y="346710"/>
                </a:lnTo>
                <a:lnTo>
                  <a:pt x="2244217" y="350520"/>
                </a:lnTo>
                <a:lnTo>
                  <a:pt x="2237232" y="353060"/>
                </a:lnTo>
                <a:lnTo>
                  <a:pt x="2222500" y="353060"/>
                </a:lnTo>
                <a:lnTo>
                  <a:pt x="2215515" y="350520"/>
                </a:lnTo>
                <a:lnTo>
                  <a:pt x="2210308" y="346710"/>
                </a:lnTo>
                <a:lnTo>
                  <a:pt x="2205101" y="341630"/>
                </a:lnTo>
                <a:lnTo>
                  <a:pt x="2202180" y="334010"/>
                </a:lnTo>
                <a:lnTo>
                  <a:pt x="2202180" y="321310"/>
                </a:lnTo>
                <a:lnTo>
                  <a:pt x="2205101" y="314960"/>
                </a:lnTo>
                <a:lnTo>
                  <a:pt x="2215515" y="304800"/>
                </a:lnTo>
                <a:lnTo>
                  <a:pt x="2222500" y="302260"/>
                </a:lnTo>
                <a:lnTo>
                  <a:pt x="2237232" y="302260"/>
                </a:lnTo>
                <a:lnTo>
                  <a:pt x="2244217" y="304800"/>
                </a:lnTo>
                <a:lnTo>
                  <a:pt x="2254631" y="314960"/>
                </a:lnTo>
                <a:lnTo>
                  <a:pt x="2257552" y="321310"/>
                </a:lnTo>
                <a:lnTo>
                  <a:pt x="2257552" y="273392"/>
                </a:lnTo>
                <a:lnTo>
                  <a:pt x="2246757" y="292100"/>
                </a:lnTo>
                <a:lnTo>
                  <a:pt x="2241550" y="290830"/>
                </a:lnTo>
                <a:lnTo>
                  <a:pt x="2235835" y="289560"/>
                </a:lnTo>
                <a:lnTo>
                  <a:pt x="2221611" y="289560"/>
                </a:lnTo>
                <a:lnTo>
                  <a:pt x="2213864" y="292100"/>
                </a:lnTo>
                <a:lnTo>
                  <a:pt x="2207133" y="295910"/>
                </a:lnTo>
                <a:lnTo>
                  <a:pt x="2171700" y="250190"/>
                </a:lnTo>
                <a:lnTo>
                  <a:pt x="2175129" y="246380"/>
                </a:lnTo>
                <a:lnTo>
                  <a:pt x="2181364" y="240030"/>
                </a:lnTo>
                <a:lnTo>
                  <a:pt x="2186724" y="233680"/>
                </a:lnTo>
                <a:lnTo>
                  <a:pt x="2191220" y="226060"/>
                </a:lnTo>
                <a:lnTo>
                  <a:pt x="2194814" y="218440"/>
                </a:lnTo>
                <a:lnTo>
                  <a:pt x="2275332" y="242570"/>
                </a:lnTo>
                <a:lnTo>
                  <a:pt x="2275332" y="229171"/>
                </a:lnTo>
                <a:lnTo>
                  <a:pt x="2240280" y="218440"/>
                </a:lnTo>
                <a:lnTo>
                  <a:pt x="2198751" y="205740"/>
                </a:lnTo>
                <a:lnTo>
                  <a:pt x="2200440" y="196850"/>
                </a:lnTo>
                <a:lnTo>
                  <a:pt x="2200948" y="187960"/>
                </a:lnTo>
                <a:lnTo>
                  <a:pt x="2200300" y="177800"/>
                </a:lnTo>
                <a:lnTo>
                  <a:pt x="2198497" y="168910"/>
                </a:lnTo>
                <a:lnTo>
                  <a:pt x="2241867" y="156210"/>
                </a:lnTo>
                <a:lnTo>
                  <a:pt x="2280920" y="144780"/>
                </a:lnTo>
                <a:lnTo>
                  <a:pt x="2305558" y="187960"/>
                </a:lnTo>
                <a:lnTo>
                  <a:pt x="2305558" y="161417"/>
                </a:lnTo>
                <a:lnTo>
                  <a:pt x="2296249" y="144780"/>
                </a:lnTo>
                <a:lnTo>
                  <a:pt x="2294128" y="140970"/>
                </a:lnTo>
                <a:lnTo>
                  <a:pt x="2321687" y="133350"/>
                </a:lnTo>
                <a:lnTo>
                  <a:pt x="2323592" y="135890"/>
                </a:lnTo>
                <a:lnTo>
                  <a:pt x="2325751" y="138430"/>
                </a:lnTo>
                <a:lnTo>
                  <a:pt x="2328291" y="140970"/>
                </a:lnTo>
                <a:lnTo>
                  <a:pt x="2329180" y="142240"/>
                </a:lnTo>
                <a:lnTo>
                  <a:pt x="2330323" y="142240"/>
                </a:lnTo>
                <a:lnTo>
                  <a:pt x="2331212" y="143510"/>
                </a:lnTo>
                <a:lnTo>
                  <a:pt x="2331212" y="123698"/>
                </a:lnTo>
                <a:lnTo>
                  <a:pt x="2329815" y="120650"/>
                </a:lnTo>
                <a:lnTo>
                  <a:pt x="2329815" y="106680"/>
                </a:lnTo>
                <a:lnTo>
                  <a:pt x="2332736" y="100330"/>
                </a:lnTo>
                <a:lnTo>
                  <a:pt x="2337943" y="95250"/>
                </a:lnTo>
                <a:lnTo>
                  <a:pt x="2343404" y="90170"/>
                </a:lnTo>
                <a:lnTo>
                  <a:pt x="2350389" y="87630"/>
                </a:lnTo>
                <a:lnTo>
                  <a:pt x="2364613" y="87630"/>
                </a:lnTo>
                <a:lnTo>
                  <a:pt x="2371725" y="90170"/>
                </a:lnTo>
                <a:lnTo>
                  <a:pt x="2377059" y="95250"/>
                </a:lnTo>
                <a:lnTo>
                  <a:pt x="2383129" y="104140"/>
                </a:lnTo>
                <a:lnTo>
                  <a:pt x="2385149" y="114300"/>
                </a:lnTo>
                <a:lnTo>
                  <a:pt x="2385149" y="85344"/>
                </a:lnTo>
                <a:lnTo>
                  <a:pt x="2373045" y="77470"/>
                </a:lnTo>
                <a:lnTo>
                  <a:pt x="2357501" y="74930"/>
                </a:lnTo>
                <a:lnTo>
                  <a:pt x="2341943" y="77470"/>
                </a:lnTo>
                <a:lnTo>
                  <a:pt x="2317013" y="106680"/>
                </a:lnTo>
                <a:lnTo>
                  <a:pt x="2316226" y="114300"/>
                </a:lnTo>
                <a:lnTo>
                  <a:pt x="2316226" y="116840"/>
                </a:lnTo>
                <a:lnTo>
                  <a:pt x="2316988" y="120650"/>
                </a:lnTo>
                <a:lnTo>
                  <a:pt x="2287778" y="129540"/>
                </a:lnTo>
                <a:lnTo>
                  <a:pt x="2274443" y="105613"/>
                </a:lnTo>
                <a:lnTo>
                  <a:pt x="2274443" y="133350"/>
                </a:lnTo>
                <a:lnTo>
                  <a:pt x="2194306" y="156210"/>
                </a:lnTo>
                <a:lnTo>
                  <a:pt x="2190673" y="148590"/>
                </a:lnTo>
                <a:lnTo>
                  <a:pt x="2187384" y="143840"/>
                </a:lnTo>
                <a:lnTo>
                  <a:pt x="2187384" y="187960"/>
                </a:lnTo>
                <a:lnTo>
                  <a:pt x="2181898" y="214630"/>
                </a:lnTo>
                <a:lnTo>
                  <a:pt x="2165477" y="237490"/>
                </a:lnTo>
                <a:lnTo>
                  <a:pt x="2140686" y="252730"/>
                </a:lnTo>
                <a:lnTo>
                  <a:pt x="2112454" y="257810"/>
                </a:lnTo>
                <a:lnTo>
                  <a:pt x="2084209" y="252730"/>
                </a:lnTo>
                <a:lnTo>
                  <a:pt x="2059432" y="237490"/>
                </a:lnTo>
                <a:lnTo>
                  <a:pt x="2042998" y="214630"/>
                </a:lnTo>
                <a:lnTo>
                  <a:pt x="2037524" y="187960"/>
                </a:lnTo>
                <a:lnTo>
                  <a:pt x="2042998" y="161290"/>
                </a:lnTo>
                <a:lnTo>
                  <a:pt x="2071166" y="129540"/>
                </a:lnTo>
                <a:lnTo>
                  <a:pt x="2112391" y="118110"/>
                </a:lnTo>
                <a:lnTo>
                  <a:pt x="2126767" y="119380"/>
                </a:lnTo>
                <a:lnTo>
                  <a:pt x="2165477" y="138430"/>
                </a:lnTo>
                <a:lnTo>
                  <a:pt x="2187384" y="187960"/>
                </a:lnTo>
                <a:lnTo>
                  <a:pt x="2187384" y="143840"/>
                </a:lnTo>
                <a:lnTo>
                  <a:pt x="2186279" y="142240"/>
                </a:lnTo>
                <a:lnTo>
                  <a:pt x="2181098" y="135890"/>
                </a:lnTo>
                <a:lnTo>
                  <a:pt x="2175129" y="129540"/>
                </a:lnTo>
                <a:lnTo>
                  <a:pt x="2173986" y="128270"/>
                </a:lnTo>
                <a:lnTo>
                  <a:pt x="2172716" y="127000"/>
                </a:lnTo>
                <a:lnTo>
                  <a:pt x="2171573" y="127000"/>
                </a:lnTo>
                <a:lnTo>
                  <a:pt x="2207006" y="80010"/>
                </a:lnTo>
                <a:lnTo>
                  <a:pt x="2213737" y="85090"/>
                </a:lnTo>
                <a:lnTo>
                  <a:pt x="2221611" y="86360"/>
                </a:lnTo>
                <a:lnTo>
                  <a:pt x="2241423" y="86360"/>
                </a:lnTo>
                <a:lnTo>
                  <a:pt x="2246630" y="83820"/>
                </a:lnTo>
                <a:lnTo>
                  <a:pt x="2274443" y="133350"/>
                </a:lnTo>
                <a:lnTo>
                  <a:pt x="2274443" y="105613"/>
                </a:lnTo>
                <a:lnTo>
                  <a:pt x="2262301" y="83820"/>
                </a:lnTo>
                <a:lnTo>
                  <a:pt x="2260181" y="80010"/>
                </a:lnTo>
                <a:lnTo>
                  <a:pt x="2258060" y="76200"/>
                </a:lnTo>
                <a:lnTo>
                  <a:pt x="2259076" y="76200"/>
                </a:lnTo>
                <a:lnTo>
                  <a:pt x="2261133" y="73660"/>
                </a:lnTo>
                <a:lnTo>
                  <a:pt x="2264219" y="69850"/>
                </a:lnTo>
                <a:lnTo>
                  <a:pt x="2268004" y="63500"/>
                </a:lnTo>
                <a:lnTo>
                  <a:pt x="2270341" y="55880"/>
                </a:lnTo>
                <a:lnTo>
                  <a:pt x="2271141" y="48260"/>
                </a:lnTo>
                <a:lnTo>
                  <a:pt x="2270341" y="40640"/>
                </a:lnTo>
                <a:lnTo>
                  <a:pt x="2268004" y="33020"/>
                </a:lnTo>
                <a:lnTo>
                  <a:pt x="2264219" y="26670"/>
                </a:lnTo>
                <a:lnTo>
                  <a:pt x="2260358" y="22860"/>
                </a:lnTo>
                <a:lnTo>
                  <a:pt x="2259076" y="21590"/>
                </a:lnTo>
                <a:lnTo>
                  <a:pt x="2257552" y="20370"/>
                </a:lnTo>
                <a:lnTo>
                  <a:pt x="2257552" y="41910"/>
                </a:lnTo>
                <a:lnTo>
                  <a:pt x="2257552" y="54610"/>
                </a:lnTo>
                <a:lnTo>
                  <a:pt x="2254631" y="62230"/>
                </a:lnTo>
                <a:lnTo>
                  <a:pt x="2244217" y="71120"/>
                </a:lnTo>
                <a:lnTo>
                  <a:pt x="2237232" y="73660"/>
                </a:lnTo>
                <a:lnTo>
                  <a:pt x="2222500" y="73660"/>
                </a:lnTo>
                <a:lnTo>
                  <a:pt x="2215515" y="71120"/>
                </a:lnTo>
                <a:lnTo>
                  <a:pt x="2205101" y="62230"/>
                </a:lnTo>
                <a:lnTo>
                  <a:pt x="2202180" y="54610"/>
                </a:lnTo>
                <a:lnTo>
                  <a:pt x="2202180" y="41910"/>
                </a:lnTo>
                <a:lnTo>
                  <a:pt x="2205101" y="35560"/>
                </a:lnTo>
                <a:lnTo>
                  <a:pt x="2215515" y="25400"/>
                </a:lnTo>
                <a:lnTo>
                  <a:pt x="2222500" y="22860"/>
                </a:lnTo>
                <a:lnTo>
                  <a:pt x="2237232" y="22860"/>
                </a:lnTo>
                <a:lnTo>
                  <a:pt x="2244217" y="25400"/>
                </a:lnTo>
                <a:lnTo>
                  <a:pt x="2254631" y="35560"/>
                </a:lnTo>
                <a:lnTo>
                  <a:pt x="2257552" y="41910"/>
                </a:lnTo>
                <a:lnTo>
                  <a:pt x="2257552" y="20370"/>
                </a:lnTo>
                <a:lnTo>
                  <a:pt x="2252789" y="16510"/>
                </a:lnTo>
                <a:lnTo>
                  <a:pt x="2245703" y="12700"/>
                </a:lnTo>
                <a:lnTo>
                  <a:pt x="2237994" y="10160"/>
                </a:lnTo>
                <a:lnTo>
                  <a:pt x="2221738" y="10160"/>
                </a:lnTo>
                <a:lnTo>
                  <a:pt x="2189378" y="40640"/>
                </a:lnTo>
                <a:lnTo>
                  <a:pt x="2188591" y="48260"/>
                </a:lnTo>
                <a:lnTo>
                  <a:pt x="2188591" y="57150"/>
                </a:lnTo>
                <a:lnTo>
                  <a:pt x="2191639" y="64770"/>
                </a:lnTo>
                <a:lnTo>
                  <a:pt x="2196973" y="72390"/>
                </a:lnTo>
                <a:lnTo>
                  <a:pt x="2160778" y="118110"/>
                </a:lnTo>
                <a:lnTo>
                  <a:pt x="2133193" y="107950"/>
                </a:lnTo>
                <a:lnTo>
                  <a:pt x="2103704" y="105410"/>
                </a:lnTo>
                <a:lnTo>
                  <a:pt x="2074989" y="113030"/>
                </a:lnTo>
                <a:lnTo>
                  <a:pt x="2049780" y="129540"/>
                </a:lnTo>
                <a:lnTo>
                  <a:pt x="2030349" y="156210"/>
                </a:lnTo>
                <a:lnTo>
                  <a:pt x="2023872" y="187960"/>
                </a:lnTo>
                <a:lnTo>
                  <a:pt x="2030349" y="219710"/>
                </a:lnTo>
                <a:lnTo>
                  <a:pt x="2063661" y="257810"/>
                </a:lnTo>
                <a:lnTo>
                  <a:pt x="2112391" y="270510"/>
                </a:lnTo>
                <a:lnTo>
                  <a:pt x="2125091" y="270510"/>
                </a:lnTo>
                <a:lnTo>
                  <a:pt x="2137549" y="267970"/>
                </a:lnTo>
                <a:lnTo>
                  <a:pt x="2149551" y="262890"/>
                </a:lnTo>
                <a:lnTo>
                  <a:pt x="2160905" y="257810"/>
                </a:lnTo>
                <a:lnTo>
                  <a:pt x="2197100" y="304800"/>
                </a:lnTo>
                <a:lnTo>
                  <a:pt x="2191639" y="311150"/>
                </a:lnTo>
                <a:lnTo>
                  <a:pt x="2188591" y="318770"/>
                </a:lnTo>
                <a:lnTo>
                  <a:pt x="2188591" y="327660"/>
                </a:lnTo>
                <a:lnTo>
                  <a:pt x="2214067" y="363220"/>
                </a:lnTo>
                <a:lnTo>
                  <a:pt x="2221738" y="365760"/>
                </a:lnTo>
                <a:lnTo>
                  <a:pt x="2237994" y="365760"/>
                </a:lnTo>
                <a:lnTo>
                  <a:pt x="2245703" y="363220"/>
                </a:lnTo>
                <a:lnTo>
                  <a:pt x="2252789" y="359410"/>
                </a:lnTo>
                <a:lnTo>
                  <a:pt x="2259076" y="355600"/>
                </a:lnTo>
                <a:lnTo>
                  <a:pt x="2261133" y="353060"/>
                </a:lnTo>
                <a:lnTo>
                  <a:pt x="2264219" y="349250"/>
                </a:lnTo>
                <a:lnTo>
                  <a:pt x="2268004" y="342900"/>
                </a:lnTo>
                <a:lnTo>
                  <a:pt x="2270341" y="335280"/>
                </a:lnTo>
                <a:lnTo>
                  <a:pt x="2271141" y="327660"/>
                </a:lnTo>
                <a:lnTo>
                  <a:pt x="2270341" y="320040"/>
                </a:lnTo>
                <a:lnTo>
                  <a:pt x="2268004" y="312420"/>
                </a:lnTo>
                <a:lnTo>
                  <a:pt x="2264219" y="306070"/>
                </a:lnTo>
                <a:lnTo>
                  <a:pt x="2260358" y="302260"/>
                </a:lnTo>
                <a:lnTo>
                  <a:pt x="2259076" y="300990"/>
                </a:lnTo>
                <a:lnTo>
                  <a:pt x="2258822" y="299720"/>
                </a:lnTo>
                <a:lnTo>
                  <a:pt x="2258187" y="299720"/>
                </a:lnTo>
                <a:lnTo>
                  <a:pt x="2260346" y="295910"/>
                </a:lnTo>
                <a:lnTo>
                  <a:pt x="2262517" y="292100"/>
                </a:lnTo>
                <a:lnTo>
                  <a:pt x="2288540" y="246380"/>
                </a:lnTo>
                <a:lnTo>
                  <a:pt x="2316226" y="254000"/>
                </a:lnTo>
                <a:lnTo>
                  <a:pt x="2316226" y="255270"/>
                </a:lnTo>
                <a:lnTo>
                  <a:pt x="2317013" y="262890"/>
                </a:lnTo>
                <a:lnTo>
                  <a:pt x="2349627" y="293370"/>
                </a:lnTo>
                <a:lnTo>
                  <a:pt x="2365375" y="293370"/>
                </a:lnTo>
                <a:lnTo>
                  <a:pt x="2373058" y="290830"/>
                </a:lnTo>
                <a:lnTo>
                  <a:pt x="2380246" y="287020"/>
                </a:lnTo>
                <a:lnTo>
                  <a:pt x="2386711" y="283210"/>
                </a:lnTo>
                <a:lnTo>
                  <a:pt x="2388349" y="280670"/>
                </a:lnTo>
                <a:lnTo>
                  <a:pt x="2395778" y="269240"/>
                </a:lnTo>
                <a:lnTo>
                  <a:pt x="2398801" y="255270"/>
                </a:lnTo>
                <a:lnTo>
                  <a:pt x="2395778" y="241300"/>
                </a:lnTo>
                <a:lnTo>
                  <a:pt x="2387612" y="229870"/>
                </a:lnTo>
                <a:lnTo>
                  <a:pt x="2386711" y="228600"/>
                </a:lnTo>
                <a:lnTo>
                  <a:pt x="2385149" y="227495"/>
                </a:lnTo>
                <a:lnTo>
                  <a:pt x="2385149" y="255270"/>
                </a:lnTo>
                <a:lnTo>
                  <a:pt x="2383129" y="265430"/>
                </a:lnTo>
                <a:lnTo>
                  <a:pt x="2377059" y="273050"/>
                </a:lnTo>
                <a:lnTo>
                  <a:pt x="2367902" y="279400"/>
                </a:lnTo>
                <a:lnTo>
                  <a:pt x="2357488" y="280670"/>
                </a:lnTo>
                <a:lnTo>
                  <a:pt x="2347087" y="279400"/>
                </a:lnTo>
                <a:lnTo>
                  <a:pt x="2337943" y="273050"/>
                </a:lnTo>
                <a:lnTo>
                  <a:pt x="2332736" y="269240"/>
                </a:lnTo>
                <a:lnTo>
                  <a:pt x="2329815" y="262890"/>
                </a:lnTo>
                <a:lnTo>
                  <a:pt x="2329815" y="248920"/>
                </a:lnTo>
                <a:lnTo>
                  <a:pt x="2330983" y="246380"/>
                </a:lnTo>
                <a:lnTo>
                  <a:pt x="2332736" y="242570"/>
                </a:lnTo>
                <a:lnTo>
                  <a:pt x="2334069" y="241300"/>
                </a:lnTo>
                <a:lnTo>
                  <a:pt x="2343404" y="232410"/>
                </a:lnTo>
                <a:lnTo>
                  <a:pt x="2350389" y="229870"/>
                </a:lnTo>
                <a:lnTo>
                  <a:pt x="2364613" y="229870"/>
                </a:lnTo>
                <a:lnTo>
                  <a:pt x="2371725" y="232410"/>
                </a:lnTo>
                <a:lnTo>
                  <a:pt x="2377059" y="237490"/>
                </a:lnTo>
                <a:lnTo>
                  <a:pt x="2383129" y="245110"/>
                </a:lnTo>
                <a:lnTo>
                  <a:pt x="2385149" y="255270"/>
                </a:lnTo>
                <a:lnTo>
                  <a:pt x="2385149" y="227495"/>
                </a:lnTo>
                <a:lnTo>
                  <a:pt x="2376030" y="220980"/>
                </a:lnTo>
                <a:lnTo>
                  <a:pt x="2363914" y="217170"/>
                </a:lnTo>
                <a:lnTo>
                  <a:pt x="2351303" y="217170"/>
                </a:lnTo>
                <a:lnTo>
                  <a:pt x="2339213" y="220980"/>
                </a:lnTo>
                <a:lnTo>
                  <a:pt x="2328735" y="201930"/>
                </a:lnTo>
                <a:lnTo>
                  <a:pt x="2327910" y="200431"/>
                </a:lnTo>
                <a:lnTo>
                  <a:pt x="2327910" y="228600"/>
                </a:lnTo>
                <a:lnTo>
                  <a:pt x="2323973" y="232410"/>
                </a:lnTo>
                <a:lnTo>
                  <a:pt x="2320925" y="236220"/>
                </a:lnTo>
                <a:lnTo>
                  <a:pt x="2318893" y="241300"/>
                </a:lnTo>
                <a:lnTo>
                  <a:pt x="2295017" y="234950"/>
                </a:lnTo>
                <a:lnTo>
                  <a:pt x="2297125" y="231140"/>
                </a:lnTo>
                <a:lnTo>
                  <a:pt x="2313305" y="201930"/>
                </a:lnTo>
                <a:lnTo>
                  <a:pt x="2327910" y="228600"/>
                </a:lnTo>
                <a:lnTo>
                  <a:pt x="2327910" y="200431"/>
                </a:lnTo>
                <a:lnTo>
                  <a:pt x="2321052" y="187960"/>
                </a:lnTo>
                <a:lnTo>
                  <a:pt x="2328367" y="175260"/>
                </a:lnTo>
                <a:lnTo>
                  <a:pt x="2343023" y="149860"/>
                </a:lnTo>
                <a:lnTo>
                  <a:pt x="2352548" y="152400"/>
                </a:lnTo>
                <a:lnTo>
                  <a:pt x="2357501" y="152400"/>
                </a:lnTo>
                <a:lnTo>
                  <a:pt x="2373058" y="149860"/>
                </a:lnTo>
                <a:lnTo>
                  <a:pt x="2380246" y="146050"/>
                </a:lnTo>
                <a:lnTo>
                  <a:pt x="2386711" y="140970"/>
                </a:lnTo>
                <a:lnTo>
                  <a:pt x="2387612" y="139700"/>
                </a:lnTo>
                <a:lnTo>
                  <a:pt x="2395778" y="128270"/>
                </a:lnTo>
                <a:lnTo>
                  <a:pt x="2398801" y="114300"/>
                </a:lnTo>
                <a:close/>
              </a:path>
              <a:path w="3071495" h="2545079">
                <a:moveTo>
                  <a:pt x="2807589" y="1407668"/>
                </a:moveTo>
                <a:lnTo>
                  <a:pt x="2798191" y="1405229"/>
                </a:lnTo>
                <a:lnTo>
                  <a:pt x="2789555" y="1402486"/>
                </a:lnTo>
                <a:lnTo>
                  <a:pt x="2781757" y="1399476"/>
                </a:lnTo>
                <a:lnTo>
                  <a:pt x="2774950" y="1396238"/>
                </a:lnTo>
                <a:lnTo>
                  <a:pt x="2768219" y="1407287"/>
                </a:lnTo>
                <a:lnTo>
                  <a:pt x="2775902" y="1410944"/>
                </a:lnTo>
                <a:lnTo>
                  <a:pt x="2784462" y="1414259"/>
                </a:lnTo>
                <a:lnTo>
                  <a:pt x="2793898" y="1417281"/>
                </a:lnTo>
                <a:lnTo>
                  <a:pt x="2804160" y="1419987"/>
                </a:lnTo>
                <a:lnTo>
                  <a:pt x="2807589" y="1407668"/>
                </a:lnTo>
                <a:close/>
              </a:path>
              <a:path w="3071495" h="2545079">
                <a:moveTo>
                  <a:pt x="2807589" y="1306576"/>
                </a:moveTo>
                <a:lnTo>
                  <a:pt x="2798191" y="1304201"/>
                </a:lnTo>
                <a:lnTo>
                  <a:pt x="2789555" y="1301483"/>
                </a:lnTo>
                <a:lnTo>
                  <a:pt x="2781757" y="1298460"/>
                </a:lnTo>
                <a:lnTo>
                  <a:pt x="2774950" y="1295146"/>
                </a:lnTo>
                <a:lnTo>
                  <a:pt x="2768219" y="1306195"/>
                </a:lnTo>
                <a:lnTo>
                  <a:pt x="2775902" y="1309865"/>
                </a:lnTo>
                <a:lnTo>
                  <a:pt x="2784462" y="1313218"/>
                </a:lnTo>
                <a:lnTo>
                  <a:pt x="2793898" y="1316240"/>
                </a:lnTo>
                <a:lnTo>
                  <a:pt x="2804160" y="1318895"/>
                </a:lnTo>
                <a:lnTo>
                  <a:pt x="2807589" y="1306576"/>
                </a:lnTo>
                <a:close/>
              </a:path>
              <a:path w="3071495" h="2545079">
                <a:moveTo>
                  <a:pt x="2807589" y="1205611"/>
                </a:moveTo>
                <a:lnTo>
                  <a:pt x="2798191" y="1203172"/>
                </a:lnTo>
                <a:lnTo>
                  <a:pt x="2789555" y="1200429"/>
                </a:lnTo>
                <a:lnTo>
                  <a:pt x="2781757" y="1197419"/>
                </a:lnTo>
                <a:lnTo>
                  <a:pt x="2774950" y="1194181"/>
                </a:lnTo>
                <a:lnTo>
                  <a:pt x="2768219" y="1205103"/>
                </a:lnTo>
                <a:lnTo>
                  <a:pt x="2775902" y="1208773"/>
                </a:lnTo>
                <a:lnTo>
                  <a:pt x="2784475" y="1212126"/>
                </a:lnTo>
                <a:lnTo>
                  <a:pt x="2793898" y="1215148"/>
                </a:lnTo>
                <a:lnTo>
                  <a:pt x="2804160" y="1217803"/>
                </a:lnTo>
                <a:lnTo>
                  <a:pt x="2807589" y="1205611"/>
                </a:lnTo>
                <a:close/>
              </a:path>
              <a:path w="3071495" h="2545079">
                <a:moveTo>
                  <a:pt x="3003550" y="1304290"/>
                </a:moveTo>
                <a:lnTo>
                  <a:pt x="2989961" y="1304417"/>
                </a:lnTo>
                <a:lnTo>
                  <a:pt x="2989961" y="1311021"/>
                </a:lnTo>
                <a:lnTo>
                  <a:pt x="2982595" y="1316863"/>
                </a:lnTo>
                <a:lnTo>
                  <a:pt x="2972943" y="1322705"/>
                </a:lnTo>
                <a:lnTo>
                  <a:pt x="2968752" y="1324737"/>
                </a:lnTo>
                <a:lnTo>
                  <a:pt x="2963799" y="1326642"/>
                </a:lnTo>
                <a:lnTo>
                  <a:pt x="2969006" y="1338326"/>
                </a:lnTo>
                <a:lnTo>
                  <a:pt x="2973070" y="1336802"/>
                </a:lnTo>
                <a:lnTo>
                  <a:pt x="2976626" y="1335151"/>
                </a:lnTo>
                <a:lnTo>
                  <a:pt x="2979928" y="1333373"/>
                </a:lnTo>
                <a:lnTo>
                  <a:pt x="2985008" y="1336929"/>
                </a:lnTo>
                <a:lnTo>
                  <a:pt x="2989834" y="1341755"/>
                </a:lnTo>
                <a:lnTo>
                  <a:pt x="2989961" y="1347343"/>
                </a:lnTo>
                <a:lnTo>
                  <a:pt x="2989961" y="1370203"/>
                </a:lnTo>
                <a:lnTo>
                  <a:pt x="2989961" y="1404747"/>
                </a:lnTo>
                <a:lnTo>
                  <a:pt x="2981388" y="1417751"/>
                </a:lnTo>
                <a:lnTo>
                  <a:pt x="2957563" y="1429524"/>
                </a:lnTo>
                <a:lnTo>
                  <a:pt x="2920987" y="1438046"/>
                </a:lnTo>
                <a:lnTo>
                  <a:pt x="2874137" y="1441323"/>
                </a:lnTo>
                <a:lnTo>
                  <a:pt x="2827210" y="1438046"/>
                </a:lnTo>
                <a:lnTo>
                  <a:pt x="2790596" y="1429524"/>
                </a:lnTo>
                <a:lnTo>
                  <a:pt x="2766796" y="1417751"/>
                </a:lnTo>
                <a:lnTo>
                  <a:pt x="2758313" y="1404747"/>
                </a:lnTo>
                <a:lnTo>
                  <a:pt x="2758313" y="1370203"/>
                </a:lnTo>
                <a:lnTo>
                  <a:pt x="2779585" y="1381531"/>
                </a:lnTo>
                <a:lnTo>
                  <a:pt x="2807639" y="1389722"/>
                </a:lnTo>
                <a:lnTo>
                  <a:pt x="2839999" y="1394688"/>
                </a:lnTo>
                <a:lnTo>
                  <a:pt x="2874137" y="1396365"/>
                </a:lnTo>
                <a:lnTo>
                  <a:pt x="2908211" y="1394688"/>
                </a:lnTo>
                <a:lnTo>
                  <a:pt x="2940570" y="1389722"/>
                </a:lnTo>
                <a:lnTo>
                  <a:pt x="2960878" y="1383792"/>
                </a:lnTo>
                <a:lnTo>
                  <a:pt x="2968663" y="1381531"/>
                </a:lnTo>
                <a:lnTo>
                  <a:pt x="2989961" y="1370203"/>
                </a:lnTo>
                <a:lnTo>
                  <a:pt x="2989961" y="1347343"/>
                </a:lnTo>
                <a:lnTo>
                  <a:pt x="2981388" y="1360335"/>
                </a:lnTo>
                <a:lnTo>
                  <a:pt x="2957563" y="1372057"/>
                </a:lnTo>
                <a:lnTo>
                  <a:pt x="2920987" y="1380528"/>
                </a:lnTo>
                <a:lnTo>
                  <a:pt x="2874137" y="1383792"/>
                </a:lnTo>
                <a:lnTo>
                  <a:pt x="2827210" y="1380515"/>
                </a:lnTo>
                <a:lnTo>
                  <a:pt x="2790596" y="1371993"/>
                </a:lnTo>
                <a:lnTo>
                  <a:pt x="2787002" y="1370203"/>
                </a:lnTo>
                <a:lnTo>
                  <a:pt x="2766796" y="1360220"/>
                </a:lnTo>
                <a:lnTo>
                  <a:pt x="2758389" y="1347343"/>
                </a:lnTo>
                <a:lnTo>
                  <a:pt x="2758440" y="1341628"/>
                </a:lnTo>
                <a:lnTo>
                  <a:pt x="2763139" y="1336929"/>
                </a:lnTo>
                <a:lnTo>
                  <a:pt x="2768346" y="1333373"/>
                </a:lnTo>
                <a:lnTo>
                  <a:pt x="2788907" y="1341818"/>
                </a:lnTo>
                <a:lnTo>
                  <a:pt x="2814091" y="1348130"/>
                </a:lnTo>
                <a:lnTo>
                  <a:pt x="2842844" y="1352080"/>
                </a:lnTo>
                <a:lnTo>
                  <a:pt x="2874137" y="1353439"/>
                </a:lnTo>
                <a:lnTo>
                  <a:pt x="2877058" y="1353439"/>
                </a:lnTo>
                <a:lnTo>
                  <a:pt x="2877058" y="1340866"/>
                </a:lnTo>
                <a:lnTo>
                  <a:pt x="2874137" y="1340866"/>
                </a:lnTo>
                <a:lnTo>
                  <a:pt x="2843225" y="1339443"/>
                </a:lnTo>
                <a:lnTo>
                  <a:pt x="2814891" y="1335379"/>
                </a:lnTo>
                <a:lnTo>
                  <a:pt x="2807284" y="1333373"/>
                </a:lnTo>
                <a:lnTo>
                  <a:pt x="2790545" y="1328978"/>
                </a:lnTo>
                <a:lnTo>
                  <a:pt x="2771648" y="1320546"/>
                </a:lnTo>
                <a:lnTo>
                  <a:pt x="2765679" y="1316863"/>
                </a:lnTo>
                <a:lnTo>
                  <a:pt x="2758440" y="1311148"/>
                </a:lnTo>
                <a:lnTo>
                  <a:pt x="2758313" y="1269746"/>
                </a:lnTo>
                <a:lnTo>
                  <a:pt x="2779585" y="1281087"/>
                </a:lnTo>
                <a:lnTo>
                  <a:pt x="2807639" y="1289329"/>
                </a:lnTo>
                <a:lnTo>
                  <a:pt x="2839999" y="1294345"/>
                </a:lnTo>
                <a:lnTo>
                  <a:pt x="2874137" y="1296035"/>
                </a:lnTo>
                <a:lnTo>
                  <a:pt x="2881122" y="1296035"/>
                </a:lnTo>
                <a:lnTo>
                  <a:pt x="2888107" y="1295781"/>
                </a:lnTo>
                <a:lnTo>
                  <a:pt x="2894838" y="1295400"/>
                </a:lnTo>
                <a:lnTo>
                  <a:pt x="2893872" y="1283335"/>
                </a:lnTo>
                <a:lnTo>
                  <a:pt x="2893822" y="1282700"/>
                </a:lnTo>
                <a:lnTo>
                  <a:pt x="2887472" y="1283208"/>
                </a:lnTo>
                <a:lnTo>
                  <a:pt x="2880868" y="1283335"/>
                </a:lnTo>
                <a:lnTo>
                  <a:pt x="2874137" y="1283335"/>
                </a:lnTo>
                <a:lnTo>
                  <a:pt x="2827210" y="1280071"/>
                </a:lnTo>
                <a:lnTo>
                  <a:pt x="2790596" y="1271587"/>
                </a:lnTo>
                <a:lnTo>
                  <a:pt x="2786862" y="1269746"/>
                </a:lnTo>
                <a:lnTo>
                  <a:pt x="2766796" y="1259878"/>
                </a:lnTo>
                <a:lnTo>
                  <a:pt x="2758313" y="1246886"/>
                </a:lnTo>
                <a:lnTo>
                  <a:pt x="2758313" y="1241298"/>
                </a:lnTo>
                <a:lnTo>
                  <a:pt x="2763266" y="1236472"/>
                </a:lnTo>
                <a:lnTo>
                  <a:pt x="2768346" y="1232916"/>
                </a:lnTo>
                <a:lnTo>
                  <a:pt x="2786088" y="1240396"/>
                </a:lnTo>
                <a:lnTo>
                  <a:pt x="2807487" y="1246289"/>
                </a:lnTo>
                <a:lnTo>
                  <a:pt x="2831884" y="1250429"/>
                </a:lnTo>
                <a:lnTo>
                  <a:pt x="2858643" y="1252601"/>
                </a:lnTo>
                <a:lnTo>
                  <a:pt x="2859278" y="1240028"/>
                </a:lnTo>
                <a:lnTo>
                  <a:pt x="2832722" y="1237818"/>
                </a:lnTo>
                <a:lnTo>
                  <a:pt x="2808592" y="1233589"/>
                </a:lnTo>
                <a:lnTo>
                  <a:pt x="2806293" y="1232916"/>
                </a:lnTo>
                <a:lnTo>
                  <a:pt x="2787904" y="1227607"/>
                </a:lnTo>
                <a:lnTo>
                  <a:pt x="2771648" y="1220089"/>
                </a:lnTo>
                <a:lnTo>
                  <a:pt x="2765679" y="1216406"/>
                </a:lnTo>
                <a:lnTo>
                  <a:pt x="2758440" y="1210691"/>
                </a:lnTo>
                <a:lnTo>
                  <a:pt x="2758313" y="1169289"/>
                </a:lnTo>
                <a:lnTo>
                  <a:pt x="2779585" y="1180630"/>
                </a:lnTo>
                <a:lnTo>
                  <a:pt x="2807639" y="1188872"/>
                </a:lnTo>
                <a:lnTo>
                  <a:pt x="2839999" y="1193888"/>
                </a:lnTo>
                <a:lnTo>
                  <a:pt x="2874137" y="1195578"/>
                </a:lnTo>
                <a:lnTo>
                  <a:pt x="2878201" y="1195578"/>
                </a:lnTo>
                <a:lnTo>
                  <a:pt x="2880106" y="1195451"/>
                </a:lnTo>
                <a:lnTo>
                  <a:pt x="2879598" y="1183005"/>
                </a:lnTo>
                <a:lnTo>
                  <a:pt x="2879598" y="1182878"/>
                </a:lnTo>
                <a:lnTo>
                  <a:pt x="2877820" y="1182878"/>
                </a:lnTo>
                <a:lnTo>
                  <a:pt x="2875915" y="1183005"/>
                </a:lnTo>
                <a:lnTo>
                  <a:pt x="2827210" y="1179614"/>
                </a:lnTo>
                <a:lnTo>
                  <a:pt x="2790596" y="1171130"/>
                </a:lnTo>
                <a:lnTo>
                  <a:pt x="2786862" y="1169289"/>
                </a:lnTo>
                <a:lnTo>
                  <a:pt x="2766796" y="1159421"/>
                </a:lnTo>
                <a:lnTo>
                  <a:pt x="2758313" y="1146429"/>
                </a:lnTo>
                <a:lnTo>
                  <a:pt x="2766796" y="1133436"/>
                </a:lnTo>
                <a:lnTo>
                  <a:pt x="2790596" y="1121664"/>
                </a:lnTo>
                <a:lnTo>
                  <a:pt x="2827210" y="1113142"/>
                </a:lnTo>
                <a:lnTo>
                  <a:pt x="2874137" y="1109853"/>
                </a:lnTo>
                <a:lnTo>
                  <a:pt x="2898952" y="1110767"/>
                </a:lnTo>
                <a:lnTo>
                  <a:pt x="2922435" y="1113409"/>
                </a:lnTo>
                <a:lnTo>
                  <a:pt x="2943796" y="1117676"/>
                </a:lnTo>
                <a:lnTo>
                  <a:pt x="2962275" y="1123442"/>
                </a:lnTo>
                <a:lnTo>
                  <a:pt x="2967482" y="1111758"/>
                </a:lnTo>
                <a:lnTo>
                  <a:pt x="2925089" y="1101090"/>
                </a:lnTo>
                <a:lnTo>
                  <a:pt x="2874137" y="1097280"/>
                </a:lnTo>
                <a:lnTo>
                  <a:pt x="2827464" y="1100467"/>
                </a:lnTo>
                <a:lnTo>
                  <a:pt x="2785910" y="1109853"/>
                </a:lnTo>
                <a:lnTo>
                  <a:pt x="2756166" y="1125194"/>
                </a:lnTo>
                <a:lnTo>
                  <a:pt x="2744724" y="1146302"/>
                </a:lnTo>
                <a:lnTo>
                  <a:pt x="2744851" y="1209675"/>
                </a:lnTo>
                <a:lnTo>
                  <a:pt x="2747264" y="1217422"/>
                </a:lnTo>
                <a:lnTo>
                  <a:pt x="2756916" y="1225423"/>
                </a:lnTo>
                <a:lnTo>
                  <a:pt x="2747137" y="1233424"/>
                </a:lnTo>
                <a:lnTo>
                  <a:pt x="2744965" y="1240396"/>
                </a:lnTo>
                <a:lnTo>
                  <a:pt x="2744851" y="1310132"/>
                </a:lnTo>
                <a:lnTo>
                  <a:pt x="2747264" y="1317879"/>
                </a:lnTo>
                <a:lnTo>
                  <a:pt x="2756916" y="1325880"/>
                </a:lnTo>
                <a:lnTo>
                  <a:pt x="2747137" y="1333754"/>
                </a:lnTo>
                <a:lnTo>
                  <a:pt x="2744952" y="1340866"/>
                </a:lnTo>
                <a:lnTo>
                  <a:pt x="2744838" y="1405229"/>
                </a:lnTo>
                <a:lnTo>
                  <a:pt x="2756293" y="1426044"/>
                </a:lnTo>
                <a:lnTo>
                  <a:pt x="2786088" y="1441361"/>
                </a:lnTo>
                <a:lnTo>
                  <a:pt x="2827553" y="1450721"/>
                </a:lnTo>
                <a:lnTo>
                  <a:pt x="2874137" y="1453896"/>
                </a:lnTo>
                <a:lnTo>
                  <a:pt x="2920822" y="1450708"/>
                </a:lnTo>
                <a:lnTo>
                  <a:pt x="2962148" y="1441323"/>
                </a:lnTo>
                <a:lnTo>
                  <a:pt x="2962364" y="1441284"/>
                </a:lnTo>
                <a:lnTo>
                  <a:pt x="2992145" y="1425879"/>
                </a:lnTo>
                <a:lnTo>
                  <a:pt x="3003550" y="1404747"/>
                </a:lnTo>
                <a:lnTo>
                  <a:pt x="3003550" y="1370203"/>
                </a:lnTo>
                <a:lnTo>
                  <a:pt x="3003550" y="1341628"/>
                </a:lnTo>
                <a:lnTo>
                  <a:pt x="3001137" y="1333881"/>
                </a:lnTo>
                <a:lnTo>
                  <a:pt x="3000514" y="1333373"/>
                </a:lnTo>
                <a:lnTo>
                  <a:pt x="2991358" y="1325880"/>
                </a:lnTo>
                <a:lnTo>
                  <a:pt x="2999359" y="1319276"/>
                </a:lnTo>
                <a:lnTo>
                  <a:pt x="3003550" y="1312037"/>
                </a:lnTo>
                <a:lnTo>
                  <a:pt x="3003550" y="1304290"/>
                </a:lnTo>
                <a:close/>
              </a:path>
              <a:path w="3071495" h="2545079">
                <a:moveTo>
                  <a:pt x="3071368" y="1205611"/>
                </a:moveTo>
                <a:lnTo>
                  <a:pt x="3070326" y="1203172"/>
                </a:lnTo>
                <a:lnTo>
                  <a:pt x="3069209" y="1200912"/>
                </a:lnTo>
                <a:lnTo>
                  <a:pt x="3066796" y="1199388"/>
                </a:lnTo>
                <a:lnTo>
                  <a:pt x="3048127" y="1199388"/>
                </a:lnTo>
                <a:lnTo>
                  <a:pt x="3048127" y="1211961"/>
                </a:lnTo>
                <a:lnTo>
                  <a:pt x="2909570" y="1346200"/>
                </a:lnTo>
                <a:lnTo>
                  <a:pt x="2948940" y="1231265"/>
                </a:lnTo>
                <a:lnTo>
                  <a:pt x="2948559" y="1229106"/>
                </a:lnTo>
                <a:lnTo>
                  <a:pt x="2946019" y="1225804"/>
                </a:lnTo>
                <a:lnTo>
                  <a:pt x="2943987" y="1224915"/>
                </a:lnTo>
                <a:lnTo>
                  <a:pt x="2898394" y="1224915"/>
                </a:lnTo>
                <a:lnTo>
                  <a:pt x="2939161" y="1149096"/>
                </a:lnTo>
                <a:lnTo>
                  <a:pt x="3026918" y="1149096"/>
                </a:lnTo>
                <a:lnTo>
                  <a:pt x="3003677" y="1203325"/>
                </a:lnTo>
                <a:lnTo>
                  <a:pt x="3003004" y="1205103"/>
                </a:lnTo>
                <a:lnTo>
                  <a:pt x="3007741" y="1211961"/>
                </a:lnTo>
                <a:lnTo>
                  <a:pt x="3048127" y="1211961"/>
                </a:lnTo>
                <a:lnTo>
                  <a:pt x="3048127" y="1199388"/>
                </a:lnTo>
                <a:lnTo>
                  <a:pt x="3020060" y="1199388"/>
                </a:lnTo>
                <a:lnTo>
                  <a:pt x="3041485" y="1149096"/>
                </a:lnTo>
                <a:lnTo>
                  <a:pt x="3043174" y="1145159"/>
                </a:lnTo>
                <a:lnTo>
                  <a:pt x="3044063" y="1143127"/>
                </a:lnTo>
                <a:lnTo>
                  <a:pt x="3043809" y="1140968"/>
                </a:lnTo>
                <a:lnTo>
                  <a:pt x="3042539" y="1139190"/>
                </a:lnTo>
                <a:lnTo>
                  <a:pt x="3041269" y="1137539"/>
                </a:lnTo>
                <a:lnTo>
                  <a:pt x="3039110" y="1136523"/>
                </a:lnTo>
                <a:lnTo>
                  <a:pt x="2932430" y="1136523"/>
                </a:lnTo>
                <a:lnTo>
                  <a:pt x="2930017" y="1137793"/>
                </a:lnTo>
                <a:lnTo>
                  <a:pt x="2881376" y="1228344"/>
                </a:lnTo>
                <a:lnTo>
                  <a:pt x="2880233" y="1230376"/>
                </a:lnTo>
                <a:lnTo>
                  <a:pt x="2880360" y="1232662"/>
                </a:lnTo>
                <a:lnTo>
                  <a:pt x="2881630" y="1234567"/>
                </a:lnTo>
                <a:lnTo>
                  <a:pt x="2882900" y="1236345"/>
                </a:lnTo>
                <a:lnTo>
                  <a:pt x="2885059" y="1237488"/>
                </a:lnTo>
                <a:lnTo>
                  <a:pt x="2932430" y="1237488"/>
                </a:lnTo>
                <a:lnTo>
                  <a:pt x="2887726" y="1368298"/>
                </a:lnTo>
                <a:lnTo>
                  <a:pt x="2893060" y="1376426"/>
                </a:lnTo>
                <a:lnTo>
                  <a:pt x="2895981" y="1376426"/>
                </a:lnTo>
                <a:lnTo>
                  <a:pt x="2897759" y="1375791"/>
                </a:lnTo>
                <a:lnTo>
                  <a:pt x="2899156" y="1374521"/>
                </a:lnTo>
                <a:lnTo>
                  <a:pt x="2928391" y="1346200"/>
                </a:lnTo>
                <a:lnTo>
                  <a:pt x="3068955" y="1210056"/>
                </a:lnTo>
                <a:lnTo>
                  <a:pt x="3070860" y="1208278"/>
                </a:lnTo>
                <a:lnTo>
                  <a:pt x="3071368" y="12056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 txBox="1"/>
          <p:nvPr/>
        </p:nvSpPr>
        <p:spPr>
          <a:xfrm>
            <a:off x="6975602" y="3284600"/>
            <a:ext cx="620395" cy="421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201295">
              <a:lnSpc>
                <a:spcPct val="101200"/>
              </a:lnSpc>
              <a:spcBef>
                <a:spcPts val="100"/>
              </a:spcBef>
            </a:pPr>
            <a:r>
              <a:rPr dirty="0" sz="850" spc="-10">
                <a:solidFill>
                  <a:srgbClr val="FFFFFF"/>
                </a:solidFill>
                <a:latin typeface="Trebuchet MS"/>
                <a:cs typeface="Trebuchet MS"/>
              </a:rPr>
              <a:t>Amazon OpenSearch</a:t>
            </a:r>
            <a:endParaRPr sz="850">
              <a:latin typeface="Trebuchet MS"/>
              <a:cs typeface="Trebuchet MS"/>
            </a:endParaRPr>
          </a:p>
          <a:p>
            <a:pPr marL="253365">
              <a:lnSpc>
                <a:spcPct val="100000"/>
              </a:lnSpc>
              <a:spcBef>
                <a:spcPts val="25"/>
              </a:spcBef>
            </a:pPr>
            <a:r>
              <a:rPr dirty="0" sz="850" spc="-10">
                <a:solidFill>
                  <a:srgbClr val="FFFFFF"/>
                </a:solidFill>
                <a:latin typeface="Trebuchet MS"/>
                <a:cs typeface="Trebuchet MS"/>
              </a:rPr>
              <a:t>Service</a:t>
            </a:r>
            <a:endParaRPr sz="850">
              <a:latin typeface="Trebuchet MS"/>
              <a:cs typeface="Trebuchet MS"/>
            </a:endParaRPr>
          </a:p>
        </p:txBody>
      </p:sp>
      <p:grpSp>
        <p:nvGrpSpPr>
          <p:cNvPr id="95" name="object 95" descr=""/>
          <p:cNvGrpSpPr/>
          <p:nvPr/>
        </p:nvGrpSpPr>
        <p:grpSpPr>
          <a:xfrm>
            <a:off x="6406896" y="2264664"/>
            <a:ext cx="5076825" cy="3464560"/>
            <a:chOff x="6406896" y="2264664"/>
            <a:chExt cx="5076825" cy="3464560"/>
          </a:xfrm>
        </p:grpSpPr>
        <p:sp>
          <p:nvSpPr>
            <p:cNvPr id="96" name="object 96" descr=""/>
            <p:cNvSpPr/>
            <p:nvPr/>
          </p:nvSpPr>
          <p:spPr>
            <a:xfrm>
              <a:off x="7959090" y="2614422"/>
              <a:ext cx="638810" cy="603885"/>
            </a:xfrm>
            <a:custGeom>
              <a:avLst/>
              <a:gdLst/>
              <a:ahLst/>
              <a:cxnLst/>
              <a:rect l="l" t="t" r="r" b="b"/>
              <a:pathLst>
                <a:path w="638809" h="603885">
                  <a:moveTo>
                    <a:pt x="0" y="301751"/>
                  </a:moveTo>
                  <a:lnTo>
                    <a:pt x="3463" y="257167"/>
                  </a:lnTo>
                  <a:lnTo>
                    <a:pt x="13522" y="214612"/>
                  </a:lnTo>
                  <a:lnTo>
                    <a:pt x="29683" y="174553"/>
                  </a:lnTo>
                  <a:lnTo>
                    <a:pt x="51451" y="137457"/>
                  </a:lnTo>
                  <a:lnTo>
                    <a:pt x="78332" y="103792"/>
                  </a:lnTo>
                  <a:lnTo>
                    <a:pt x="109831" y="74024"/>
                  </a:lnTo>
                  <a:lnTo>
                    <a:pt x="145452" y="48621"/>
                  </a:lnTo>
                  <a:lnTo>
                    <a:pt x="184702" y="28050"/>
                  </a:lnTo>
                  <a:lnTo>
                    <a:pt x="227086" y="12778"/>
                  </a:lnTo>
                  <a:lnTo>
                    <a:pt x="272110" y="3272"/>
                  </a:lnTo>
                  <a:lnTo>
                    <a:pt x="319277" y="0"/>
                  </a:lnTo>
                  <a:lnTo>
                    <a:pt x="366445" y="3272"/>
                  </a:lnTo>
                  <a:lnTo>
                    <a:pt x="411469" y="12778"/>
                  </a:lnTo>
                  <a:lnTo>
                    <a:pt x="453853" y="28050"/>
                  </a:lnTo>
                  <a:lnTo>
                    <a:pt x="493103" y="48621"/>
                  </a:lnTo>
                  <a:lnTo>
                    <a:pt x="528724" y="74024"/>
                  </a:lnTo>
                  <a:lnTo>
                    <a:pt x="560223" y="103792"/>
                  </a:lnTo>
                  <a:lnTo>
                    <a:pt x="587104" y="137457"/>
                  </a:lnTo>
                  <a:lnTo>
                    <a:pt x="608872" y="174553"/>
                  </a:lnTo>
                  <a:lnTo>
                    <a:pt x="625033" y="214612"/>
                  </a:lnTo>
                  <a:lnTo>
                    <a:pt x="635092" y="257167"/>
                  </a:lnTo>
                  <a:lnTo>
                    <a:pt x="638555" y="301751"/>
                  </a:lnTo>
                  <a:lnTo>
                    <a:pt x="635092" y="346336"/>
                  </a:lnTo>
                  <a:lnTo>
                    <a:pt x="625033" y="388891"/>
                  </a:lnTo>
                  <a:lnTo>
                    <a:pt x="608872" y="428950"/>
                  </a:lnTo>
                  <a:lnTo>
                    <a:pt x="587104" y="466046"/>
                  </a:lnTo>
                  <a:lnTo>
                    <a:pt x="560223" y="499711"/>
                  </a:lnTo>
                  <a:lnTo>
                    <a:pt x="528724" y="529479"/>
                  </a:lnTo>
                  <a:lnTo>
                    <a:pt x="493103" y="554882"/>
                  </a:lnTo>
                  <a:lnTo>
                    <a:pt x="453853" y="575453"/>
                  </a:lnTo>
                  <a:lnTo>
                    <a:pt x="411469" y="590725"/>
                  </a:lnTo>
                  <a:lnTo>
                    <a:pt x="366445" y="600231"/>
                  </a:lnTo>
                  <a:lnTo>
                    <a:pt x="319277" y="603503"/>
                  </a:lnTo>
                  <a:lnTo>
                    <a:pt x="272110" y="600231"/>
                  </a:lnTo>
                  <a:lnTo>
                    <a:pt x="227086" y="590725"/>
                  </a:lnTo>
                  <a:lnTo>
                    <a:pt x="184702" y="575453"/>
                  </a:lnTo>
                  <a:lnTo>
                    <a:pt x="145452" y="554882"/>
                  </a:lnTo>
                  <a:lnTo>
                    <a:pt x="109831" y="529479"/>
                  </a:lnTo>
                  <a:lnTo>
                    <a:pt x="78332" y="499711"/>
                  </a:lnTo>
                  <a:lnTo>
                    <a:pt x="51451" y="466046"/>
                  </a:lnTo>
                  <a:lnTo>
                    <a:pt x="29683" y="428950"/>
                  </a:lnTo>
                  <a:lnTo>
                    <a:pt x="13522" y="388891"/>
                  </a:lnTo>
                  <a:lnTo>
                    <a:pt x="3463" y="346336"/>
                  </a:lnTo>
                  <a:lnTo>
                    <a:pt x="0" y="301751"/>
                  </a:lnTo>
                  <a:close/>
                </a:path>
              </a:pathLst>
            </a:custGeom>
            <a:ln w="28956">
              <a:solidFill>
                <a:srgbClr val="00E9A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6412992" y="2270760"/>
              <a:ext cx="5064760" cy="3451860"/>
            </a:xfrm>
            <a:custGeom>
              <a:avLst/>
              <a:gdLst/>
              <a:ahLst/>
              <a:cxnLst/>
              <a:rect l="l" t="t" r="r" b="b"/>
              <a:pathLst>
                <a:path w="5064759" h="3451860">
                  <a:moveTo>
                    <a:pt x="0" y="3451860"/>
                  </a:moveTo>
                  <a:lnTo>
                    <a:pt x="5064252" y="3451860"/>
                  </a:lnTo>
                  <a:lnTo>
                    <a:pt x="5064252" y="0"/>
                  </a:lnTo>
                  <a:lnTo>
                    <a:pt x="0" y="0"/>
                  </a:lnTo>
                  <a:lnTo>
                    <a:pt x="0" y="345186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8" name="object 9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81770" y="3215894"/>
              <a:ext cx="69469" cy="86359"/>
            </a:xfrm>
            <a:prstGeom prst="rect">
              <a:avLst/>
            </a:prstGeom>
          </p:spPr>
        </p:pic>
        <p:pic>
          <p:nvPicPr>
            <p:cNvPr id="99" name="object 9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80068" y="3234690"/>
              <a:ext cx="440054" cy="325755"/>
            </a:xfrm>
            <a:prstGeom prst="rect">
              <a:avLst/>
            </a:prstGeom>
          </p:spPr>
        </p:pic>
        <p:pic>
          <p:nvPicPr>
            <p:cNvPr id="100" name="object 100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13646" y="3611626"/>
              <a:ext cx="146176" cy="129412"/>
            </a:xfrm>
            <a:prstGeom prst="rect">
              <a:avLst/>
            </a:prstGeom>
          </p:spPr>
        </p:pic>
        <p:pic>
          <p:nvPicPr>
            <p:cNvPr id="101" name="object 10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700895" y="3767328"/>
              <a:ext cx="94996" cy="84709"/>
            </a:xfrm>
            <a:prstGeom prst="rect">
              <a:avLst/>
            </a:prstGeom>
          </p:spPr>
        </p:pic>
        <p:pic>
          <p:nvPicPr>
            <p:cNvPr id="102" name="object 102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31883" y="3873119"/>
              <a:ext cx="87630" cy="64516"/>
            </a:xfrm>
            <a:prstGeom prst="rect">
              <a:avLst/>
            </a:prstGeom>
          </p:spPr>
        </p:pic>
        <p:pic>
          <p:nvPicPr>
            <p:cNvPr id="103" name="object 103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48901" y="3964051"/>
              <a:ext cx="84454" cy="69342"/>
            </a:xfrm>
            <a:prstGeom prst="rect">
              <a:avLst/>
            </a:prstGeom>
          </p:spPr>
        </p:pic>
        <p:pic>
          <p:nvPicPr>
            <p:cNvPr id="104" name="object 104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754742" y="4064000"/>
              <a:ext cx="80645" cy="71119"/>
            </a:xfrm>
            <a:prstGeom prst="rect">
              <a:avLst/>
            </a:prstGeom>
          </p:spPr>
        </p:pic>
      </p:grpSp>
      <p:sp>
        <p:nvSpPr>
          <p:cNvPr id="105" name="object 105" descr=""/>
          <p:cNvSpPr txBox="1"/>
          <p:nvPr/>
        </p:nvSpPr>
        <p:spPr>
          <a:xfrm>
            <a:off x="2944622" y="3207512"/>
            <a:ext cx="351155" cy="4318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2650" spc="650" b="1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2650">
              <a:latin typeface="Trebuchet MS"/>
              <a:cs typeface="Trebuchet MS"/>
            </a:endParaRPr>
          </a:p>
        </p:txBody>
      </p:sp>
      <p:grpSp>
        <p:nvGrpSpPr>
          <p:cNvPr id="106" name="object 106" descr=""/>
          <p:cNvGrpSpPr/>
          <p:nvPr/>
        </p:nvGrpSpPr>
        <p:grpSpPr>
          <a:xfrm>
            <a:off x="6406641" y="1179575"/>
            <a:ext cx="5087620" cy="989330"/>
            <a:chOff x="6406641" y="1179575"/>
            <a:chExt cx="5087620" cy="989330"/>
          </a:xfrm>
        </p:grpSpPr>
        <p:sp>
          <p:nvSpPr>
            <p:cNvPr id="107" name="object 107" descr=""/>
            <p:cNvSpPr/>
            <p:nvPr/>
          </p:nvSpPr>
          <p:spPr>
            <a:xfrm>
              <a:off x="6412991" y="1261871"/>
              <a:ext cx="5074920" cy="901065"/>
            </a:xfrm>
            <a:custGeom>
              <a:avLst/>
              <a:gdLst/>
              <a:ahLst/>
              <a:cxnLst/>
              <a:rect l="l" t="t" r="r" b="b"/>
              <a:pathLst>
                <a:path w="5074920" h="901064">
                  <a:moveTo>
                    <a:pt x="0" y="900684"/>
                  </a:moveTo>
                  <a:lnTo>
                    <a:pt x="5074920" y="900684"/>
                  </a:lnTo>
                  <a:lnTo>
                    <a:pt x="5074920" y="0"/>
                  </a:lnTo>
                  <a:lnTo>
                    <a:pt x="0" y="0"/>
                  </a:lnTo>
                  <a:lnTo>
                    <a:pt x="0" y="90068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8" name="object 108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511283" y="1293875"/>
              <a:ext cx="611124" cy="612648"/>
            </a:xfrm>
            <a:prstGeom prst="rect">
              <a:avLst/>
            </a:prstGeom>
          </p:spPr>
        </p:pic>
        <p:pic>
          <p:nvPicPr>
            <p:cNvPr id="109" name="object 109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40851" y="1179575"/>
              <a:ext cx="822959" cy="822960"/>
            </a:xfrm>
            <a:prstGeom prst="rect">
              <a:avLst/>
            </a:prstGeom>
          </p:spPr>
        </p:pic>
        <p:pic>
          <p:nvPicPr>
            <p:cNvPr id="110" name="object 1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58711" y="1242059"/>
              <a:ext cx="733043" cy="731520"/>
            </a:xfrm>
            <a:prstGeom prst="rect">
              <a:avLst/>
            </a:prstGeom>
          </p:spPr>
        </p:pic>
        <p:sp>
          <p:nvSpPr>
            <p:cNvPr id="111" name="object 111" descr=""/>
            <p:cNvSpPr/>
            <p:nvPr/>
          </p:nvSpPr>
          <p:spPr>
            <a:xfrm>
              <a:off x="7539227" y="1368551"/>
              <a:ext cx="452755" cy="452755"/>
            </a:xfrm>
            <a:custGeom>
              <a:avLst/>
              <a:gdLst/>
              <a:ahLst/>
              <a:cxnLst/>
              <a:rect l="l" t="t" r="r" b="b"/>
              <a:pathLst>
                <a:path w="452754" h="452755">
                  <a:moveTo>
                    <a:pt x="25907" y="0"/>
                  </a:moveTo>
                  <a:lnTo>
                    <a:pt x="25907" y="426720"/>
                  </a:lnTo>
                  <a:lnTo>
                    <a:pt x="452627" y="426720"/>
                  </a:lnTo>
                </a:path>
                <a:path w="452754" h="452755">
                  <a:moveTo>
                    <a:pt x="367283" y="426720"/>
                  </a:moveTo>
                  <a:lnTo>
                    <a:pt x="367283" y="452627"/>
                  </a:lnTo>
                </a:path>
                <a:path w="452754" h="452755">
                  <a:moveTo>
                    <a:pt x="105155" y="426720"/>
                  </a:moveTo>
                  <a:lnTo>
                    <a:pt x="105155" y="452627"/>
                  </a:lnTo>
                </a:path>
                <a:path w="452754" h="452755">
                  <a:moveTo>
                    <a:pt x="236220" y="426720"/>
                  </a:moveTo>
                  <a:lnTo>
                    <a:pt x="236220" y="452627"/>
                  </a:lnTo>
                </a:path>
                <a:path w="452754" h="452755">
                  <a:moveTo>
                    <a:pt x="25907" y="350520"/>
                  </a:moveTo>
                  <a:lnTo>
                    <a:pt x="0" y="35052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7539227" y="1418843"/>
              <a:ext cx="452755" cy="283845"/>
            </a:xfrm>
            <a:custGeom>
              <a:avLst/>
              <a:gdLst/>
              <a:ahLst/>
              <a:cxnLst/>
              <a:rect l="l" t="t" r="r" b="b"/>
              <a:pathLst>
                <a:path w="452754" h="283844">
                  <a:moveTo>
                    <a:pt x="429768" y="251459"/>
                  </a:moveTo>
                  <a:lnTo>
                    <a:pt x="452627" y="234695"/>
                  </a:lnTo>
                </a:path>
                <a:path w="452754" h="283844">
                  <a:moveTo>
                    <a:pt x="388620" y="283463"/>
                  </a:moveTo>
                  <a:lnTo>
                    <a:pt x="408431" y="268223"/>
                  </a:lnTo>
                </a:path>
                <a:path w="452754" h="283844">
                  <a:moveTo>
                    <a:pt x="246888" y="3047"/>
                  </a:moveTo>
                  <a:lnTo>
                    <a:pt x="356616" y="274319"/>
                  </a:lnTo>
                </a:path>
                <a:path w="452754" h="283844">
                  <a:moveTo>
                    <a:pt x="120396" y="146303"/>
                  </a:moveTo>
                  <a:lnTo>
                    <a:pt x="220979" y="0"/>
                  </a:lnTo>
                </a:path>
                <a:path w="452754" h="283844">
                  <a:moveTo>
                    <a:pt x="0" y="38100"/>
                  </a:moveTo>
                  <a:lnTo>
                    <a:pt x="25526" y="38100"/>
                  </a:lnTo>
                  <a:lnTo>
                    <a:pt x="91440" y="144779"/>
                  </a:lnTo>
                </a:path>
              </a:pathLst>
            </a:custGeom>
            <a:ln w="9144">
              <a:solidFill>
                <a:srgbClr val="3A4BC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7539227" y="1432559"/>
              <a:ext cx="452755" cy="363220"/>
            </a:xfrm>
            <a:custGeom>
              <a:avLst/>
              <a:gdLst/>
              <a:ahLst/>
              <a:cxnLst/>
              <a:rect l="l" t="t" r="r" b="b"/>
              <a:pathLst>
                <a:path w="452754" h="363219">
                  <a:moveTo>
                    <a:pt x="25907" y="155448"/>
                  </a:moveTo>
                  <a:lnTo>
                    <a:pt x="0" y="155448"/>
                  </a:lnTo>
                </a:path>
                <a:path w="452754" h="363219">
                  <a:moveTo>
                    <a:pt x="394716" y="0"/>
                  </a:moveTo>
                  <a:lnTo>
                    <a:pt x="452627" y="0"/>
                  </a:lnTo>
                </a:path>
                <a:path w="452754" h="363219">
                  <a:moveTo>
                    <a:pt x="246888" y="283463"/>
                  </a:moveTo>
                  <a:lnTo>
                    <a:pt x="356616" y="25907"/>
                  </a:lnTo>
                </a:path>
                <a:path w="452754" h="363219">
                  <a:moveTo>
                    <a:pt x="132588" y="289560"/>
                  </a:moveTo>
                  <a:lnTo>
                    <a:pt x="208788" y="304800"/>
                  </a:lnTo>
                </a:path>
                <a:path w="452754" h="363219">
                  <a:moveTo>
                    <a:pt x="25907" y="362712"/>
                  </a:moveTo>
                  <a:lnTo>
                    <a:pt x="85344" y="304800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7764779" y="1400555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40" h="27940">
                  <a:moveTo>
                    <a:pt x="21336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13716"/>
                  </a:lnTo>
                  <a:lnTo>
                    <a:pt x="0" y="21336"/>
                  </a:lnTo>
                  <a:lnTo>
                    <a:pt x="6096" y="27432"/>
                  </a:lnTo>
                  <a:lnTo>
                    <a:pt x="21336" y="27432"/>
                  </a:lnTo>
                  <a:lnTo>
                    <a:pt x="27431" y="21336"/>
                  </a:lnTo>
                  <a:lnTo>
                    <a:pt x="27431" y="6096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7764779" y="1400555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40" h="27940">
                  <a:moveTo>
                    <a:pt x="0" y="13716"/>
                  </a:moveTo>
                  <a:lnTo>
                    <a:pt x="0" y="6096"/>
                  </a:lnTo>
                  <a:lnTo>
                    <a:pt x="6096" y="0"/>
                  </a:lnTo>
                  <a:lnTo>
                    <a:pt x="13716" y="0"/>
                  </a:lnTo>
                  <a:lnTo>
                    <a:pt x="21336" y="0"/>
                  </a:lnTo>
                  <a:lnTo>
                    <a:pt x="27431" y="6096"/>
                  </a:lnTo>
                  <a:lnTo>
                    <a:pt x="27431" y="13716"/>
                  </a:lnTo>
                  <a:lnTo>
                    <a:pt x="27431" y="21336"/>
                  </a:lnTo>
                  <a:lnTo>
                    <a:pt x="21336" y="27432"/>
                  </a:lnTo>
                  <a:lnTo>
                    <a:pt x="13716" y="27432"/>
                  </a:lnTo>
                  <a:lnTo>
                    <a:pt x="6096" y="27432"/>
                  </a:lnTo>
                  <a:lnTo>
                    <a:pt x="0" y="21336"/>
                  </a:lnTo>
                  <a:lnTo>
                    <a:pt x="0" y="1371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7897367" y="1690115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21335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13716"/>
                  </a:lnTo>
                  <a:lnTo>
                    <a:pt x="0" y="21336"/>
                  </a:lnTo>
                  <a:lnTo>
                    <a:pt x="6096" y="27432"/>
                  </a:lnTo>
                  <a:lnTo>
                    <a:pt x="21335" y="27432"/>
                  </a:lnTo>
                  <a:lnTo>
                    <a:pt x="27431" y="21336"/>
                  </a:lnTo>
                  <a:lnTo>
                    <a:pt x="27431" y="6096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7897367" y="1690115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13716"/>
                  </a:moveTo>
                  <a:lnTo>
                    <a:pt x="0" y="6096"/>
                  </a:lnTo>
                  <a:lnTo>
                    <a:pt x="6096" y="0"/>
                  </a:lnTo>
                  <a:lnTo>
                    <a:pt x="13715" y="0"/>
                  </a:lnTo>
                  <a:lnTo>
                    <a:pt x="21335" y="0"/>
                  </a:lnTo>
                  <a:lnTo>
                    <a:pt x="27431" y="6096"/>
                  </a:lnTo>
                  <a:lnTo>
                    <a:pt x="27431" y="13716"/>
                  </a:lnTo>
                  <a:lnTo>
                    <a:pt x="27431" y="21336"/>
                  </a:lnTo>
                  <a:lnTo>
                    <a:pt x="21335" y="27432"/>
                  </a:lnTo>
                  <a:lnTo>
                    <a:pt x="13715" y="27432"/>
                  </a:lnTo>
                  <a:lnTo>
                    <a:pt x="6096" y="27432"/>
                  </a:lnTo>
                  <a:lnTo>
                    <a:pt x="0" y="21336"/>
                  </a:lnTo>
                  <a:lnTo>
                    <a:pt x="0" y="1371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7761731" y="1726691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21336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13716"/>
                  </a:lnTo>
                  <a:lnTo>
                    <a:pt x="0" y="21336"/>
                  </a:lnTo>
                  <a:lnTo>
                    <a:pt x="6096" y="27432"/>
                  </a:lnTo>
                  <a:lnTo>
                    <a:pt x="21336" y="27432"/>
                  </a:lnTo>
                  <a:lnTo>
                    <a:pt x="27432" y="21336"/>
                  </a:lnTo>
                  <a:lnTo>
                    <a:pt x="27432" y="6096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7761731" y="1726691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13716"/>
                  </a:moveTo>
                  <a:lnTo>
                    <a:pt x="0" y="6096"/>
                  </a:lnTo>
                  <a:lnTo>
                    <a:pt x="6096" y="0"/>
                  </a:lnTo>
                  <a:lnTo>
                    <a:pt x="13716" y="0"/>
                  </a:lnTo>
                  <a:lnTo>
                    <a:pt x="21336" y="0"/>
                  </a:lnTo>
                  <a:lnTo>
                    <a:pt x="27432" y="6096"/>
                  </a:lnTo>
                  <a:lnTo>
                    <a:pt x="27432" y="13716"/>
                  </a:lnTo>
                  <a:lnTo>
                    <a:pt x="27432" y="21336"/>
                  </a:lnTo>
                  <a:lnTo>
                    <a:pt x="21336" y="27432"/>
                  </a:lnTo>
                  <a:lnTo>
                    <a:pt x="13716" y="27432"/>
                  </a:lnTo>
                  <a:lnTo>
                    <a:pt x="6096" y="27432"/>
                  </a:lnTo>
                  <a:lnTo>
                    <a:pt x="0" y="21336"/>
                  </a:lnTo>
                  <a:lnTo>
                    <a:pt x="0" y="1371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7635239" y="1709927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21335" y="0"/>
                  </a:moveTo>
                  <a:lnTo>
                    <a:pt x="6095" y="0"/>
                  </a:lnTo>
                  <a:lnTo>
                    <a:pt x="0" y="6096"/>
                  </a:lnTo>
                  <a:lnTo>
                    <a:pt x="0" y="13716"/>
                  </a:lnTo>
                  <a:lnTo>
                    <a:pt x="0" y="21336"/>
                  </a:lnTo>
                  <a:lnTo>
                    <a:pt x="6095" y="27432"/>
                  </a:lnTo>
                  <a:lnTo>
                    <a:pt x="21335" y="27432"/>
                  </a:lnTo>
                  <a:lnTo>
                    <a:pt x="27431" y="21336"/>
                  </a:lnTo>
                  <a:lnTo>
                    <a:pt x="27431" y="6096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7635239" y="1709927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13716"/>
                  </a:moveTo>
                  <a:lnTo>
                    <a:pt x="0" y="6096"/>
                  </a:lnTo>
                  <a:lnTo>
                    <a:pt x="6095" y="0"/>
                  </a:lnTo>
                  <a:lnTo>
                    <a:pt x="13715" y="0"/>
                  </a:lnTo>
                  <a:lnTo>
                    <a:pt x="21335" y="0"/>
                  </a:lnTo>
                  <a:lnTo>
                    <a:pt x="27431" y="6096"/>
                  </a:lnTo>
                  <a:lnTo>
                    <a:pt x="27431" y="13716"/>
                  </a:lnTo>
                  <a:lnTo>
                    <a:pt x="27431" y="21336"/>
                  </a:lnTo>
                  <a:lnTo>
                    <a:pt x="21335" y="27432"/>
                  </a:lnTo>
                  <a:lnTo>
                    <a:pt x="13715" y="27432"/>
                  </a:lnTo>
                  <a:lnTo>
                    <a:pt x="6095" y="27432"/>
                  </a:lnTo>
                  <a:lnTo>
                    <a:pt x="0" y="21336"/>
                  </a:lnTo>
                  <a:lnTo>
                    <a:pt x="0" y="1371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7630667" y="1552955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40" h="27940">
                  <a:moveTo>
                    <a:pt x="21335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13716"/>
                  </a:lnTo>
                  <a:lnTo>
                    <a:pt x="0" y="21336"/>
                  </a:lnTo>
                  <a:lnTo>
                    <a:pt x="6096" y="27432"/>
                  </a:lnTo>
                  <a:lnTo>
                    <a:pt x="21335" y="27432"/>
                  </a:lnTo>
                  <a:lnTo>
                    <a:pt x="27431" y="21336"/>
                  </a:lnTo>
                  <a:lnTo>
                    <a:pt x="27431" y="6096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7630667" y="1552955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40" h="27940">
                  <a:moveTo>
                    <a:pt x="0" y="13716"/>
                  </a:moveTo>
                  <a:lnTo>
                    <a:pt x="0" y="6096"/>
                  </a:lnTo>
                  <a:lnTo>
                    <a:pt x="6096" y="0"/>
                  </a:lnTo>
                  <a:lnTo>
                    <a:pt x="13715" y="0"/>
                  </a:lnTo>
                  <a:lnTo>
                    <a:pt x="21335" y="0"/>
                  </a:lnTo>
                  <a:lnTo>
                    <a:pt x="27431" y="6096"/>
                  </a:lnTo>
                  <a:lnTo>
                    <a:pt x="27431" y="13716"/>
                  </a:lnTo>
                  <a:lnTo>
                    <a:pt x="27431" y="21336"/>
                  </a:lnTo>
                  <a:lnTo>
                    <a:pt x="21335" y="27432"/>
                  </a:lnTo>
                  <a:lnTo>
                    <a:pt x="13715" y="27432"/>
                  </a:lnTo>
                  <a:lnTo>
                    <a:pt x="6096" y="27432"/>
                  </a:lnTo>
                  <a:lnTo>
                    <a:pt x="0" y="21336"/>
                  </a:lnTo>
                  <a:lnTo>
                    <a:pt x="0" y="1371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7898891" y="1431035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40" h="27940">
                  <a:moveTo>
                    <a:pt x="21335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13715"/>
                  </a:lnTo>
                  <a:lnTo>
                    <a:pt x="0" y="21336"/>
                  </a:lnTo>
                  <a:lnTo>
                    <a:pt x="6096" y="27431"/>
                  </a:lnTo>
                  <a:lnTo>
                    <a:pt x="21335" y="27431"/>
                  </a:lnTo>
                  <a:lnTo>
                    <a:pt x="27431" y="21336"/>
                  </a:lnTo>
                  <a:lnTo>
                    <a:pt x="27431" y="6096"/>
                  </a:lnTo>
                  <a:lnTo>
                    <a:pt x="213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7898891" y="1431035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40" h="27940">
                  <a:moveTo>
                    <a:pt x="0" y="13715"/>
                  </a:moveTo>
                  <a:lnTo>
                    <a:pt x="0" y="6096"/>
                  </a:lnTo>
                  <a:lnTo>
                    <a:pt x="6096" y="0"/>
                  </a:lnTo>
                  <a:lnTo>
                    <a:pt x="13715" y="0"/>
                  </a:lnTo>
                  <a:lnTo>
                    <a:pt x="21335" y="0"/>
                  </a:lnTo>
                  <a:lnTo>
                    <a:pt x="27431" y="6096"/>
                  </a:lnTo>
                  <a:lnTo>
                    <a:pt x="27431" y="13715"/>
                  </a:lnTo>
                  <a:lnTo>
                    <a:pt x="27431" y="21336"/>
                  </a:lnTo>
                  <a:lnTo>
                    <a:pt x="21335" y="27431"/>
                  </a:lnTo>
                  <a:lnTo>
                    <a:pt x="13715" y="27431"/>
                  </a:lnTo>
                  <a:lnTo>
                    <a:pt x="6096" y="27431"/>
                  </a:lnTo>
                  <a:lnTo>
                    <a:pt x="0" y="21336"/>
                  </a:lnTo>
                  <a:lnTo>
                    <a:pt x="0" y="1371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6" name="object 126" descr=""/>
          <p:cNvSpPr txBox="1"/>
          <p:nvPr/>
        </p:nvSpPr>
        <p:spPr>
          <a:xfrm>
            <a:off x="2051304" y="1807540"/>
            <a:ext cx="593725" cy="28892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R="2540">
              <a:lnSpc>
                <a:spcPct val="100000"/>
              </a:lnSpc>
              <a:spcBef>
                <a:spcPts val="114"/>
              </a:spcBef>
            </a:pPr>
            <a:r>
              <a:rPr dirty="0" sz="850" spc="-1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endParaRPr sz="850">
              <a:latin typeface="Trebuchet MS"/>
              <a:cs typeface="Trebuchet MS"/>
            </a:endParaRPr>
          </a:p>
          <a:p>
            <a:pPr algn="ctr" marR="5080">
              <a:lnSpc>
                <a:spcPct val="100000"/>
              </a:lnSpc>
              <a:spcBef>
                <a:spcPts val="15"/>
              </a:spcBef>
            </a:pPr>
            <a:r>
              <a:rPr dirty="0" sz="850" spc="-10">
                <a:solidFill>
                  <a:srgbClr val="FFFFFF"/>
                </a:solidFill>
                <a:latin typeface="Trebuchet MS"/>
                <a:cs typeface="Trebuchet MS"/>
              </a:rPr>
              <a:t>Intelligence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27" name="object 127" descr=""/>
          <p:cNvSpPr txBox="1"/>
          <p:nvPr/>
        </p:nvSpPr>
        <p:spPr>
          <a:xfrm>
            <a:off x="4045330" y="1874266"/>
            <a:ext cx="50609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50" spc="-10">
                <a:solidFill>
                  <a:srgbClr val="FFFFFF"/>
                </a:solidFill>
                <a:latin typeface="Trebuchet MS"/>
                <a:cs typeface="Trebuchet MS"/>
              </a:rPr>
              <a:t>Reporting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28" name="object 128" descr=""/>
          <p:cNvSpPr txBox="1"/>
          <p:nvPr/>
        </p:nvSpPr>
        <p:spPr>
          <a:xfrm>
            <a:off x="6529451" y="1807540"/>
            <a:ext cx="593725" cy="28892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R="2540">
              <a:lnSpc>
                <a:spcPct val="100000"/>
              </a:lnSpc>
              <a:spcBef>
                <a:spcPts val="114"/>
              </a:spcBef>
            </a:pPr>
            <a:r>
              <a:rPr dirty="0" sz="850" spc="-1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endParaRPr sz="850">
              <a:latin typeface="Trebuchet MS"/>
              <a:cs typeface="Trebuchet MS"/>
            </a:endParaRPr>
          </a:p>
          <a:p>
            <a:pPr algn="ctr" marR="5080">
              <a:lnSpc>
                <a:spcPct val="100000"/>
              </a:lnSpc>
              <a:spcBef>
                <a:spcPts val="15"/>
              </a:spcBef>
            </a:pPr>
            <a:r>
              <a:rPr dirty="0" sz="850" spc="-10">
                <a:solidFill>
                  <a:srgbClr val="FFFFFF"/>
                </a:solidFill>
                <a:latin typeface="Trebuchet MS"/>
                <a:cs typeface="Trebuchet MS"/>
              </a:rPr>
              <a:t>Intelligence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29" name="object 129" descr=""/>
          <p:cNvSpPr txBox="1"/>
          <p:nvPr/>
        </p:nvSpPr>
        <p:spPr>
          <a:xfrm>
            <a:off x="7517003" y="1874266"/>
            <a:ext cx="506095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850" spc="-10">
                <a:solidFill>
                  <a:srgbClr val="FFFFFF"/>
                </a:solidFill>
                <a:latin typeface="Trebuchet MS"/>
                <a:cs typeface="Trebuchet MS"/>
              </a:rPr>
              <a:t>Reporting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30" name="object 130" descr=""/>
          <p:cNvSpPr txBox="1"/>
          <p:nvPr/>
        </p:nvSpPr>
        <p:spPr>
          <a:xfrm>
            <a:off x="9514967" y="1807540"/>
            <a:ext cx="645160" cy="28892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850" spc="-10">
                <a:solidFill>
                  <a:srgbClr val="FFFFFF"/>
                </a:solidFill>
                <a:latin typeface="Trebuchet MS"/>
                <a:cs typeface="Trebuchet MS"/>
              </a:rPr>
              <a:t>Personalized</a:t>
            </a:r>
            <a:endParaRPr sz="85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15"/>
              </a:spcBef>
            </a:pPr>
            <a:r>
              <a:rPr dirty="0" sz="850" spc="-10">
                <a:solidFill>
                  <a:srgbClr val="FFFFFF"/>
                </a:solidFill>
                <a:latin typeface="Trebuchet MS"/>
                <a:cs typeface="Trebuchet MS"/>
              </a:rPr>
              <a:t>experiences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31" name="object 131" descr=""/>
          <p:cNvSpPr txBox="1"/>
          <p:nvPr/>
        </p:nvSpPr>
        <p:spPr>
          <a:xfrm>
            <a:off x="8456676" y="1807540"/>
            <a:ext cx="568325" cy="28892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14"/>
              </a:spcBef>
            </a:pPr>
            <a:r>
              <a:rPr dirty="0" sz="850" spc="-10">
                <a:solidFill>
                  <a:srgbClr val="FFFFFF"/>
                </a:solidFill>
                <a:latin typeface="Trebuchet MS"/>
                <a:cs typeface="Trebuchet MS"/>
              </a:rPr>
              <a:t>Realtime</a:t>
            </a:r>
            <a:endParaRPr sz="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sz="850" spc="-1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32" name="object 132" descr=""/>
          <p:cNvSpPr txBox="1"/>
          <p:nvPr/>
        </p:nvSpPr>
        <p:spPr>
          <a:xfrm>
            <a:off x="10440669" y="1807540"/>
            <a:ext cx="535305" cy="28892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14"/>
              </a:spcBef>
            </a:pPr>
            <a:r>
              <a:rPr dirty="0" sz="850" spc="-10">
                <a:solidFill>
                  <a:srgbClr val="FFFFFF"/>
                </a:solidFill>
                <a:latin typeface="Trebuchet MS"/>
                <a:cs typeface="Trebuchet MS"/>
              </a:rPr>
              <a:t>Integrated</a:t>
            </a:r>
            <a:endParaRPr sz="850">
              <a:latin typeface="Trebuchet MS"/>
              <a:cs typeface="Trebuchet MS"/>
            </a:endParaRPr>
          </a:p>
          <a:p>
            <a:pPr algn="ctr" marR="6350">
              <a:lnSpc>
                <a:spcPct val="100000"/>
              </a:lnSpc>
              <a:spcBef>
                <a:spcPts val="15"/>
              </a:spcBef>
            </a:pP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dirty="0" sz="85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-4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85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40">
                <a:solidFill>
                  <a:srgbClr val="FFFFFF"/>
                </a:solidFill>
                <a:latin typeface="Trebuchet MS"/>
                <a:cs typeface="Trebuchet MS"/>
              </a:rPr>
              <a:t>ML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33" name="object 133" descr=""/>
          <p:cNvSpPr/>
          <p:nvPr/>
        </p:nvSpPr>
        <p:spPr>
          <a:xfrm>
            <a:off x="10471404" y="1424558"/>
            <a:ext cx="367665" cy="375920"/>
          </a:xfrm>
          <a:custGeom>
            <a:avLst/>
            <a:gdLst/>
            <a:ahLst/>
            <a:cxnLst/>
            <a:rect l="l" t="t" r="r" b="b"/>
            <a:pathLst>
              <a:path w="367665" h="375919">
                <a:moveTo>
                  <a:pt x="210931" y="348995"/>
                </a:moveTo>
                <a:lnTo>
                  <a:pt x="183642" y="348995"/>
                </a:lnTo>
                <a:lnTo>
                  <a:pt x="227838" y="374395"/>
                </a:lnTo>
                <a:lnTo>
                  <a:pt x="229997" y="375665"/>
                </a:lnTo>
                <a:lnTo>
                  <a:pt x="232664" y="375538"/>
                </a:lnTo>
                <a:lnTo>
                  <a:pt x="234823" y="374268"/>
                </a:lnTo>
                <a:lnTo>
                  <a:pt x="257075" y="360552"/>
                </a:lnTo>
                <a:lnTo>
                  <a:pt x="231140" y="360552"/>
                </a:lnTo>
                <a:lnTo>
                  <a:pt x="210931" y="348995"/>
                </a:lnTo>
                <a:close/>
              </a:path>
              <a:path w="367665" h="375919">
                <a:moveTo>
                  <a:pt x="137287" y="126"/>
                </a:moveTo>
                <a:lnTo>
                  <a:pt x="134747" y="126"/>
                </a:lnTo>
                <a:lnTo>
                  <a:pt x="132588" y="1269"/>
                </a:lnTo>
                <a:lnTo>
                  <a:pt x="48895" y="50291"/>
                </a:lnTo>
                <a:lnTo>
                  <a:pt x="47625" y="52450"/>
                </a:lnTo>
                <a:lnTo>
                  <a:pt x="47625" y="112267"/>
                </a:lnTo>
                <a:lnTo>
                  <a:pt x="3428" y="137667"/>
                </a:lnTo>
                <a:lnTo>
                  <a:pt x="1270" y="138811"/>
                </a:lnTo>
                <a:lnTo>
                  <a:pt x="0" y="141096"/>
                </a:lnTo>
                <a:lnTo>
                  <a:pt x="0" y="234695"/>
                </a:lnTo>
                <a:lnTo>
                  <a:pt x="1524" y="237108"/>
                </a:lnTo>
                <a:lnTo>
                  <a:pt x="40767" y="256793"/>
                </a:lnTo>
                <a:lnTo>
                  <a:pt x="40767" y="316356"/>
                </a:lnTo>
                <a:lnTo>
                  <a:pt x="42037" y="318515"/>
                </a:lnTo>
                <a:lnTo>
                  <a:pt x="132461" y="374268"/>
                </a:lnTo>
                <a:lnTo>
                  <a:pt x="133603" y="374903"/>
                </a:lnTo>
                <a:lnTo>
                  <a:pt x="134747" y="375285"/>
                </a:lnTo>
                <a:lnTo>
                  <a:pt x="137160" y="375285"/>
                </a:lnTo>
                <a:lnTo>
                  <a:pt x="138429" y="375030"/>
                </a:lnTo>
                <a:lnTo>
                  <a:pt x="139446" y="374395"/>
                </a:lnTo>
                <a:lnTo>
                  <a:pt x="163532" y="360552"/>
                </a:lnTo>
                <a:lnTo>
                  <a:pt x="136144" y="360552"/>
                </a:lnTo>
                <a:lnTo>
                  <a:pt x="114680" y="347344"/>
                </a:lnTo>
                <a:lnTo>
                  <a:pt x="125505" y="339598"/>
                </a:lnTo>
                <a:lnTo>
                  <a:pt x="102107" y="339598"/>
                </a:lnTo>
                <a:lnTo>
                  <a:pt x="54482" y="310133"/>
                </a:lnTo>
                <a:lnTo>
                  <a:pt x="54482" y="256412"/>
                </a:lnTo>
                <a:lnTo>
                  <a:pt x="73691" y="244855"/>
                </a:lnTo>
                <a:lnTo>
                  <a:pt x="47371" y="244855"/>
                </a:lnTo>
                <a:lnTo>
                  <a:pt x="13589" y="227964"/>
                </a:lnTo>
                <a:lnTo>
                  <a:pt x="13589" y="188594"/>
                </a:lnTo>
                <a:lnTo>
                  <a:pt x="44069" y="173354"/>
                </a:lnTo>
                <a:lnTo>
                  <a:pt x="13589" y="173354"/>
                </a:lnTo>
                <a:lnTo>
                  <a:pt x="13589" y="147446"/>
                </a:lnTo>
                <a:lnTo>
                  <a:pt x="54101" y="124205"/>
                </a:lnTo>
                <a:lnTo>
                  <a:pt x="78614" y="124205"/>
                </a:lnTo>
                <a:lnTo>
                  <a:pt x="61214" y="112649"/>
                </a:lnTo>
                <a:lnTo>
                  <a:pt x="61214" y="58800"/>
                </a:lnTo>
                <a:lnTo>
                  <a:pt x="95250" y="38988"/>
                </a:lnTo>
                <a:lnTo>
                  <a:pt x="108839" y="38988"/>
                </a:lnTo>
                <a:lnTo>
                  <a:pt x="108839" y="30987"/>
                </a:lnTo>
                <a:lnTo>
                  <a:pt x="136017" y="15112"/>
                </a:lnTo>
                <a:lnTo>
                  <a:pt x="163294" y="15112"/>
                </a:lnTo>
                <a:lnTo>
                  <a:pt x="139446" y="1269"/>
                </a:lnTo>
                <a:lnTo>
                  <a:pt x="137287" y="126"/>
                </a:lnTo>
                <a:close/>
              </a:path>
              <a:path w="367665" h="375919">
                <a:moveTo>
                  <a:pt x="190500" y="225551"/>
                </a:moveTo>
                <a:lnTo>
                  <a:pt x="176911" y="225551"/>
                </a:lnTo>
                <a:lnTo>
                  <a:pt x="176911" y="337185"/>
                </a:lnTo>
                <a:lnTo>
                  <a:pt x="136144" y="360552"/>
                </a:lnTo>
                <a:lnTo>
                  <a:pt x="163532" y="360552"/>
                </a:lnTo>
                <a:lnTo>
                  <a:pt x="183642" y="348995"/>
                </a:lnTo>
                <a:lnTo>
                  <a:pt x="210931" y="348995"/>
                </a:lnTo>
                <a:lnTo>
                  <a:pt x="190500" y="337312"/>
                </a:lnTo>
                <a:lnTo>
                  <a:pt x="190500" y="293496"/>
                </a:lnTo>
                <a:lnTo>
                  <a:pt x="241173" y="293496"/>
                </a:lnTo>
                <a:lnTo>
                  <a:pt x="238125" y="290449"/>
                </a:lnTo>
                <a:lnTo>
                  <a:pt x="238125" y="282955"/>
                </a:lnTo>
                <a:lnTo>
                  <a:pt x="241173" y="279907"/>
                </a:lnTo>
                <a:lnTo>
                  <a:pt x="190500" y="279907"/>
                </a:lnTo>
                <a:lnTo>
                  <a:pt x="190500" y="225551"/>
                </a:lnTo>
                <a:close/>
              </a:path>
              <a:path w="367665" h="375919">
                <a:moveTo>
                  <a:pt x="340642" y="212851"/>
                </a:moveTo>
                <a:lnTo>
                  <a:pt x="313309" y="212851"/>
                </a:lnTo>
                <a:lnTo>
                  <a:pt x="346075" y="231775"/>
                </a:lnTo>
                <a:lnTo>
                  <a:pt x="314325" y="247650"/>
                </a:lnTo>
                <a:lnTo>
                  <a:pt x="312927" y="250062"/>
                </a:lnTo>
                <a:lnTo>
                  <a:pt x="312927" y="310133"/>
                </a:lnTo>
                <a:lnTo>
                  <a:pt x="231140" y="360552"/>
                </a:lnTo>
                <a:lnTo>
                  <a:pt x="257075" y="360552"/>
                </a:lnTo>
                <a:lnTo>
                  <a:pt x="325247" y="318515"/>
                </a:lnTo>
                <a:lnTo>
                  <a:pt x="326517" y="316356"/>
                </a:lnTo>
                <a:lnTo>
                  <a:pt x="326517" y="256793"/>
                </a:lnTo>
                <a:lnTo>
                  <a:pt x="363474" y="238251"/>
                </a:lnTo>
                <a:lnTo>
                  <a:pt x="365887" y="237108"/>
                </a:lnTo>
                <a:lnTo>
                  <a:pt x="367284" y="234695"/>
                </a:lnTo>
                <a:lnTo>
                  <a:pt x="367284" y="220344"/>
                </a:lnTo>
                <a:lnTo>
                  <a:pt x="353695" y="220344"/>
                </a:lnTo>
                <a:lnTo>
                  <a:pt x="340642" y="212851"/>
                </a:lnTo>
                <a:close/>
              </a:path>
              <a:path w="367665" h="375919">
                <a:moveTo>
                  <a:pt x="145669" y="308355"/>
                </a:moveTo>
                <a:lnTo>
                  <a:pt x="102107" y="339598"/>
                </a:lnTo>
                <a:lnTo>
                  <a:pt x="125505" y="339598"/>
                </a:lnTo>
                <a:lnTo>
                  <a:pt x="153543" y="319531"/>
                </a:lnTo>
                <a:lnTo>
                  <a:pt x="145669" y="308355"/>
                </a:lnTo>
                <a:close/>
              </a:path>
              <a:path w="367665" h="375919">
                <a:moveTo>
                  <a:pt x="244855" y="266191"/>
                </a:moveTo>
                <a:lnTo>
                  <a:pt x="235966" y="266191"/>
                </a:lnTo>
                <a:lnTo>
                  <a:pt x="228473" y="271906"/>
                </a:lnTo>
                <a:lnTo>
                  <a:pt x="225678" y="279907"/>
                </a:lnTo>
                <a:lnTo>
                  <a:pt x="248666" y="279907"/>
                </a:lnTo>
                <a:lnTo>
                  <a:pt x="251714" y="282955"/>
                </a:lnTo>
                <a:lnTo>
                  <a:pt x="251714" y="290449"/>
                </a:lnTo>
                <a:lnTo>
                  <a:pt x="248666" y="293496"/>
                </a:lnTo>
                <a:lnTo>
                  <a:pt x="225678" y="293496"/>
                </a:lnTo>
                <a:lnTo>
                  <a:pt x="228473" y="301370"/>
                </a:lnTo>
                <a:lnTo>
                  <a:pt x="235966" y="307086"/>
                </a:lnTo>
                <a:lnTo>
                  <a:pt x="244855" y="307086"/>
                </a:lnTo>
                <a:lnTo>
                  <a:pt x="252819" y="305480"/>
                </a:lnTo>
                <a:lnTo>
                  <a:pt x="259318" y="301101"/>
                </a:lnTo>
                <a:lnTo>
                  <a:pt x="263697" y="294602"/>
                </a:lnTo>
                <a:lnTo>
                  <a:pt x="265302" y="286638"/>
                </a:lnTo>
                <a:lnTo>
                  <a:pt x="263697" y="278675"/>
                </a:lnTo>
                <a:lnTo>
                  <a:pt x="259318" y="272176"/>
                </a:lnTo>
                <a:lnTo>
                  <a:pt x="252819" y="267797"/>
                </a:lnTo>
                <a:lnTo>
                  <a:pt x="244855" y="266191"/>
                </a:lnTo>
                <a:close/>
              </a:path>
              <a:path w="367665" h="375919">
                <a:moveTo>
                  <a:pt x="116700" y="192912"/>
                </a:moveTo>
                <a:lnTo>
                  <a:pt x="94996" y="192912"/>
                </a:lnTo>
                <a:lnTo>
                  <a:pt x="122427" y="215011"/>
                </a:lnTo>
                <a:lnTo>
                  <a:pt x="122427" y="250316"/>
                </a:lnTo>
                <a:lnTo>
                  <a:pt x="91059" y="274446"/>
                </a:lnTo>
                <a:lnTo>
                  <a:pt x="99314" y="285241"/>
                </a:lnTo>
                <a:lnTo>
                  <a:pt x="158419" y="239775"/>
                </a:lnTo>
                <a:lnTo>
                  <a:pt x="136017" y="239775"/>
                </a:lnTo>
                <a:lnTo>
                  <a:pt x="136017" y="209676"/>
                </a:lnTo>
                <a:lnTo>
                  <a:pt x="135127" y="207644"/>
                </a:lnTo>
                <a:lnTo>
                  <a:pt x="133002" y="205993"/>
                </a:lnTo>
                <a:lnTo>
                  <a:pt x="116700" y="192912"/>
                </a:lnTo>
                <a:close/>
              </a:path>
              <a:path w="367665" h="375919">
                <a:moveTo>
                  <a:pt x="78104" y="226313"/>
                </a:moveTo>
                <a:lnTo>
                  <a:pt x="47371" y="244855"/>
                </a:lnTo>
                <a:lnTo>
                  <a:pt x="73691" y="244855"/>
                </a:lnTo>
                <a:lnTo>
                  <a:pt x="85090" y="237998"/>
                </a:lnTo>
                <a:lnTo>
                  <a:pt x="78104" y="226313"/>
                </a:lnTo>
                <a:close/>
              </a:path>
              <a:path w="367665" h="375919">
                <a:moveTo>
                  <a:pt x="153162" y="158114"/>
                </a:moveTo>
                <a:lnTo>
                  <a:pt x="146176" y="169799"/>
                </a:lnTo>
                <a:lnTo>
                  <a:pt x="176911" y="188340"/>
                </a:lnTo>
                <a:lnTo>
                  <a:pt x="176911" y="208279"/>
                </a:lnTo>
                <a:lnTo>
                  <a:pt x="136017" y="239775"/>
                </a:lnTo>
                <a:lnTo>
                  <a:pt x="158419" y="239775"/>
                </a:lnTo>
                <a:lnTo>
                  <a:pt x="176911" y="225551"/>
                </a:lnTo>
                <a:lnTo>
                  <a:pt x="190500" y="225551"/>
                </a:lnTo>
                <a:lnTo>
                  <a:pt x="190500" y="181990"/>
                </a:lnTo>
                <a:lnTo>
                  <a:pt x="189229" y="179831"/>
                </a:lnTo>
                <a:lnTo>
                  <a:pt x="187198" y="178562"/>
                </a:lnTo>
                <a:lnTo>
                  <a:pt x="153162" y="158114"/>
                </a:lnTo>
                <a:close/>
              </a:path>
              <a:path w="367665" h="375919">
                <a:moveTo>
                  <a:pt x="319659" y="95757"/>
                </a:moveTo>
                <a:lnTo>
                  <a:pt x="306070" y="95757"/>
                </a:lnTo>
                <a:lnTo>
                  <a:pt x="306070" y="118744"/>
                </a:lnTo>
                <a:lnTo>
                  <a:pt x="307340" y="121030"/>
                </a:lnTo>
                <a:lnTo>
                  <a:pt x="309499" y="122174"/>
                </a:lnTo>
                <a:lnTo>
                  <a:pt x="353695" y="147446"/>
                </a:lnTo>
                <a:lnTo>
                  <a:pt x="353695" y="220344"/>
                </a:lnTo>
                <a:lnTo>
                  <a:pt x="367284" y="220344"/>
                </a:lnTo>
                <a:lnTo>
                  <a:pt x="367284" y="141096"/>
                </a:lnTo>
                <a:lnTo>
                  <a:pt x="366014" y="138811"/>
                </a:lnTo>
                <a:lnTo>
                  <a:pt x="363854" y="137667"/>
                </a:lnTo>
                <a:lnTo>
                  <a:pt x="319659" y="112267"/>
                </a:lnTo>
                <a:lnTo>
                  <a:pt x="319659" y="95757"/>
                </a:lnTo>
                <a:close/>
              </a:path>
              <a:path w="367665" h="375919">
                <a:moveTo>
                  <a:pt x="299339" y="177673"/>
                </a:moveTo>
                <a:lnTo>
                  <a:pt x="291375" y="179278"/>
                </a:lnTo>
                <a:lnTo>
                  <a:pt x="284876" y="183657"/>
                </a:lnTo>
                <a:lnTo>
                  <a:pt x="280497" y="190156"/>
                </a:lnTo>
                <a:lnTo>
                  <a:pt x="278892" y="198119"/>
                </a:lnTo>
                <a:lnTo>
                  <a:pt x="280497" y="206029"/>
                </a:lnTo>
                <a:lnTo>
                  <a:pt x="284876" y="212534"/>
                </a:lnTo>
                <a:lnTo>
                  <a:pt x="291375" y="216943"/>
                </a:lnTo>
                <a:lnTo>
                  <a:pt x="299339" y="218566"/>
                </a:lnTo>
                <a:lnTo>
                  <a:pt x="304673" y="218566"/>
                </a:lnTo>
                <a:lnTo>
                  <a:pt x="309625" y="216280"/>
                </a:lnTo>
                <a:lnTo>
                  <a:pt x="313309" y="212851"/>
                </a:lnTo>
                <a:lnTo>
                  <a:pt x="340642" y="212851"/>
                </a:lnTo>
                <a:lnTo>
                  <a:pt x="326705" y="204850"/>
                </a:lnTo>
                <a:lnTo>
                  <a:pt x="295528" y="204850"/>
                </a:lnTo>
                <a:lnTo>
                  <a:pt x="292480" y="201802"/>
                </a:lnTo>
                <a:lnTo>
                  <a:pt x="292480" y="194310"/>
                </a:lnTo>
                <a:lnTo>
                  <a:pt x="295528" y="191262"/>
                </a:lnTo>
                <a:lnTo>
                  <a:pt x="318278" y="191262"/>
                </a:lnTo>
                <a:lnTo>
                  <a:pt x="318055" y="190156"/>
                </a:lnTo>
                <a:lnTo>
                  <a:pt x="313690" y="183657"/>
                </a:lnTo>
                <a:lnTo>
                  <a:pt x="307228" y="179278"/>
                </a:lnTo>
                <a:lnTo>
                  <a:pt x="299339" y="177673"/>
                </a:lnTo>
                <a:close/>
              </a:path>
              <a:path w="367665" h="375919">
                <a:moveTo>
                  <a:pt x="78614" y="124205"/>
                </a:moveTo>
                <a:lnTo>
                  <a:pt x="54101" y="124205"/>
                </a:lnTo>
                <a:lnTo>
                  <a:pt x="88392" y="147065"/>
                </a:lnTo>
                <a:lnTo>
                  <a:pt x="88392" y="180848"/>
                </a:lnTo>
                <a:lnTo>
                  <a:pt x="50673" y="205993"/>
                </a:lnTo>
                <a:lnTo>
                  <a:pt x="58166" y="217424"/>
                </a:lnTo>
                <a:lnTo>
                  <a:pt x="94996" y="192912"/>
                </a:lnTo>
                <a:lnTo>
                  <a:pt x="116700" y="192912"/>
                </a:lnTo>
                <a:lnTo>
                  <a:pt x="101980" y="181101"/>
                </a:lnTo>
                <a:lnTo>
                  <a:pt x="101980" y="147192"/>
                </a:lnTo>
                <a:lnTo>
                  <a:pt x="119859" y="135254"/>
                </a:lnTo>
                <a:lnTo>
                  <a:pt x="95250" y="135254"/>
                </a:lnTo>
                <a:lnTo>
                  <a:pt x="78614" y="124205"/>
                </a:lnTo>
                <a:close/>
              </a:path>
              <a:path w="367665" h="375919">
                <a:moveTo>
                  <a:pt x="318278" y="191262"/>
                </a:moveTo>
                <a:lnTo>
                  <a:pt x="303022" y="191262"/>
                </a:lnTo>
                <a:lnTo>
                  <a:pt x="306070" y="194310"/>
                </a:lnTo>
                <a:lnTo>
                  <a:pt x="306070" y="201802"/>
                </a:lnTo>
                <a:lnTo>
                  <a:pt x="303022" y="204850"/>
                </a:lnTo>
                <a:lnTo>
                  <a:pt x="326705" y="204850"/>
                </a:lnTo>
                <a:lnTo>
                  <a:pt x="319404" y="200660"/>
                </a:lnTo>
                <a:lnTo>
                  <a:pt x="319659" y="199008"/>
                </a:lnTo>
                <a:lnTo>
                  <a:pt x="319659" y="198119"/>
                </a:lnTo>
                <a:lnTo>
                  <a:pt x="318278" y="191262"/>
                </a:lnTo>
                <a:close/>
              </a:path>
              <a:path w="367665" h="375919">
                <a:moveTo>
                  <a:pt x="163294" y="15112"/>
                </a:moveTo>
                <a:lnTo>
                  <a:pt x="136017" y="15112"/>
                </a:lnTo>
                <a:lnTo>
                  <a:pt x="176784" y="38607"/>
                </a:lnTo>
                <a:lnTo>
                  <a:pt x="176911" y="125475"/>
                </a:lnTo>
                <a:lnTo>
                  <a:pt x="178180" y="127762"/>
                </a:lnTo>
                <a:lnTo>
                  <a:pt x="180340" y="129031"/>
                </a:lnTo>
                <a:lnTo>
                  <a:pt x="224790" y="154431"/>
                </a:lnTo>
                <a:lnTo>
                  <a:pt x="224663" y="155320"/>
                </a:lnTo>
                <a:lnTo>
                  <a:pt x="224409" y="156210"/>
                </a:lnTo>
                <a:lnTo>
                  <a:pt x="224409" y="157099"/>
                </a:lnTo>
                <a:lnTo>
                  <a:pt x="226014" y="165082"/>
                </a:lnTo>
                <a:lnTo>
                  <a:pt x="230393" y="171624"/>
                </a:lnTo>
                <a:lnTo>
                  <a:pt x="236892" y="176047"/>
                </a:lnTo>
                <a:lnTo>
                  <a:pt x="244855" y="177673"/>
                </a:lnTo>
                <a:lnTo>
                  <a:pt x="252819" y="176047"/>
                </a:lnTo>
                <a:lnTo>
                  <a:pt x="259318" y="171624"/>
                </a:lnTo>
                <a:lnTo>
                  <a:pt x="263697" y="165082"/>
                </a:lnTo>
                <a:lnTo>
                  <a:pt x="263923" y="163956"/>
                </a:lnTo>
                <a:lnTo>
                  <a:pt x="241173" y="163956"/>
                </a:lnTo>
                <a:lnTo>
                  <a:pt x="238125" y="160908"/>
                </a:lnTo>
                <a:lnTo>
                  <a:pt x="238125" y="153415"/>
                </a:lnTo>
                <a:lnTo>
                  <a:pt x="241173" y="150367"/>
                </a:lnTo>
                <a:lnTo>
                  <a:pt x="263936" y="150367"/>
                </a:lnTo>
                <a:lnTo>
                  <a:pt x="263697" y="149189"/>
                </a:lnTo>
                <a:lnTo>
                  <a:pt x="259318" y="142684"/>
                </a:lnTo>
                <a:lnTo>
                  <a:pt x="258662" y="142239"/>
                </a:lnTo>
                <a:lnTo>
                  <a:pt x="230886" y="142239"/>
                </a:lnTo>
                <a:lnTo>
                  <a:pt x="190500" y="119125"/>
                </a:lnTo>
                <a:lnTo>
                  <a:pt x="190500" y="38735"/>
                </a:lnTo>
                <a:lnTo>
                  <a:pt x="210865" y="26924"/>
                </a:lnTo>
                <a:lnTo>
                  <a:pt x="183642" y="26924"/>
                </a:lnTo>
                <a:lnTo>
                  <a:pt x="163294" y="15112"/>
                </a:lnTo>
                <a:close/>
              </a:path>
              <a:path w="367665" h="375919">
                <a:moveTo>
                  <a:pt x="44576" y="157861"/>
                </a:moveTo>
                <a:lnTo>
                  <a:pt x="13589" y="173354"/>
                </a:lnTo>
                <a:lnTo>
                  <a:pt x="44069" y="173354"/>
                </a:lnTo>
                <a:lnTo>
                  <a:pt x="50673" y="170052"/>
                </a:lnTo>
                <a:lnTo>
                  <a:pt x="44576" y="157861"/>
                </a:lnTo>
                <a:close/>
              </a:path>
              <a:path w="367665" h="375919">
                <a:moveTo>
                  <a:pt x="263936" y="150367"/>
                </a:moveTo>
                <a:lnTo>
                  <a:pt x="248666" y="150367"/>
                </a:lnTo>
                <a:lnTo>
                  <a:pt x="251714" y="153415"/>
                </a:lnTo>
                <a:lnTo>
                  <a:pt x="251714" y="160908"/>
                </a:lnTo>
                <a:lnTo>
                  <a:pt x="248666" y="163956"/>
                </a:lnTo>
                <a:lnTo>
                  <a:pt x="263923" y="163956"/>
                </a:lnTo>
                <a:lnTo>
                  <a:pt x="265302" y="157099"/>
                </a:lnTo>
                <a:lnTo>
                  <a:pt x="263936" y="150367"/>
                </a:lnTo>
                <a:close/>
              </a:path>
              <a:path w="367665" h="375919">
                <a:moveTo>
                  <a:pt x="244855" y="136651"/>
                </a:moveTo>
                <a:lnTo>
                  <a:pt x="239522" y="136651"/>
                </a:lnTo>
                <a:lnTo>
                  <a:pt x="234569" y="138811"/>
                </a:lnTo>
                <a:lnTo>
                  <a:pt x="230886" y="142239"/>
                </a:lnTo>
                <a:lnTo>
                  <a:pt x="258662" y="142239"/>
                </a:lnTo>
                <a:lnTo>
                  <a:pt x="252819" y="138275"/>
                </a:lnTo>
                <a:lnTo>
                  <a:pt x="244855" y="136651"/>
                </a:lnTo>
                <a:close/>
              </a:path>
              <a:path w="367665" h="375919">
                <a:moveTo>
                  <a:pt x="142875" y="75311"/>
                </a:moveTo>
                <a:lnTo>
                  <a:pt x="129286" y="75311"/>
                </a:lnTo>
                <a:lnTo>
                  <a:pt x="129286" y="112649"/>
                </a:lnTo>
                <a:lnTo>
                  <a:pt x="95250" y="135254"/>
                </a:lnTo>
                <a:lnTo>
                  <a:pt x="119859" y="135254"/>
                </a:lnTo>
                <a:lnTo>
                  <a:pt x="141731" y="120650"/>
                </a:lnTo>
                <a:lnTo>
                  <a:pt x="142875" y="118490"/>
                </a:lnTo>
                <a:lnTo>
                  <a:pt x="142875" y="75311"/>
                </a:lnTo>
                <a:close/>
              </a:path>
              <a:path w="367665" h="375919">
                <a:moveTo>
                  <a:pt x="281050" y="68706"/>
                </a:moveTo>
                <a:lnTo>
                  <a:pt x="272161" y="68706"/>
                </a:lnTo>
                <a:lnTo>
                  <a:pt x="264197" y="70314"/>
                </a:lnTo>
                <a:lnTo>
                  <a:pt x="257698" y="74707"/>
                </a:lnTo>
                <a:lnTo>
                  <a:pt x="253319" y="81244"/>
                </a:lnTo>
                <a:lnTo>
                  <a:pt x="251714" y="89280"/>
                </a:lnTo>
                <a:lnTo>
                  <a:pt x="253319" y="97244"/>
                </a:lnTo>
                <a:lnTo>
                  <a:pt x="257698" y="103743"/>
                </a:lnTo>
                <a:lnTo>
                  <a:pt x="264197" y="108122"/>
                </a:lnTo>
                <a:lnTo>
                  <a:pt x="272161" y="109727"/>
                </a:lnTo>
                <a:lnTo>
                  <a:pt x="281177" y="109727"/>
                </a:lnTo>
                <a:lnTo>
                  <a:pt x="288925" y="103886"/>
                </a:lnTo>
                <a:lnTo>
                  <a:pt x="291466" y="96138"/>
                </a:lnTo>
                <a:lnTo>
                  <a:pt x="268350" y="96138"/>
                </a:lnTo>
                <a:lnTo>
                  <a:pt x="265302" y="93090"/>
                </a:lnTo>
                <a:lnTo>
                  <a:pt x="265302" y="85343"/>
                </a:lnTo>
                <a:lnTo>
                  <a:pt x="268350" y="82295"/>
                </a:lnTo>
                <a:lnTo>
                  <a:pt x="319659" y="82295"/>
                </a:lnTo>
                <a:lnTo>
                  <a:pt x="291465" y="82168"/>
                </a:lnTo>
                <a:lnTo>
                  <a:pt x="288544" y="74294"/>
                </a:lnTo>
                <a:lnTo>
                  <a:pt x="281050" y="68706"/>
                </a:lnTo>
                <a:close/>
              </a:path>
              <a:path w="367665" h="375919">
                <a:moveTo>
                  <a:pt x="319659" y="82295"/>
                </a:moveTo>
                <a:lnTo>
                  <a:pt x="275971" y="82295"/>
                </a:lnTo>
                <a:lnTo>
                  <a:pt x="279146" y="85343"/>
                </a:lnTo>
                <a:lnTo>
                  <a:pt x="279146" y="93090"/>
                </a:lnTo>
                <a:lnTo>
                  <a:pt x="275971" y="96138"/>
                </a:lnTo>
                <a:lnTo>
                  <a:pt x="291466" y="96138"/>
                </a:lnTo>
                <a:lnTo>
                  <a:pt x="291592" y="95757"/>
                </a:lnTo>
                <a:lnTo>
                  <a:pt x="319659" y="95757"/>
                </a:lnTo>
                <a:lnTo>
                  <a:pt x="319659" y="82295"/>
                </a:lnTo>
                <a:close/>
              </a:path>
              <a:path w="367665" h="375919">
                <a:moveTo>
                  <a:pt x="108839" y="38988"/>
                </a:moveTo>
                <a:lnTo>
                  <a:pt x="95250" y="38988"/>
                </a:lnTo>
                <a:lnTo>
                  <a:pt x="95250" y="95757"/>
                </a:lnTo>
                <a:lnTo>
                  <a:pt x="108839" y="95757"/>
                </a:lnTo>
                <a:lnTo>
                  <a:pt x="108839" y="38988"/>
                </a:lnTo>
                <a:close/>
              </a:path>
              <a:path w="367665" h="375919">
                <a:moveTo>
                  <a:pt x="255604" y="15239"/>
                </a:moveTo>
                <a:lnTo>
                  <a:pt x="231013" y="15239"/>
                </a:lnTo>
                <a:lnTo>
                  <a:pt x="306070" y="65404"/>
                </a:lnTo>
                <a:lnTo>
                  <a:pt x="306070" y="82168"/>
                </a:lnTo>
                <a:lnTo>
                  <a:pt x="319659" y="82168"/>
                </a:lnTo>
                <a:lnTo>
                  <a:pt x="319659" y="59436"/>
                </a:lnTo>
                <a:lnTo>
                  <a:pt x="318516" y="57276"/>
                </a:lnTo>
                <a:lnTo>
                  <a:pt x="255604" y="15239"/>
                </a:lnTo>
                <a:close/>
              </a:path>
              <a:path w="367665" h="375919">
                <a:moveTo>
                  <a:pt x="230124" y="0"/>
                </a:moveTo>
                <a:lnTo>
                  <a:pt x="227838" y="1269"/>
                </a:lnTo>
                <a:lnTo>
                  <a:pt x="183642" y="26924"/>
                </a:lnTo>
                <a:lnTo>
                  <a:pt x="210865" y="26924"/>
                </a:lnTo>
                <a:lnTo>
                  <a:pt x="231013" y="15239"/>
                </a:lnTo>
                <a:lnTo>
                  <a:pt x="255604" y="15239"/>
                </a:lnTo>
                <a:lnTo>
                  <a:pt x="235076" y="1524"/>
                </a:lnTo>
                <a:lnTo>
                  <a:pt x="232918" y="126"/>
                </a:lnTo>
                <a:lnTo>
                  <a:pt x="2301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 descr=""/>
          <p:cNvSpPr txBox="1"/>
          <p:nvPr/>
        </p:nvSpPr>
        <p:spPr>
          <a:xfrm>
            <a:off x="11131931" y="1534160"/>
            <a:ext cx="2159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360" b="1">
                <a:solidFill>
                  <a:srgbClr val="FFFFFF"/>
                </a:solidFill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5" name="object 13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8919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95"/>
              </a:spcBef>
            </a:pPr>
            <a:r>
              <a:rPr dirty="0" spc="165"/>
              <a:t>Data</a:t>
            </a:r>
            <a:r>
              <a:rPr dirty="0" spc="-165"/>
              <a:t> </a:t>
            </a:r>
            <a:r>
              <a:rPr dirty="0"/>
              <a:t>mesh:</a:t>
            </a:r>
            <a:r>
              <a:rPr dirty="0" spc="-140"/>
              <a:t> </a:t>
            </a:r>
            <a:r>
              <a:rPr dirty="0" spc="130"/>
              <a:t>Ownership</a:t>
            </a:r>
            <a:r>
              <a:rPr dirty="0" spc="-140"/>
              <a:t> </a:t>
            </a:r>
            <a:r>
              <a:rPr dirty="0" spc="135"/>
              <a:t>and</a:t>
            </a:r>
            <a:r>
              <a:rPr dirty="0" spc="-165"/>
              <a:t> </a:t>
            </a:r>
            <a:r>
              <a:rPr dirty="0" spc="105"/>
              <a:t>governed</a:t>
            </a:r>
            <a:r>
              <a:rPr dirty="0" spc="-135"/>
              <a:t> </a:t>
            </a:r>
            <a:r>
              <a:rPr dirty="0" spc="140"/>
              <a:t>sharing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588889" y="3097225"/>
            <a:ext cx="5774055" cy="12204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just" marL="12700" marR="5080">
              <a:lnSpc>
                <a:spcPct val="90000"/>
              </a:lnSpc>
              <a:spcBef>
                <a:spcPts val="434"/>
              </a:spcBef>
            </a:pPr>
            <a:r>
              <a:rPr dirty="0" sz="2800" spc="1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b="1">
                <a:solidFill>
                  <a:srgbClr val="B41AFF"/>
                </a:solidFill>
                <a:latin typeface="Trebuchet MS"/>
                <a:cs typeface="Trebuchet MS"/>
              </a:rPr>
              <a:t>decentralized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2800" spc="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5" b="1">
                <a:solidFill>
                  <a:srgbClr val="B41AFF"/>
                </a:solidFill>
                <a:latin typeface="Trebuchet MS"/>
                <a:cs typeface="Trebuchet MS"/>
              </a:rPr>
              <a:t>domain-</a:t>
            </a:r>
            <a:r>
              <a:rPr dirty="0" sz="2800" spc="-10" b="1">
                <a:solidFill>
                  <a:srgbClr val="B41AFF"/>
                </a:solidFill>
                <a:latin typeface="Trebuchet MS"/>
                <a:cs typeface="Trebuchet MS"/>
              </a:rPr>
              <a:t>oriented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architecture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drive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 b="1">
                <a:solidFill>
                  <a:srgbClr val="B41AFF"/>
                </a:solidFill>
                <a:latin typeface="Trebuchet MS"/>
                <a:cs typeface="Trebuchet MS"/>
              </a:rPr>
              <a:t>governed </a:t>
            </a:r>
            <a:r>
              <a:rPr dirty="0" sz="2800" spc="50" b="1">
                <a:solidFill>
                  <a:srgbClr val="B41AFF"/>
                </a:solidFill>
                <a:latin typeface="Trebuchet MS"/>
                <a:cs typeface="Trebuchet MS"/>
              </a:rPr>
              <a:t>sharing</a:t>
            </a:r>
            <a:r>
              <a:rPr dirty="0" sz="2800" spc="-60" b="1">
                <a:solidFill>
                  <a:srgbClr val="B41A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b="1">
                <a:solidFill>
                  <a:srgbClr val="B41AFF"/>
                </a:solidFill>
                <a:latin typeface="Trebuchet MS"/>
                <a:cs typeface="Trebuchet MS"/>
              </a:rPr>
              <a:t>data</a:t>
            </a:r>
            <a:r>
              <a:rPr dirty="0" sz="2800" spc="-70" b="1">
                <a:solidFill>
                  <a:srgbClr val="B41AFF"/>
                </a:solidFill>
                <a:latin typeface="Trebuchet MS"/>
                <a:cs typeface="Trebuchet MS"/>
              </a:rPr>
              <a:t> </a:t>
            </a:r>
            <a:r>
              <a:rPr dirty="0" sz="2800" spc="-10" b="1">
                <a:solidFill>
                  <a:srgbClr val="B41AFF"/>
                </a:solidFill>
                <a:latin typeface="Trebuchet MS"/>
                <a:cs typeface="Trebuchet MS"/>
              </a:rPr>
              <a:t>products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88263" y="1850135"/>
            <a:ext cx="1565275" cy="1553210"/>
            <a:chOff x="588263" y="1850135"/>
            <a:chExt cx="1565275" cy="1553210"/>
          </a:xfrm>
        </p:grpSpPr>
        <p:sp>
          <p:nvSpPr>
            <p:cNvPr id="5" name="object 5" descr=""/>
            <p:cNvSpPr/>
            <p:nvPr/>
          </p:nvSpPr>
          <p:spPr>
            <a:xfrm>
              <a:off x="748284" y="2010155"/>
              <a:ext cx="1249680" cy="1237615"/>
            </a:xfrm>
            <a:custGeom>
              <a:avLst/>
              <a:gdLst/>
              <a:ahLst/>
              <a:cxnLst/>
              <a:rect l="l" t="t" r="r" b="b"/>
              <a:pathLst>
                <a:path w="1249680" h="1237614">
                  <a:moveTo>
                    <a:pt x="624840" y="0"/>
                  </a:moveTo>
                  <a:lnTo>
                    <a:pt x="576009" y="1861"/>
                  </a:lnTo>
                  <a:lnTo>
                    <a:pt x="528207" y="7353"/>
                  </a:lnTo>
                  <a:lnTo>
                    <a:pt x="481571" y="16339"/>
                  </a:lnTo>
                  <a:lnTo>
                    <a:pt x="436241" y="28681"/>
                  </a:lnTo>
                  <a:lnTo>
                    <a:pt x="392355" y="44242"/>
                  </a:lnTo>
                  <a:lnTo>
                    <a:pt x="350053" y="62883"/>
                  </a:lnTo>
                  <a:lnTo>
                    <a:pt x="309473" y="84469"/>
                  </a:lnTo>
                  <a:lnTo>
                    <a:pt x="270755" y="108860"/>
                  </a:lnTo>
                  <a:lnTo>
                    <a:pt x="234036" y="135920"/>
                  </a:lnTo>
                  <a:lnTo>
                    <a:pt x="199457" y="165511"/>
                  </a:lnTo>
                  <a:lnTo>
                    <a:pt x="167156" y="197496"/>
                  </a:lnTo>
                  <a:lnTo>
                    <a:pt x="137271" y="231736"/>
                  </a:lnTo>
                  <a:lnTo>
                    <a:pt x="109943" y="268096"/>
                  </a:lnTo>
                  <a:lnTo>
                    <a:pt x="85310" y="306436"/>
                  </a:lnTo>
                  <a:lnTo>
                    <a:pt x="63510" y="346621"/>
                  </a:lnTo>
                  <a:lnTo>
                    <a:pt x="44683" y="388511"/>
                  </a:lnTo>
                  <a:lnTo>
                    <a:pt x="28967" y="431970"/>
                  </a:lnTo>
                  <a:lnTo>
                    <a:pt x="16502" y="476860"/>
                  </a:lnTo>
                  <a:lnTo>
                    <a:pt x="7427" y="523044"/>
                  </a:lnTo>
                  <a:lnTo>
                    <a:pt x="1879" y="570385"/>
                  </a:lnTo>
                  <a:lnTo>
                    <a:pt x="0" y="618744"/>
                  </a:lnTo>
                  <a:lnTo>
                    <a:pt x="1879" y="667102"/>
                  </a:lnTo>
                  <a:lnTo>
                    <a:pt x="7427" y="714443"/>
                  </a:lnTo>
                  <a:lnTo>
                    <a:pt x="16502" y="760627"/>
                  </a:lnTo>
                  <a:lnTo>
                    <a:pt x="28967" y="805517"/>
                  </a:lnTo>
                  <a:lnTo>
                    <a:pt x="44683" y="848976"/>
                  </a:lnTo>
                  <a:lnTo>
                    <a:pt x="63510" y="890866"/>
                  </a:lnTo>
                  <a:lnTo>
                    <a:pt x="85310" y="931051"/>
                  </a:lnTo>
                  <a:lnTo>
                    <a:pt x="109943" y="969391"/>
                  </a:lnTo>
                  <a:lnTo>
                    <a:pt x="137271" y="1005751"/>
                  </a:lnTo>
                  <a:lnTo>
                    <a:pt x="167156" y="1039991"/>
                  </a:lnTo>
                  <a:lnTo>
                    <a:pt x="199457" y="1071976"/>
                  </a:lnTo>
                  <a:lnTo>
                    <a:pt x="234036" y="1101567"/>
                  </a:lnTo>
                  <a:lnTo>
                    <a:pt x="270755" y="1128627"/>
                  </a:lnTo>
                  <a:lnTo>
                    <a:pt x="309473" y="1153018"/>
                  </a:lnTo>
                  <a:lnTo>
                    <a:pt x="350053" y="1174604"/>
                  </a:lnTo>
                  <a:lnTo>
                    <a:pt x="392355" y="1193245"/>
                  </a:lnTo>
                  <a:lnTo>
                    <a:pt x="436241" y="1208806"/>
                  </a:lnTo>
                  <a:lnTo>
                    <a:pt x="481571" y="1221148"/>
                  </a:lnTo>
                  <a:lnTo>
                    <a:pt x="528207" y="1230134"/>
                  </a:lnTo>
                  <a:lnTo>
                    <a:pt x="576009" y="1235626"/>
                  </a:lnTo>
                  <a:lnTo>
                    <a:pt x="624840" y="1237488"/>
                  </a:lnTo>
                  <a:lnTo>
                    <a:pt x="673666" y="1235626"/>
                  </a:lnTo>
                  <a:lnTo>
                    <a:pt x="721466" y="1230134"/>
                  </a:lnTo>
                  <a:lnTo>
                    <a:pt x="768100" y="1221148"/>
                  </a:lnTo>
                  <a:lnTo>
                    <a:pt x="813429" y="1208806"/>
                  </a:lnTo>
                  <a:lnTo>
                    <a:pt x="857313" y="1193245"/>
                  </a:lnTo>
                  <a:lnTo>
                    <a:pt x="899615" y="1174604"/>
                  </a:lnTo>
                  <a:lnTo>
                    <a:pt x="940195" y="1153018"/>
                  </a:lnTo>
                  <a:lnTo>
                    <a:pt x="978913" y="1128627"/>
                  </a:lnTo>
                  <a:lnTo>
                    <a:pt x="1015632" y="1101567"/>
                  </a:lnTo>
                  <a:lnTo>
                    <a:pt x="1050212" y="1071976"/>
                  </a:lnTo>
                  <a:lnTo>
                    <a:pt x="1082514" y="1039991"/>
                  </a:lnTo>
                  <a:lnTo>
                    <a:pt x="1112400" y="1005751"/>
                  </a:lnTo>
                  <a:lnTo>
                    <a:pt x="1139729" y="969391"/>
                  </a:lnTo>
                  <a:lnTo>
                    <a:pt x="1164364" y="931051"/>
                  </a:lnTo>
                  <a:lnTo>
                    <a:pt x="1186165" y="890866"/>
                  </a:lnTo>
                  <a:lnTo>
                    <a:pt x="1204993" y="848976"/>
                  </a:lnTo>
                  <a:lnTo>
                    <a:pt x="1220710" y="805517"/>
                  </a:lnTo>
                  <a:lnTo>
                    <a:pt x="1233175" y="760627"/>
                  </a:lnTo>
                  <a:lnTo>
                    <a:pt x="1242252" y="714443"/>
                  </a:lnTo>
                  <a:lnTo>
                    <a:pt x="1247799" y="667102"/>
                  </a:lnTo>
                  <a:lnTo>
                    <a:pt x="1249680" y="618744"/>
                  </a:lnTo>
                  <a:lnTo>
                    <a:pt x="1247799" y="570385"/>
                  </a:lnTo>
                  <a:lnTo>
                    <a:pt x="1242252" y="523044"/>
                  </a:lnTo>
                  <a:lnTo>
                    <a:pt x="1233175" y="476860"/>
                  </a:lnTo>
                  <a:lnTo>
                    <a:pt x="1220710" y="431970"/>
                  </a:lnTo>
                  <a:lnTo>
                    <a:pt x="1204993" y="388511"/>
                  </a:lnTo>
                  <a:lnTo>
                    <a:pt x="1186165" y="346621"/>
                  </a:lnTo>
                  <a:lnTo>
                    <a:pt x="1164364" y="306436"/>
                  </a:lnTo>
                  <a:lnTo>
                    <a:pt x="1139729" y="268096"/>
                  </a:lnTo>
                  <a:lnTo>
                    <a:pt x="1112400" y="231736"/>
                  </a:lnTo>
                  <a:lnTo>
                    <a:pt x="1082514" y="197496"/>
                  </a:lnTo>
                  <a:lnTo>
                    <a:pt x="1050212" y="165511"/>
                  </a:lnTo>
                  <a:lnTo>
                    <a:pt x="1015632" y="135920"/>
                  </a:lnTo>
                  <a:lnTo>
                    <a:pt x="978913" y="108860"/>
                  </a:lnTo>
                  <a:lnTo>
                    <a:pt x="940195" y="84469"/>
                  </a:lnTo>
                  <a:lnTo>
                    <a:pt x="899615" y="62883"/>
                  </a:lnTo>
                  <a:lnTo>
                    <a:pt x="857313" y="44242"/>
                  </a:lnTo>
                  <a:lnTo>
                    <a:pt x="813429" y="28681"/>
                  </a:lnTo>
                  <a:lnTo>
                    <a:pt x="768100" y="16339"/>
                  </a:lnTo>
                  <a:lnTo>
                    <a:pt x="721466" y="7353"/>
                  </a:lnTo>
                  <a:lnTo>
                    <a:pt x="673666" y="1861"/>
                  </a:lnTo>
                  <a:lnTo>
                    <a:pt x="62484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1227" y="1943099"/>
              <a:ext cx="1330452" cy="133045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8263" y="1850135"/>
              <a:ext cx="1565148" cy="1552956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681227" y="1943099"/>
              <a:ext cx="1384300" cy="1371600"/>
            </a:xfrm>
            <a:custGeom>
              <a:avLst/>
              <a:gdLst/>
              <a:ahLst/>
              <a:cxnLst/>
              <a:rect l="l" t="t" r="r" b="b"/>
              <a:pathLst>
                <a:path w="1384300" h="1371600">
                  <a:moveTo>
                    <a:pt x="691896" y="0"/>
                  </a:moveTo>
                  <a:lnTo>
                    <a:pt x="644525" y="1582"/>
                  </a:lnTo>
                  <a:lnTo>
                    <a:pt x="598011" y="6261"/>
                  </a:lnTo>
                  <a:lnTo>
                    <a:pt x="552456" y="13934"/>
                  </a:lnTo>
                  <a:lnTo>
                    <a:pt x="507964" y="24500"/>
                  </a:lnTo>
                  <a:lnTo>
                    <a:pt x="464638" y="37856"/>
                  </a:lnTo>
                  <a:lnTo>
                    <a:pt x="422581" y="53899"/>
                  </a:lnTo>
                  <a:lnTo>
                    <a:pt x="381895" y="72528"/>
                  </a:lnTo>
                  <a:lnTo>
                    <a:pt x="342685" y="93641"/>
                  </a:lnTo>
                  <a:lnTo>
                    <a:pt x="305053" y="117135"/>
                  </a:lnTo>
                  <a:lnTo>
                    <a:pt x="269101" y="142908"/>
                  </a:lnTo>
                  <a:lnTo>
                    <a:pt x="234934" y="170857"/>
                  </a:lnTo>
                  <a:lnTo>
                    <a:pt x="202653" y="200882"/>
                  </a:lnTo>
                  <a:lnTo>
                    <a:pt x="172363" y="232879"/>
                  </a:lnTo>
                  <a:lnTo>
                    <a:pt x="144167" y="266746"/>
                  </a:lnTo>
                  <a:lnTo>
                    <a:pt x="118166" y="302381"/>
                  </a:lnTo>
                  <a:lnTo>
                    <a:pt x="94465" y="339682"/>
                  </a:lnTo>
                  <a:lnTo>
                    <a:pt x="73166" y="378547"/>
                  </a:lnTo>
                  <a:lnTo>
                    <a:pt x="54373" y="418873"/>
                  </a:lnTo>
                  <a:lnTo>
                    <a:pt x="38188" y="460559"/>
                  </a:lnTo>
                  <a:lnTo>
                    <a:pt x="24674" y="503673"/>
                  </a:lnTo>
                  <a:lnTo>
                    <a:pt x="14057" y="547599"/>
                  </a:lnTo>
                  <a:lnTo>
                    <a:pt x="6316" y="592750"/>
                  </a:lnTo>
                  <a:lnTo>
                    <a:pt x="1596" y="638850"/>
                  </a:lnTo>
                  <a:lnTo>
                    <a:pt x="0" y="685800"/>
                  </a:lnTo>
                  <a:lnTo>
                    <a:pt x="1596" y="732749"/>
                  </a:lnTo>
                  <a:lnTo>
                    <a:pt x="6316" y="778849"/>
                  </a:lnTo>
                  <a:lnTo>
                    <a:pt x="14093" y="824152"/>
                  </a:lnTo>
                  <a:lnTo>
                    <a:pt x="24715" y="868097"/>
                  </a:lnTo>
                  <a:lnTo>
                    <a:pt x="38188" y="911040"/>
                  </a:lnTo>
                  <a:lnTo>
                    <a:pt x="54373" y="952726"/>
                  </a:lnTo>
                  <a:lnTo>
                    <a:pt x="73166" y="993052"/>
                  </a:lnTo>
                  <a:lnTo>
                    <a:pt x="94465" y="1031917"/>
                  </a:lnTo>
                  <a:lnTo>
                    <a:pt x="118166" y="1069218"/>
                  </a:lnTo>
                  <a:lnTo>
                    <a:pt x="144167" y="1104853"/>
                  </a:lnTo>
                  <a:lnTo>
                    <a:pt x="172363" y="1138720"/>
                  </a:lnTo>
                  <a:lnTo>
                    <a:pt x="202653" y="1170717"/>
                  </a:lnTo>
                  <a:lnTo>
                    <a:pt x="234934" y="1200742"/>
                  </a:lnTo>
                  <a:lnTo>
                    <a:pt x="269101" y="1228691"/>
                  </a:lnTo>
                  <a:lnTo>
                    <a:pt x="305053" y="1254464"/>
                  </a:lnTo>
                  <a:lnTo>
                    <a:pt x="342685" y="1277958"/>
                  </a:lnTo>
                  <a:lnTo>
                    <a:pt x="381895" y="1299071"/>
                  </a:lnTo>
                  <a:lnTo>
                    <a:pt x="422581" y="1317700"/>
                  </a:lnTo>
                  <a:lnTo>
                    <a:pt x="464638" y="1333743"/>
                  </a:lnTo>
                  <a:lnTo>
                    <a:pt x="507964" y="1347099"/>
                  </a:lnTo>
                  <a:lnTo>
                    <a:pt x="552456" y="1357665"/>
                  </a:lnTo>
                  <a:lnTo>
                    <a:pt x="598011" y="1365338"/>
                  </a:lnTo>
                  <a:lnTo>
                    <a:pt x="644525" y="1370017"/>
                  </a:lnTo>
                  <a:lnTo>
                    <a:pt x="691896" y="1371600"/>
                  </a:lnTo>
                  <a:lnTo>
                    <a:pt x="739269" y="1370017"/>
                  </a:lnTo>
                  <a:lnTo>
                    <a:pt x="785786" y="1365338"/>
                  </a:lnTo>
                  <a:lnTo>
                    <a:pt x="831342" y="1357665"/>
                  </a:lnTo>
                  <a:lnTo>
                    <a:pt x="875836" y="1347099"/>
                  </a:lnTo>
                  <a:lnTo>
                    <a:pt x="919163" y="1333743"/>
                  </a:lnTo>
                  <a:lnTo>
                    <a:pt x="961221" y="1317700"/>
                  </a:lnTo>
                  <a:lnTo>
                    <a:pt x="1001907" y="1299071"/>
                  </a:lnTo>
                  <a:lnTo>
                    <a:pt x="1020282" y="1289177"/>
                  </a:lnTo>
                  <a:lnTo>
                    <a:pt x="691896" y="1289177"/>
                  </a:lnTo>
                  <a:lnTo>
                    <a:pt x="644266" y="1287361"/>
                  </a:lnTo>
                  <a:lnTo>
                    <a:pt x="597639" y="1282005"/>
                  </a:lnTo>
                  <a:lnTo>
                    <a:pt x="552150" y="1273242"/>
                  </a:lnTo>
                  <a:lnTo>
                    <a:pt x="507935" y="1261205"/>
                  </a:lnTo>
                  <a:lnTo>
                    <a:pt x="465129" y="1246030"/>
                  </a:lnTo>
                  <a:lnTo>
                    <a:pt x="423868" y="1227851"/>
                  </a:lnTo>
                  <a:lnTo>
                    <a:pt x="384287" y="1206801"/>
                  </a:lnTo>
                  <a:lnTo>
                    <a:pt x="346521" y="1183014"/>
                  </a:lnTo>
                  <a:lnTo>
                    <a:pt x="310707" y="1156625"/>
                  </a:lnTo>
                  <a:lnTo>
                    <a:pt x="276979" y="1127768"/>
                  </a:lnTo>
                  <a:lnTo>
                    <a:pt x="245473" y="1096577"/>
                  </a:lnTo>
                  <a:lnTo>
                    <a:pt x="216325" y="1063186"/>
                  </a:lnTo>
                  <a:lnTo>
                    <a:pt x="189670" y="1027729"/>
                  </a:lnTo>
                  <a:lnTo>
                    <a:pt x="165643" y="990341"/>
                  </a:lnTo>
                  <a:lnTo>
                    <a:pt x="144381" y="951155"/>
                  </a:lnTo>
                  <a:lnTo>
                    <a:pt x="126017" y="910305"/>
                  </a:lnTo>
                  <a:lnTo>
                    <a:pt x="110689" y="867926"/>
                  </a:lnTo>
                  <a:lnTo>
                    <a:pt x="98501" y="824000"/>
                  </a:lnTo>
                  <a:lnTo>
                    <a:pt x="89679" y="779117"/>
                  </a:lnTo>
                  <a:lnTo>
                    <a:pt x="84269" y="732955"/>
                  </a:lnTo>
                  <a:lnTo>
                    <a:pt x="82435" y="685800"/>
                  </a:lnTo>
                  <a:lnTo>
                    <a:pt x="84269" y="638644"/>
                  </a:lnTo>
                  <a:lnTo>
                    <a:pt x="89679" y="592482"/>
                  </a:lnTo>
                  <a:lnTo>
                    <a:pt x="98531" y="547447"/>
                  </a:lnTo>
                  <a:lnTo>
                    <a:pt x="110689" y="503673"/>
                  </a:lnTo>
                  <a:lnTo>
                    <a:pt x="126017" y="461294"/>
                  </a:lnTo>
                  <a:lnTo>
                    <a:pt x="144381" y="420444"/>
                  </a:lnTo>
                  <a:lnTo>
                    <a:pt x="165643" y="381258"/>
                  </a:lnTo>
                  <a:lnTo>
                    <a:pt x="189670" y="343870"/>
                  </a:lnTo>
                  <a:lnTo>
                    <a:pt x="216325" y="308413"/>
                  </a:lnTo>
                  <a:lnTo>
                    <a:pt x="245473" y="275022"/>
                  </a:lnTo>
                  <a:lnTo>
                    <a:pt x="276979" y="243831"/>
                  </a:lnTo>
                  <a:lnTo>
                    <a:pt x="310707" y="214974"/>
                  </a:lnTo>
                  <a:lnTo>
                    <a:pt x="346521" y="188585"/>
                  </a:lnTo>
                  <a:lnTo>
                    <a:pt x="384287" y="164798"/>
                  </a:lnTo>
                  <a:lnTo>
                    <a:pt x="423868" y="143748"/>
                  </a:lnTo>
                  <a:lnTo>
                    <a:pt x="465129" y="125569"/>
                  </a:lnTo>
                  <a:lnTo>
                    <a:pt x="507935" y="110394"/>
                  </a:lnTo>
                  <a:lnTo>
                    <a:pt x="552150" y="98357"/>
                  </a:lnTo>
                  <a:lnTo>
                    <a:pt x="597639" y="89594"/>
                  </a:lnTo>
                  <a:lnTo>
                    <a:pt x="644266" y="84238"/>
                  </a:lnTo>
                  <a:lnTo>
                    <a:pt x="691896" y="82423"/>
                  </a:lnTo>
                  <a:lnTo>
                    <a:pt x="1020282" y="82423"/>
                  </a:lnTo>
                  <a:lnTo>
                    <a:pt x="1001907" y="72528"/>
                  </a:lnTo>
                  <a:lnTo>
                    <a:pt x="961221" y="53899"/>
                  </a:lnTo>
                  <a:lnTo>
                    <a:pt x="919163" y="37856"/>
                  </a:lnTo>
                  <a:lnTo>
                    <a:pt x="875836" y="24500"/>
                  </a:lnTo>
                  <a:lnTo>
                    <a:pt x="831342" y="13934"/>
                  </a:lnTo>
                  <a:lnTo>
                    <a:pt x="785786" y="6261"/>
                  </a:lnTo>
                  <a:lnTo>
                    <a:pt x="739269" y="1582"/>
                  </a:lnTo>
                  <a:lnTo>
                    <a:pt x="691896" y="0"/>
                  </a:lnTo>
                  <a:close/>
                </a:path>
                <a:path w="1384300" h="1371600">
                  <a:moveTo>
                    <a:pt x="1020282" y="82423"/>
                  </a:moveTo>
                  <a:lnTo>
                    <a:pt x="691896" y="82423"/>
                  </a:lnTo>
                  <a:lnTo>
                    <a:pt x="739519" y="84238"/>
                  </a:lnTo>
                  <a:lnTo>
                    <a:pt x="786140" y="89594"/>
                  </a:lnTo>
                  <a:lnTo>
                    <a:pt x="831625" y="98357"/>
                  </a:lnTo>
                  <a:lnTo>
                    <a:pt x="875838" y="110394"/>
                  </a:lnTo>
                  <a:lnTo>
                    <a:pt x="918642" y="125569"/>
                  </a:lnTo>
                  <a:lnTo>
                    <a:pt x="959903" y="143748"/>
                  </a:lnTo>
                  <a:lnTo>
                    <a:pt x="999485" y="164798"/>
                  </a:lnTo>
                  <a:lnTo>
                    <a:pt x="1037251" y="188585"/>
                  </a:lnTo>
                  <a:lnTo>
                    <a:pt x="1073068" y="214974"/>
                  </a:lnTo>
                  <a:lnTo>
                    <a:pt x="1106798" y="243831"/>
                  </a:lnTo>
                  <a:lnTo>
                    <a:pt x="1138306" y="275022"/>
                  </a:lnTo>
                  <a:lnTo>
                    <a:pt x="1167458" y="308413"/>
                  </a:lnTo>
                  <a:lnTo>
                    <a:pt x="1194116" y="343870"/>
                  </a:lnTo>
                  <a:lnTo>
                    <a:pt x="1218146" y="381258"/>
                  </a:lnTo>
                  <a:lnTo>
                    <a:pt x="1239412" y="420444"/>
                  </a:lnTo>
                  <a:lnTo>
                    <a:pt x="1257778" y="461294"/>
                  </a:lnTo>
                  <a:lnTo>
                    <a:pt x="1273109" y="503673"/>
                  </a:lnTo>
                  <a:lnTo>
                    <a:pt x="1285299" y="547599"/>
                  </a:lnTo>
                  <a:lnTo>
                    <a:pt x="1294123" y="592482"/>
                  </a:lnTo>
                  <a:lnTo>
                    <a:pt x="1299534" y="638644"/>
                  </a:lnTo>
                  <a:lnTo>
                    <a:pt x="1301369" y="685800"/>
                  </a:lnTo>
                  <a:lnTo>
                    <a:pt x="1299534" y="732955"/>
                  </a:lnTo>
                  <a:lnTo>
                    <a:pt x="1294123" y="779117"/>
                  </a:lnTo>
                  <a:lnTo>
                    <a:pt x="1285269" y="824152"/>
                  </a:lnTo>
                  <a:lnTo>
                    <a:pt x="1273109" y="867926"/>
                  </a:lnTo>
                  <a:lnTo>
                    <a:pt x="1257778" y="910305"/>
                  </a:lnTo>
                  <a:lnTo>
                    <a:pt x="1239412" y="951155"/>
                  </a:lnTo>
                  <a:lnTo>
                    <a:pt x="1218146" y="990341"/>
                  </a:lnTo>
                  <a:lnTo>
                    <a:pt x="1194116" y="1027729"/>
                  </a:lnTo>
                  <a:lnTo>
                    <a:pt x="1167458" y="1063186"/>
                  </a:lnTo>
                  <a:lnTo>
                    <a:pt x="1138306" y="1096577"/>
                  </a:lnTo>
                  <a:lnTo>
                    <a:pt x="1106798" y="1127768"/>
                  </a:lnTo>
                  <a:lnTo>
                    <a:pt x="1073068" y="1156625"/>
                  </a:lnTo>
                  <a:lnTo>
                    <a:pt x="1037251" y="1183014"/>
                  </a:lnTo>
                  <a:lnTo>
                    <a:pt x="999485" y="1206801"/>
                  </a:lnTo>
                  <a:lnTo>
                    <a:pt x="959903" y="1227851"/>
                  </a:lnTo>
                  <a:lnTo>
                    <a:pt x="918642" y="1246030"/>
                  </a:lnTo>
                  <a:lnTo>
                    <a:pt x="875838" y="1261205"/>
                  </a:lnTo>
                  <a:lnTo>
                    <a:pt x="831625" y="1273242"/>
                  </a:lnTo>
                  <a:lnTo>
                    <a:pt x="786140" y="1282005"/>
                  </a:lnTo>
                  <a:lnTo>
                    <a:pt x="739519" y="1287361"/>
                  </a:lnTo>
                  <a:lnTo>
                    <a:pt x="691896" y="1289177"/>
                  </a:lnTo>
                  <a:lnTo>
                    <a:pt x="1020282" y="1289177"/>
                  </a:lnTo>
                  <a:lnTo>
                    <a:pt x="1078750" y="1254464"/>
                  </a:lnTo>
                  <a:lnTo>
                    <a:pt x="1114701" y="1228691"/>
                  </a:lnTo>
                  <a:lnTo>
                    <a:pt x="1148868" y="1200742"/>
                  </a:lnTo>
                  <a:lnTo>
                    <a:pt x="1181147" y="1170717"/>
                  </a:lnTo>
                  <a:lnTo>
                    <a:pt x="1211436" y="1138720"/>
                  </a:lnTo>
                  <a:lnTo>
                    <a:pt x="1239632" y="1104853"/>
                  </a:lnTo>
                  <a:lnTo>
                    <a:pt x="1265632" y="1069218"/>
                  </a:lnTo>
                  <a:lnTo>
                    <a:pt x="1289332" y="1031917"/>
                  </a:lnTo>
                  <a:lnTo>
                    <a:pt x="1310629" y="993052"/>
                  </a:lnTo>
                  <a:lnTo>
                    <a:pt x="1329422" y="952726"/>
                  </a:lnTo>
                  <a:lnTo>
                    <a:pt x="1345605" y="911040"/>
                  </a:lnTo>
                  <a:lnTo>
                    <a:pt x="1359119" y="867926"/>
                  </a:lnTo>
                  <a:lnTo>
                    <a:pt x="1369735" y="824000"/>
                  </a:lnTo>
                  <a:lnTo>
                    <a:pt x="1377476" y="778849"/>
                  </a:lnTo>
                  <a:lnTo>
                    <a:pt x="1382195" y="732749"/>
                  </a:lnTo>
                  <a:lnTo>
                    <a:pt x="1383792" y="685800"/>
                  </a:lnTo>
                  <a:lnTo>
                    <a:pt x="1382195" y="638850"/>
                  </a:lnTo>
                  <a:lnTo>
                    <a:pt x="1377476" y="592750"/>
                  </a:lnTo>
                  <a:lnTo>
                    <a:pt x="1369699" y="547447"/>
                  </a:lnTo>
                  <a:lnTo>
                    <a:pt x="1359078" y="503502"/>
                  </a:lnTo>
                  <a:lnTo>
                    <a:pt x="1345605" y="460559"/>
                  </a:lnTo>
                  <a:lnTo>
                    <a:pt x="1329422" y="418873"/>
                  </a:lnTo>
                  <a:lnTo>
                    <a:pt x="1310629" y="378547"/>
                  </a:lnTo>
                  <a:lnTo>
                    <a:pt x="1289332" y="339682"/>
                  </a:lnTo>
                  <a:lnTo>
                    <a:pt x="1265632" y="302381"/>
                  </a:lnTo>
                  <a:lnTo>
                    <a:pt x="1239632" y="266746"/>
                  </a:lnTo>
                  <a:lnTo>
                    <a:pt x="1211436" y="232879"/>
                  </a:lnTo>
                  <a:lnTo>
                    <a:pt x="1181147" y="200882"/>
                  </a:lnTo>
                  <a:lnTo>
                    <a:pt x="1148868" y="170857"/>
                  </a:lnTo>
                  <a:lnTo>
                    <a:pt x="1114701" y="142908"/>
                  </a:lnTo>
                  <a:lnTo>
                    <a:pt x="1078750" y="117135"/>
                  </a:lnTo>
                  <a:lnTo>
                    <a:pt x="1041117" y="93641"/>
                  </a:lnTo>
                  <a:lnTo>
                    <a:pt x="1020282" y="82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926693" y="2441829"/>
            <a:ext cx="9290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B41AFF"/>
                </a:solidFill>
                <a:latin typeface="Trebuchet MS"/>
                <a:cs typeface="Trebuchet MS"/>
              </a:rPr>
              <a:t>Data</a:t>
            </a:r>
            <a:r>
              <a:rPr dirty="0" sz="1600" spc="65" b="1">
                <a:solidFill>
                  <a:srgbClr val="B41AFF"/>
                </a:solidFill>
                <a:latin typeface="Trebuchet MS"/>
                <a:cs typeface="Trebuchet MS"/>
              </a:rPr>
              <a:t> </a:t>
            </a:r>
            <a:r>
              <a:rPr dirty="0" sz="1600" spc="-20" b="1">
                <a:solidFill>
                  <a:srgbClr val="B41AFF"/>
                </a:solidFill>
                <a:latin typeface="Trebuchet MS"/>
                <a:cs typeface="Trebuchet MS"/>
              </a:rPr>
              <a:t>lake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165348" y="1850135"/>
            <a:ext cx="1565275" cy="1553210"/>
            <a:chOff x="3165348" y="1850135"/>
            <a:chExt cx="1565275" cy="1553210"/>
          </a:xfrm>
        </p:grpSpPr>
        <p:sp>
          <p:nvSpPr>
            <p:cNvPr id="11" name="object 11" descr=""/>
            <p:cNvSpPr/>
            <p:nvPr/>
          </p:nvSpPr>
          <p:spPr>
            <a:xfrm>
              <a:off x="3325368" y="2010155"/>
              <a:ext cx="1249680" cy="1237615"/>
            </a:xfrm>
            <a:custGeom>
              <a:avLst/>
              <a:gdLst/>
              <a:ahLst/>
              <a:cxnLst/>
              <a:rect l="l" t="t" r="r" b="b"/>
              <a:pathLst>
                <a:path w="1249679" h="1237614">
                  <a:moveTo>
                    <a:pt x="624840" y="0"/>
                  </a:moveTo>
                  <a:lnTo>
                    <a:pt x="576013" y="1861"/>
                  </a:lnTo>
                  <a:lnTo>
                    <a:pt x="528213" y="7353"/>
                  </a:lnTo>
                  <a:lnTo>
                    <a:pt x="481579" y="16339"/>
                  </a:lnTo>
                  <a:lnTo>
                    <a:pt x="436250" y="28681"/>
                  </a:lnTo>
                  <a:lnTo>
                    <a:pt x="392366" y="44242"/>
                  </a:lnTo>
                  <a:lnTo>
                    <a:pt x="350064" y="62883"/>
                  </a:lnTo>
                  <a:lnTo>
                    <a:pt x="309484" y="84469"/>
                  </a:lnTo>
                  <a:lnTo>
                    <a:pt x="270766" y="108860"/>
                  </a:lnTo>
                  <a:lnTo>
                    <a:pt x="234047" y="135920"/>
                  </a:lnTo>
                  <a:lnTo>
                    <a:pt x="199467" y="165511"/>
                  </a:lnTo>
                  <a:lnTo>
                    <a:pt x="167165" y="197496"/>
                  </a:lnTo>
                  <a:lnTo>
                    <a:pt x="137279" y="231736"/>
                  </a:lnTo>
                  <a:lnTo>
                    <a:pt x="109950" y="268096"/>
                  </a:lnTo>
                  <a:lnTo>
                    <a:pt x="85315" y="306436"/>
                  </a:lnTo>
                  <a:lnTo>
                    <a:pt x="63514" y="346621"/>
                  </a:lnTo>
                  <a:lnTo>
                    <a:pt x="44686" y="388511"/>
                  </a:lnTo>
                  <a:lnTo>
                    <a:pt x="28969" y="431970"/>
                  </a:lnTo>
                  <a:lnTo>
                    <a:pt x="16504" y="476860"/>
                  </a:lnTo>
                  <a:lnTo>
                    <a:pt x="7427" y="523044"/>
                  </a:lnTo>
                  <a:lnTo>
                    <a:pt x="1880" y="570385"/>
                  </a:lnTo>
                  <a:lnTo>
                    <a:pt x="0" y="618744"/>
                  </a:lnTo>
                  <a:lnTo>
                    <a:pt x="1880" y="667102"/>
                  </a:lnTo>
                  <a:lnTo>
                    <a:pt x="7427" y="714443"/>
                  </a:lnTo>
                  <a:lnTo>
                    <a:pt x="16504" y="760627"/>
                  </a:lnTo>
                  <a:lnTo>
                    <a:pt x="28969" y="805517"/>
                  </a:lnTo>
                  <a:lnTo>
                    <a:pt x="44686" y="848976"/>
                  </a:lnTo>
                  <a:lnTo>
                    <a:pt x="63514" y="890866"/>
                  </a:lnTo>
                  <a:lnTo>
                    <a:pt x="85315" y="931051"/>
                  </a:lnTo>
                  <a:lnTo>
                    <a:pt x="109950" y="969391"/>
                  </a:lnTo>
                  <a:lnTo>
                    <a:pt x="137279" y="1005751"/>
                  </a:lnTo>
                  <a:lnTo>
                    <a:pt x="167165" y="1039991"/>
                  </a:lnTo>
                  <a:lnTo>
                    <a:pt x="199467" y="1071976"/>
                  </a:lnTo>
                  <a:lnTo>
                    <a:pt x="234047" y="1101567"/>
                  </a:lnTo>
                  <a:lnTo>
                    <a:pt x="270766" y="1128627"/>
                  </a:lnTo>
                  <a:lnTo>
                    <a:pt x="309484" y="1153018"/>
                  </a:lnTo>
                  <a:lnTo>
                    <a:pt x="350064" y="1174604"/>
                  </a:lnTo>
                  <a:lnTo>
                    <a:pt x="392366" y="1193245"/>
                  </a:lnTo>
                  <a:lnTo>
                    <a:pt x="436250" y="1208806"/>
                  </a:lnTo>
                  <a:lnTo>
                    <a:pt x="481579" y="1221148"/>
                  </a:lnTo>
                  <a:lnTo>
                    <a:pt x="528213" y="1230134"/>
                  </a:lnTo>
                  <a:lnTo>
                    <a:pt x="576013" y="1235626"/>
                  </a:lnTo>
                  <a:lnTo>
                    <a:pt x="624840" y="1237488"/>
                  </a:lnTo>
                  <a:lnTo>
                    <a:pt x="673666" y="1235626"/>
                  </a:lnTo>
                  <a:lnTo>
                    <a:pt x="721466" y="1230134"/>
                  </a:lnTo>
                  <a:lnTo>
                    <a:pt x="768100" y="1221148"/>
                  </a:lnTo>
                  <a:lnTo>
                    <a:pt x="813429" y="1208806"/>
                  </a:lnTo>
                  <a:lnTo>
                    <a:pt x="857313" y="1193245"/>
                  </a:lnTo>
                  <a:lnTo>
                    <a:pt x="899615" y="1174604"/>
                  </a:lnTo>
                  <a:lnTo>
                    <a:pt x="940195" y="1153018"/>
                  </a:lnTo>
                  <a:lnTo>
                    <a:pt x="978913" y="1128627"/>
                  </a:lnTo>
                  <a:lnTo>
                    <a:pt x="1015632" y="1101567"/>
                  </a:lnTo>
                  <a:lnTo>
                    <a:pt x="1050212" y="1071976"/>
                  </a:lnTo>
                  <a:lnTo>
                    <a:pt x="1082514" y="1039991"/>
                  </a:lnTo>
                  <a:lnTo>
                    <a:pt x="1112400" y="1005751"/>
                  </a:lnTo>
                  <a:lnTo>
                    <a:pt x="1139729" y="969391"/>
                  </a:lnTo>
                  <a:lnTo>
                    <a:pt x="1164364" y="931051"/>
                  </a:lnTo>
                  <a:lnTo>
                    <a:pt x="1186165" y="890866"/>
                  </a:lnTo>
                  <a:lnTo>
                    <a:pt x="1204993" y="848976"/>
                  </a:lnTo>
                  <a:lnTo>
                    <a:pt x="1220710" y="805517"/>
                  </a:lnTo>
                  <a:lnTo>
                    <a:pt x="1233175" y="760627"/>
                  </a:lnTo>
                  <a:lnTo>
                    <a:pt x="1242252" y="714443"/>
                  </a:lnTo>
                  <a:lnTo>
                    <a:pt x="1247799" y="667102"/>
                  </a:lnTo>
                  <a:lnTo>
                    <a:pt x="1249680" y="618744"/>
                  </a:lnTo>
                  <a:lnTo>
                    <a:pt x="1247799" y="570385"/>
                  </a:lnTo>
                  <a:lnTo>
                    <a:pt x="1242252" y="523044"/>
                  </a:lnTo>
                  <a:lnTo>
                    <a:pt x="1233175" y="476860"/>
                  </a:lnTo>
                  <a:lnTo>
                    <a:pt x="1220710" y="431970"/>
                  </a:lnTo>
                  <a:lnTo>
                    <a:pt x="1204993" y="388511"/>
                  </a:lnTo>
                  <a:lnTo>
                    <a:pt x="1186165" y="346621"/>
                  </a:lnTo>
                  <a:lnTo>
                    <a:pt x="1164364" y="306436"/>
                  </a:lnTo>
                  <a:lnTo>
                    <a:pt x="1139729" y="268096"/>
                  </a:lnTo>
                  <a:lnTo>
                    <a:pt x="1112400" y="231736"/>
                  </a:lnTo>
                  <a:lnTo>
                    <a:pt x="1082514" y="197496"/>
                  </a:lnTo>
                  <a:lnTo>
                    <a:pt x="1050212" y="165511"/>
                  </a:lnTo>
                  <a:lnTo>
                    <a:pt x="1015632" y="135920"/>
                  </a:lnTo>
                  <a:lnTo>
                    <a:pt x="978913" y="108860"/>
                  </a:lnTo>
                  <a:lnTo>
                    <a:pt x="940195" y="84469"/>
                  </a:lnTo>
                  <a:lnTo>
                    <a:pt x="899615" y="62883"/>
                  </a:lnTo>
                  <a:lnTo>
                    <a:pt x="857313" y="44242"/>
                  </a:lnTo>
                  <a:lnTo>
                    <a:pt x="813429" y="28681"/>
                  </a:lnTo>
                  <a:lnTo>
                    <a:pt x="768100" y="16339"/>
                  </a:lnTo>
                  <a:lnTo>
                    <a:pt x="721466" y="7353"/>
                  </a:lnTo>
                  <a:lnTo>
                    <a:pt x="673666" y="1861"/>
                  </a:lnTo>
                  <a:lnTo>
                    <a:pt x="62484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8312" y="1943099"/>
              <a:ext cx="1328927" cy="1330452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5348" y="1850135"/>
              <a:ext cx="1565148" cy="1552956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3258312" y="1943099"/>
              <a:ext cx="1384300" cy="1371600"/>
            </a:xfrm>
            <a:custGeom>
              <a:avLst/>
              <a:gdLst/>
              <a:ahLst/>
              <a:cxnLst/>
              <a:rect l="l" t="t" r="r" b="b"/>
              <a:pathLst>
                <a:path w="1384300" h="1371600">
                  <a:moveTo>
                    <a:pt x="691896" y="0"/>
                  </a:moveTo>
                  <a:lnTo>
                    <a:pt x="644522" y="1582"/>
                  </a:lnTo>
                  <a:lnTo>
                    <a:pt x="598005" y="6261"/>
                  </a:lnTo>
                  <a:lnTo>
                    <a:pt x="552449" y="13934"/>
                  </a:lnTo>
                  <a:lnTo>
                    <a:pt x="507955" y="24500"/>
                  </a:lnTo>
                  <a:lnTo>
                    <a:pt x="464628" y="37856"/>
                  </a:lnTo>
                  <a:lnTo>
                    <a:pt x="422570" y="53899"/>
                  </a:lnTo>
                  <a:lnTo>
                    <a:pt x="381884" y="72528"/>
                  </a:lnTo>
                  <a:lnTo>
                    <a:pt x="342674" y="93641"/>
                  </a:lnTo>
                  <a:lnTo>
                    <a:pt x="305041" y="117135"/>
                  </a:lnTo>
                  <a:lnTo>
                    <a:pt x="269090" y="142908"/>
                  </a:lnTo>
                  <a:lnTo>
                    <a:pt x="234923" y="170857"/>
                  </a:lnTo>
                  <a:lnTo>
                    <a:pt x="202644" y="200882"/>
                  </a:lnTo>
                  <a:lnTo>
                    <a:pt x="172355" y="232879"/>
                  </a:lnTo>
                  <a:lnTo>
                    <a:pt x="144159" y="266746"/>
                  </a:lnTo>
                  <a:lnTo>
                    <a:pt x="118159" y="302381"/>
                  </a:lnTo>
                  <a:lnTo>
                    <a:pt x="94459" y="339682"/>
                  </a:lnTo>
                  <a:lnTo>
                    <a:pt x="73162" y="378547"/>
                  </a:lnTo>
                  <a:lnTo>
                    <a:pt x="54369" y="418873"/>
                  </a:lnTo>
                  <a:lnTo>
                    <a:pt x="38186" y="460559"/>
                  </a:lnTo>
                  <a:lnTo>
                    <a:pt x="24672" y="503673"/>
                  </a:lnTo>
                  <a:lnTo>
                    <a:pt x="14056" y="547599"/>
                  </a:lnTo>
                  <a:lnTo>
                    <a:pt x="6315" y="592750"/>
                  </a:lnTo>
                  <a:lnTo>
                    <a:pt x="1596" y="638850"/>
                  </a:lnTo>
                  <a:lnTo>
                    <a:pt x="0" y="685800"/>
                  </a:lnTo>
                  <a:lnTo>
                    <a:pt x="1596" y="732749"/>
                  </a:lnTo>
                  <a:lnTo>
                    <a:pt x="6315" y="778849"/>
                  </a:lnTo>
                  <a:lnTo>
                    <a:pt x="14092" y="824152"/>
                  </a:lnTo>
                  <a:lnTo>
                    <a:pt x="24713" y="868097"/>
                  </a:lnTo>
                  <a:lnTo>
                    <a:pt x="38186" y="911040"/>
                  </a:lnTo>
                  <a:lnTo>
                    <a:pt x="54369" y="952726"/>
                  </a:lnTo>
                  <a:lnTo>
                    <a:pt x="73162" y="993052"/>
                  </a:lnTo>
                  <a:lnTo>
                    <a:pt x="94459" y="1031917"/>
                  </a:lnTo>
                  <a:lnTo>
                    <a:pt x="118159" y="1069218"/>
                  </a:lnTo>
                  <a:lnTo>
                    <a:pt x="144159" y="1104853"/>
                  </a:lnTo>
                  <a:lnTo>
                    <a:pt x="172355" y="1138720"/>
                  </a:lnTo>
                  <a:lnTo>
                    <a:pt x="202644" y="1170717"/>
                  </a:lnTo>
                  <a:lnTo>
                    <a:pt x="234923" y="1200742"/>
                  </a:lnTo>
                  <a:lnTo>
                    <a:pt x="269090" y="1228691"/>
                  </a:lnTo>
                  <a:lnTo>
                    <a:pt x="305041" y="1254464"/>
                  </a:lnTo>
                  <a:lnTo>
                    <a:pt x="342674" y="1277958"/>
                  </a:lnTo>
                  <a:lnTo>
                    <a:pt x="381884" y="1299071"/>
                  </a:lnTo>
                  <a:lnTo>
                    <a:pt x="422570" y="1317700"/>
                  </a:lnTo>
                  <a:lnTo>
                    <a:pt x="464628" y="1333743"/>
                  </a:lnTo>
                  <a:lnTo>
                    <a:pt x="507955" y="1347099"/>
                  </a:lnTo>
                  <a:lnTo>
                    <a:pt x="552449" y="1357665"/>
                  </a:lnTo>
                  <a:lnTo>
                    <a:pt x="598005" y="1365338"/>
                  </a:lnTo>
                  <a:lnTo>
                    <a:pt x="644522" y="1370017"/>
                  </a:lnTo>
                  <a:lnTo>
                    <a:pt x="691896" y="1371600"/>
                  </a:lnTo>
                  <a:lnTo>
                    <a:pt x="739269" y="1370017"/>
                  </a:lnTo>
                  <a:lnTo>
                    <a:pt x="785786" y="1365338"/>
                  </a:lnTo>
                  <a:lnTo>
                    <a:pt x="831342" y="1357665"/>
                  </a:lnTo>
                  <a:lnTo>
                    <a:pt x="875836" y="1347099"/>
                  </a:lnTo>
                  <a:lnTo>
                    <a:pt x="919163" y="1333743"/>
                  </a:lnTo>
                  <a:lnTo>
                    <a:pt x="961221" y="1317700"/>
                  </a:lnTo>
                  <a:lnTo>
                    <a:pt x="1001907" y="1299071"/>
                  </a:lnTo>
                  <a:lnTo>
                    <a:pt x="1020282" y="1289177"/>
                  </a:lnTo>
                  <a:lnTo>
                    <a:pt x="691896" y="1289177"/>
                  </a:lnTo>
                  <a:lnTo>
                    <a:pt x="644272" y="1287361"/>
                  </a:lnTo>
                  <a:lnTo>
                    <a:pt x="597651" y="1282005"/>
                  </a:lnTo>
                  <a:lnTo>
                    <a:pt x="552166" y="1273242"/>
                  </a:lnTo>
                  <a:lnTo>
                    <a:pt x="507953" y="1261205"/>
                  </a:lnTo>
                  <a:lnTo>
                    <a:pt x="465149" y="1246030"/>
                  </a:lnTo>
                  <a:lnTo>
                    <a:pt x="423888" y="1227851"/>
                  </a:lnTo>
                  <a:lnTo>
                    <a:pt x="384306" y="1206801"/>
                  </a:lnTo>
                  <a:lnTo>
                    <a:pt x="346540" y="1183014"/>
                  </a:lnTo>
                  <a:lnTo>
                    <a:pt x="310723" y="1156625"/>
                  </a:lnTo>
                  <a:lnTo>
                    <a:pt x="276993" y="1127768"/>
                  </a:lnTo>
                  <a:lnTo>
                    <a:pt x="245485" y="1096577"/>
                  </a:lnTo>
                  <a:lnTo>
                    <a:pt x="216333" y="1063186"/>
                  </a:lnTo>
                  <a:lnTo>
                    <a:pt x="189675" y="1027729"/>
                  </a:lnTo>
                  <a:lnTo>
                    <a:pt x="165645" y="990341"/>
                  </a:lnTo>
                  <a:lnTo>
                    <a:pt x="144379" y="951155"/>
                  </a:lnTo>
                  <a:lnTo>
                    <a:pt x="126013" y="910305"/>
                  </a:lnTo>
                  <a:lnTo>
                    <a:pt x="110682" y="867926"/>
                  </a:lnTo>
                  <a:lnTo>
                    <a:pt x="98492" y="824000"/>
                  </a:lnTo>
                  <a:lnTo>
                    <a:pt x="89668" y="779117"/>
                  </a:lnTo>
                  <a:lnTo>
                    <a:pt x="84257" y="732955"/>
                  </a:lnTo>
                  <a:lnTo>
                    <a:pt x="82423" y="685800"/>
                  </a:lnTo>
                  <a:lnTo>
                    <a:pt x="84257" y="638644"/>
                  </a:lnTo>
                  <a:lnTo>
                    <a:pt x="89668" y="592482"/>
                  </a:lnTo>
                  <a:lnTo>
                    <a:pt x="98522" y="547447"/>
                  </a:lnTo>
                  <a:lnTo>
                    <a:pt x="110682" y="503673"/>
                  </a:lnTo>
                  <a:lnTo>
                    <a:pt x="126013" y="461294"/>
                  </a:lnTo>
                  <a:lnTo>
                    <a:pt x="144379" y="420444"/>
                  </a:lnTo>
                  <a:lnTo>
                    <a:pt x="165645" y="381258"/>
                  </a:lnTo>
                  <a:lnTo>
                    <a:pt x="189675" y="343870"/>
                  </a:lnTo>
                  <a:lnTo>
                    <a:pt x="216333" y="308413"/>
                  </a:lnTo>
                  <a:lnTo>
                    <a:pt x="245485" y="275022"/>
                  </a:lnTo>
                  <a:lnTo>
                    <a:pt x="276993" y="243831"/>
                  </a:lnTo>
                  <a:lnTo>
                    <a:pt x="310723" y="214974"/>
                  </a:lnTo>
                  <a:lnTo>
                    <a:pt x="346540" y="188585"/>
                  </a:lnTo>
                  <a:lnTo>
                    <a:pt x="384306" y="164798"/>
                  </a:lnTo>
                  <a:lnTo>
                    <a:pt x="423888" y="143748"/>
                  </a:lnTo>
                  <a:lnTo>
                    <a:pt x="465149" y="125569"/>
                  </a:lnTo>
                  <a:lnTo>
                    <a:pt x="507953" y="110394"/>
                  </a:lnTo>
                  <a:lnTo>
                    <a:pt x="552166" y="98357"/>
                  </a:lnTo>
                  <a:lnTo>
                    <a:pt x="597651" y="89594"/>
                  </a:lnTo>
                  <a:lnTo>
                    <a:pt x="644272" y="84238"/>
                  </a:lnTo>
                  <a:lnTo>
                    <a:pt x="691896" y="82423"/>
                  </a:lnTo>
                  <a:lnTo>
                    <a:pt x="1020282" y="82423"/>
                  </a:lnTo>
                  <a:lnTo>
                    <a:pt x="1001907" y="72528"/>
                  </a:lnTo>
                  <a:lnTo>
                    <a:pt x="961221" y="53899"/>
                  </a:lnTo>
                  <a:lnTo>
                    <a:pt x="919163" y="37856"/>
                  </a:lnTo>
                  <a:lnTo>
                    <a:pt x="875836" y="24500"/>
                  </a:lnTo>
                  <a:lnTo>
                    <a:pt x="831342" y="13934"/>
                  </a:lnTo>
                  <a:lnTo>
                    <a:pt x="785786" y="6261"/>
                  </a:lnTo>
                  <a:lnTo>
                    <a:pt x="739269" y="1582"/>
                  </a:lnTo>
                  <a:lnTo>
                    <a:pt x="691896" y="0"/>
                  </a:lnTo>
                  <a:close/>
                </a:path>
                <a:path w="1384300" h="1371600">
                  <a:moveTo>
                    <a:pt x="1020282" y="82423"/>
                  </a:moveTo>
                  <a:lnTo>
                    <a:pt x="691896" y="82423"/>
                  </a:lnTo>
                  <a:lnTo>
                    <a:pt x="739519" y="84238"/>
                  </a:lnTo>
                  <a:lnTo>
                    <a:pt x="786140" y="89594"/>
                  </a:lnTo>
                  <a:lnTo>
                    <a:pt x="831625" y="98357"/>
                  </a:lnTo>
                  <a:lnTo>
                    <a:pt x="875838" y="110394"/>
                  </a:lnTo>
                  <a:lnTo>
                    <a:pt x="918642" y="125569"/>
                  </a:lnTo>
                  <a:lnTo>
                    <a:pt x="959903" y="143748"/>
                  </a:lnTo>
                  <a:lnTo>
                    <a:pt x="999485" y="164798"/>
                  </a:lnTo>
                  <a:lnTo>
                    <a:pt x="1037251" y="188585"/>
                  </a:lnTo>
                  <a:lnTo>
                    <a:pt x="1073068" y="214974"/>
                  </a:lnTo>
                  <a:lnTo>
                    <a:pt x="1106798" y="243831"/>
                  </a:lnTo>
                  <a:lnTo>
                    <a:pt x="1138306" y="275022"/>
                  </a:lnTo>
                  <a:lnTo>
                    <a:pt x="1167458" y="308413"/>
                  </a:lnTo>
                  <a:lnTo>
                    <a:pt x="1194116" y="343870"/>
                  </a:lnTo>
                  <a:lnTo>
                    <a:pt x="1218146" y="381258"/>
                  </a:lnTo>
                  <a:lnTo>
                    <a:pt x="1239412" y="420444"/>
                  </a:lnTo>
                  <a:lnTo>
                    <a:pt x="1257778" y="461294"/>
                  </a:lnTo>
                  <a:lnTo>
                    <a:pt x="1273109" y="503673"/>
                  </a:lnTo>
                  <a:lnTo>
                    <a:pt x="1285299" y="547599"/>
                  </a:lnTo>
                  <a:lnTo>
                    <a:pt x="1294123" y="592482"/>
                  </a:lnTo>
                  <a:lnTo>
                    <a:pt x="1299534" y="638644"/>
                  </a:lnTo>
                  <a:lnTo>
                    <a:pt x="1301368" y="685800"/>
                  </a:lnTo>
                  <a:lnTo>
                    <a:pt x="1299534" y="732955"/>
                  </a:lnTo>
                  <a:lnTo>
                    <a:pt x="1294123" y="779117"/>
                  </a:lnTo>
                  <a:lnTo>
                    <a:pt x="1285269" y="824152"/>
                  </a:lnTo>
                  <a:lnTo>
                    <a:pt x="1273109" y="867926"/>
                  </a:lnTo>
                  <a:lnTo>
                    <a:pt x="1257778" y="910305"/>
                  </a:lnTo>
                  <a:lnTo>
                    <a:pt x="1239412" y="951155"/>
                  </a:lnTo>
                  <a:lnTo>
                    <a:pt x="1218146" y="990341"/>
                  </a:lnTo>
                  <a:lnTo>
                    <a:pt x="1194116" y="1027729"/>
                  </a:lnTo>
                  <a:lnTo>
                    <a:pt x="1167458" y="1063186"/>
                  </a:lnTo>
                  <a:lnTo>
                    <a:pt x="1138306" y="1096577"/>
                  </a:lnTo>
                  <a:lnTo>
                    <a:pt x="1106798" y="1127768"/>
                  </a:lnTo>
                  <a:lnTo>
                    <a:pt x="1073068" y="1156625"/>
                  </a:lnTo>
                  <a:lnTo>
                    <a:pt x="1037251" y="1183014"/>
                  </a:lnTo>
                  <a:lnTo>
                    <a:pt x="999485" y="1206801"/>
                  </a:lnTo>
                  <a:lnTo>
                    <a:pt x="959903" y="1227851"/>
                  </a:lnTo>
                  <a:lnTo>
                    <a:pt x="918642" y="1246030"/>
                  </a:lnTo>
                  <a:lnTo>
                    <a:pt x="875838" y="1261205"/>
                  </a:lnTo>
                  <a:lnTo>
                    <a:pt x="831625" y="1273242"/>
                  </a:lnTo>
                  <a:lnTo>
                    <a:pt x="786140" y="1282005"/>
                  </a:lnTo>
                  <a:lnTo>
                    <a:pt x="739519" y="1287361"/>
                  </a:lnTo>
                  <a:lnTo>
                    <a:pt x="691896" y="1289177"/>
                  </a:lnTo>
                  <a:lnTo>
                    <a:pt x="1020282" y="1289177"/>
                  </a:lnTo>
                  <a:lnTo>
                    <a:pt x="1078750" y="1254464"/>
                  </a:lnTo>
                  <a:lnTo>
                    <a:pt x="1114701" y="1228691"/>
                  </a:lnTo>
                  <a:lnTo>
                    <a:pt x="1148868" y="1200742"/>
                  </a:lnTo>
                  <a:lnTo>
                    <a:pt x="1181147" y="1170717"/>
                  </a:lnTo>
                  <a:lnTo>
                    <a:pt x="1211436" y="1138720"/>
                  </a:lnTo>
                  <a:lnTo>
                    <a:pt x="1239632" y="1104853"/>
                  </a:lnTo>
                  <a:lnTo>
                    <a:pt x="1265632" y="1069218"/>
                  </a:lnTo>
                  <a:lnTo>
                    <a:pt x="1289332" y="1031917"/>
                  </a:lnTo>
                  <a:lnTo>
                    <a:pt x="1310629" y="993052"/>
                  </a:lnTo>
                  <a:lnTo>
                    <a:pt x="1329422" y="952726"/>
                  </a:lnTo>
                  <a:lnTo>
                    <a:pt x="1345605" y="911040"/>
                  </a:lnTo>
                  <a:lnTo>
                    <a:pt x="1359119" y="867926"/>
                  </a:lnTo>
                  <a:lnTo>
                    <a:pt x="1369735" y="824000"/>
                  </a:lnTo>
                  <a:lnTo>
                    <a:pt x="1377476" y="778849"/>
                  </a:lnTo>
                  <a:lnTo>
                    <a:pt x="1382195" y="732749"/>
                  </a:lnTo>
                  <a:lnTo>
                    <a:pt x="1383791" y="685800"/>
                  </a:lnTo>
                  <a:lnTo>
                    <a:pt x="1382195" y="638850"/>
                  </a:lnTo>
                  <a:lnTo>
                    <a:pt x="1377476" y="592750"/>
                  </a:lnTo>
                  <a:lnTo>
                    <a:pt x="1369699" y="547447"/>
                  </a:lnTo>
                  <a:lnTo>
                    <a:pt x="1359078" y="503502"/>
                  </a:lnTo>
                  <a:lnTo>
                    <a:pt x="1345605" y="460559"/>
                  </a:lnTo>
                  <a:lnTo>
                    <a:pt x="1329422" y="418873"/>
                  </a:lnTo>
                  <a:lnTo>
                    <a:pt x="1310629" y="378547"/>
                  </a:lnTo>
                  <a:lnTo>
                    <a:pt x="1289332" y="339682"/>
                  </a:lnTo>
                  <a:lnTo>
                    <a:pt x="1265632" y="302381"/>
                  </a:lnTo>
                  <a:lnTo>
                    <a:pt x="1239632" y="266746"/>
                  </a:lnTo>
                  <a:lnTo>
                    <a:pt x="1211436" y="232879"/>
                  </a:lnTo>
                  <a:lnTo>
                    <a:pt x="1181147" y="200882"/>
                  </a:lnTo>
                  <a:lnTo>
                    <a:pt x="1148868" y="170857"/>
                  </a:lnTo>
                  <a:lnTo>
                    <a:pt x="1114701" y="142908"/>
                  </a:lnTo>
                  <a:lnTo>
                    <a:pt x="1078750" y="117135"/>
                  </a:lnTo>
                  <a:lnTo>
                    <a:pt x="1041117" y="93641"/>
                  </a:lnTo>
                  <a:lnTo>
                    <a:pt x="1020282" y="82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3503167" y="2441829"/>
            <a:ext cx="9290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B41AFF"/>
                </a:solidFill>
                <a:latin typeface="Trebuchet MS"/>
                <a:cs typeface="Trebuchet MS"/>
              </a:rPr>
              <a:t>Data</a:t>
            </a:r>
            <a:r>
              <a:rPr dirty="0" sz="1600" spc="65" b="1">
                <a:solidFill>
                  <a:srgbClr val="B41AFF"/>
                </a:solidFill>
                <a:latin typeface="Trebuchet MS"/>
                <a:cs typeface="Trebuchet MS"/>
              </a:rPr>
              <a:t> </a:t>
            </a:r>
            <a:r>
              <a:rPr dirty="0" sz="1600" spc="-20" b="1">
                <a:solidFill>
                  <a:srgbClr val="B41AFF"/>
                </a:solidFill>
                <a:latin typeface="Trebuchet MS"/>
                <a:cs typeface="Trebuchet MS"/>
              </a:rPr>
              <a:t>lake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588263" y="4098023"/>
            <a:ext cx="1565275" cy="1553210"/>
            <a:chOff x="588263" y="4098023"/>
            <a:chExt cx="1565275" cy="1553210"/>
          </a:xfrm>
        </p:grpSpPr>
        <p:sp>
          <p:nvSpPr>
            <p:cNvPr id="17" name="object 17" descr=""/>
            <p:cNvSpPr/>
            <p:nvPr/>
          </p:nvSpPr>
          <p:spPr>
            <a:xfrm>
              <a:off x="748284" y="4256531"/>
              <a:ext cx="1249680" cy="1239520"/>
            </a:xfrm>
            <a:custGeom>
              <a:avLst/>
              <a:gdLst/>
              <a:ahLst/>
              <a:cxnLst/>
              <a:rect l="l" t="t" r="r" b="b"/>
              <a:pathLst>
                <a:path w="1249680" h="1239520">
                  <a:moveTo>
                    <a:pt x="624840" y="0"/>
                  </a:moveTo>
                  <a:lnTo>
                    <a:pt x="576009" y="1863"/>
                  </a:lnTo>
                  <a:lnTo>
                    <a:pt x="528207" y="7363"/>
                  </a:lnTo>
                  <a:lnTo>
                    <a:pt x="481571" y="16361"/>
                  </a:lnTo>
                  <a:lnTo>
                    <a:pt x="436241" y="28720"/>
                  </a:lnTo>
                  <a:lnTo>
                    <a:pt x="392355" y="44301"/>
                  </a:lnTo>
                  <a:lnTo>
                    <a:pt x="350053" y="62968"/>
                  </a:lnTo>
                  <a:lnTo>
                    <a:pt x="309473" y="84582"/>
                  </a:lnTo>
                  <a:lnTo>
                    <a:pt x="270755" y="109005"/>
                  </a:lnTo>
                  <a:lnTo>
                    <a:pt x="234036" y="136100"/>
                  </a:lnTo>
                  <a:lnTo>
                    <a:pt x="199457" y="165729"/>
                  </a:lnTo>
                  <a:lnTo>
                    <a:pt x="167156" y="197754"/>
                  </a:lnTo>
                  <a:lnTo>
                    <a:pt x="137271" y="232038"/>
                  </a:lnTo>
                  <a:lnTo>
                    <a:pt x="109943" y="268443"/>
                  </a:lnTo>
                  <a:lnTo>
                    <a:pt x="85310" y="306832"/>
                  </a:lnTo>
                  <a:lnTo>
                    <a:pt x="63510" y="347065"/>
                  </a:lnTo>
                  <a:lnTo>
                    <a:pt x="44683" y="389006"/>
                  </a:lnTo>
                  <a:lnTo>
                    <a:pt x="28967" y="432517"/>
                  </a:lnTo>
                  <a:lnTo>
                    <a:pt x="16502" y="477460"/>
                  </a:lnTo>
                  <a:lnTo>
                    <a:pt x="7427" y="523698"/>
                  </a:lnTo>
                  <a:lnTo>
                    <a:pt x="1879" y="571092"/>
                  </a:lnTo>
                  <a:lnTo>
                    <a:pt x="0" y="619506"/>
                  </a:lnTo>
                  <a:lnTo>
                    <a:pt x="1879" y="667919"/>
                  </a:lnTo>
                  <a:lnTo>
                    <a:pt x="7427" y="715313"/>
                  </a:lnTo>
                  <a:lnTo>
                    <a:pt x="16502" y="761551"/>
                  </a:lnTo>
                  <a:lnTo>
                    <a:pt x="28967" y="806494"/>
                  </a:lnTo>
                  <a:lnTo>
                    <a:pt x="44683" y="850005"/>
                  </a:lnTo>
                  <a:lnTo>
                    <a:pt x="63510" y="891946"/>
                  </a:lnTo>
                  <a:lnTo>
                    <a:pt x="85310" y="932180"/>
                  </a:lnTo>
                  <a:lnTo>
                    <a:pt x="109943" y="970568"/>
                  </a:lnTo>
                  <a:lnTo>
                    <a:pt x="137271" y="1006973"/>
                  </a:lnTo>
                  <a:lnTo>
                    <a:pt x="167156" y="1041257"/>
                  </a:lnTo>
                  <a:lnTo>
                    <a:pt x="199457" y="1073282"/>
                  </a:lnTo>
                  <a:lnTo>
                    <a:pt x="234036" y="1102911"/>
                  </a:lnTo>
                  <a:lnTo>
                    <a:pt x="270755" y="1130006"/>
                  </a:lnTo>
                  <a:lnTo>
                    <a:pt x="309473" y="1154430"/>
                  </a:lnTo>
                  <a:lnTo>
                    <a:pt x="350053" y="1176043"/>
                  </a:lnTo>
                  <a:lnTo>
                    <a:pt x="392355" y="1194710"/>
                  </a:lnTo>
                  <a:lnTo>
                    <a:pt x="436241" y="1210291"/>
                  </a:lnTo>
                  <a:lnTo>
                    <a:pt x="481571" y="1222650"/>
                  </a:lnTo>
                  <a:lnTo>
                    <a:pt x="528207" y="1231648"/>
                  </a:lnTo>
                  <a:lnTo>
                    <a:pt x="576009" y="1237148"/>
                  </a:lnTo>
                  <a:lnTo>
                    <a:pt x="624840" y="1239012"/>
                  </a:lnTo>
                  <a:lnTo>
                    <a:pt x="673666" y="1237148"/>
                  </a:lnTo>
                  <a:lnTo>
                    <a:pt x="721466" y="1231648"/>
                  </a:lnTo>
                  <a:lnTo>
                    <a:pt x="768100" y="1222650"/>
                  </a:lnTo>
                  <a:lnTo>
                    <a:pt x="813429" y="1210291"/>
                  </a:lnTo>
                  <a:lnTo>
                    <a:pt x="857313" y="1194710"/>
                  </a:lnTo>
                  <a:lnTo>
                    <a:pt x="899615" y="1176043"/>
                  </a:lnTo>
                  <a:lnTo>
                    <a:pt x="940195" y="1154430"/>
                  </a:lnTo>
                  <a:lnTo>
                    <a:pt x="978913" y="1130006"/>
                  </a:lnTo>
                  <a:lnTo>
                    <a:pt x="1015632" y="1102911"/>
                  </a:lnTo>
                  <a:lnTo>
                    <a:pt x="1050212" y="1073282"/>
                  </a:lnTo>
                  <a:lnTo>
                    <a:pt x="1082514" y="1041257"/>
                  </a:lnTo>
                  <a:lnTo>
                    <a:pt x="1112400" y="1006973"/>
                  </a:lnTo>
                  <a:lnTo>
                    <a:pt x="1139729" y="970568"/>
                  </a:lnTo>
                  <a:lnTo>
                    <a:pt x="1164364" y="932180"/>
                  </a:lnTo>
                  <a:lnTo>
                    <a:pt x="1186165" y="891946"/>
                  </a:lnTo>
                  <a:lnTo>
                    <a:pt x="1204993" y="850005"/>
                  </a:lnTo>
                  <a:lnTo>
                    <a:pt x="1220710" y="806494"/>
                  </a:lnTo>
                  <a:lnTo>
                    <a:pt x="1233175" y="761551"/>
                  </a:lnTo>
                  <a:lnTo>
                    <a:pt x="1242252" y="715313"/>
                  </a:lnTo>
                  <a:lnTo>
                    <a:pt x="1247799" y="667919"/>
                  </a:lnTo>
                  <a:lnTo>
                    <a:pt x="1249680" y="619506"/>
                  </a:lnTo>
                  <a:lnTo>
                    <a:pt x="1247799" y="571092"/>
                  </a:lnTo>
                  <a:lnTo>
                    <a:pt x="1242252" y="523698"/>
                  </a:lnTo>
                  <a:lnTo>
                    <a:pt x="1233175" y="477460"/>
                  </a:lnTo>
                  <a:lnTo>
                    <a:pt x="1220710" y="432517"/>
                  </a:lnTo>
                  <a:lnTo>
                    <a:pt x="1204993" y="389006"/>
                  </a:lnTo>
                  <a:lnTo>
                    <a:pt x="1186165" y="347065"/>
                  </a:lnTo>
                  <a:lnTo>
                    <a:pt x="1164364" y="306831"/>
                  </a:lnTo>
                  <a:lnTo>
                    <a:pt x="1139729" y="268443"/>
                  </a:lnTo>
                  <a:lnTo>
                    <a:pt x="1112400" y="232038"/>
                  </a:lnTo>
                  <a:lnTo>
                    <a:pt x="1082514" y="197754"/>
                  </a:lnTo>
                  <a:lnTo>
                    <a:pt x="1050212" y="165729"/>
                  </a:lnTo>
                  <a:lnTo>
                    <a:pt x="1015632" y="136100"/>
                  </a:lnTo>
                  <a:lnTo>
                    <a:pt x="978913" y="109005"/>
                  </a:lnTo>
                  <a:lnTo>
                    <a:pt x="940195" y="84581"/>
                  </a:lnTo>
                  <a:lnTo>
                    <a:pt x="899615" y="62968"/>
                  </a:lnTo>
                  <a:lnTo>
                    <a:pt x="857313" y="44301"/>
                  </a:lnTo>
                  <a:lnTo>
                    <a:pt x="813429" y="28720"/>
                  </a:lnTo>
                  <a:lnTo>
                    <a:pt x="768100" y="16361"/>
                  </a:lnTo>
                  <a:lnTo>
                    <a:pt x="721466" y="7363"/>
                  </a:lnTo>
                  <a:lnTo>
                    <a:pt x="673666" y="1863"/>
                  </a:lnTo>
                  <a:lnTo>
                    <a:pt x="62484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1227" y="4190999"/>
              <a:ext cx="1330452" cy="1330452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8263" y="4098023"/>
              <a:ext cx="1565148" cy="1552956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681227" y="4190999"/>
              <a:ext cx="1384300" cy="1371600"/>
            </a:xfrm>
            <a:custGeom>
              <a:avLst/>
              <a:gdLst/>
              <a:ahLst/>
              <a:cxnLst/>
              <a:rect l="l" t="t" r="r" b="b"/>
              <a:pathLst>
                <a:path w="1384300" h="1371600">
                  <a:moveTo>
                    <a:pt x="691896" y="0"/>
                  </a:moveTo>
                  <a:lnTo>
                    <a:pt x="644525" y="1582"/>
                  </a:lnTo>
                  <a:lnTo>
                    <a:pt x="598011" y="6261"/>
                  </a:lnTo>
                  <a:lnTo>
                    <a:pt x="552456" y="13934"/>
                  </a:lnTo>
                  <a:lnTo>
                    <a:pt x="507964" y="24500"/>
                  </a:lnTo>
                  <a:lnTo>
                    <a:pt x="464638" y="37856"/>
                  </a:lnTo>
                  <a:lnTo>
                    <a:pt x="422581" y="53899"/>
                  </a:lnTo>
                  <a:lnTo>
                    <a:pt x="381895" y="72528"/>
                  </a:lnTo>
                  <a:lnTo>
                    <a:pt x="342685" y="93641"/>
                  </a:lnTo>
                  <a:lnTo>
                    <a:pt x="305053" y="117135"/>
                  </a:lnTo>
                  <a:lnTo>
                    <a:pt x="269101" y="142908"/>
                  </a:lnTo>
                  <a:lnTo>
                    <a:pt x="234934" y="170857"/>
                  </a:lnTo>
                  <a:lnTo>
                    <a:pt x="202653" y="200882"/>
                  </a:lnTo>
                  <a:lnTo>
                    <a:pt x="172363" y="232879"/>
                  </a:lnTo>
                  <a:lnTo>
                    <a:pt x="144167" y="266746"/>
                  </a:lnTo>
                  <a:lnTo>
                    <a:pt x="118166" y="302381"/>
                  </a:lnTo>
                  <a:lnTo>
                    <a:pt x="94465" y="339682"/>
                  </a:lnTo>
                  <a:lnTo>
                    <a:pt x="73166" y="378547"/>
                  </a:lnTo>
                  <a:lnTo>
                    <a:pt x="54373" y="418873"/>
                  </a:lnTo>
                  <a:lnTo>
                    <a:pt x="38188" y="460559"/>
                  </a:lnTo>
                  <a:lnTo>
                    <a:pt x="24674" y="503673"/>
                  </a:lnTo>
                  <a:lnTo>
                    <a:pt x="14057" y="547599"/>
                  </a:lnTo>
                  <a:lnTo>
                    <a:pt x="6316" y="592750"/>
                  </a:lnTo>
                  <a:lnTo>
                    <a:pt x="1596" y="638850"/>
                  </a:lnTo>
                  <a:lnTo>
                    <a:pt x="0" y="685800"/>
                  </a:lnTo>
                  <a:lnTo>
                    <a:pt x="1596" y="732749"/>
                  </a:lnTo>
                  <a:lnTo>
                    <a:pt x="6316" y="778849"/>
                  </a:lnTo>
                  <a:lnTo>
                    <a:pt x="14093" y="824152"/>
                  </a:lnTo>
                  <a:lnTo>
                    <a:pt x="24715" y="868097"/>
                  </a:lnTo>
                  <a:lnTo>
                    <a:pt x="38188" y="911040"/>
                  </a:lnTo>
                  <a:lnTo>
                    <a:pt x="54373" y="952726"/>
                  </a:lnTo>
                  <a:lnTo>
                    <a:pt x="73166" y="993052"/>
                  </a:lnTo>
                  <a:lnTo>
                    <a:pt x="94465" y="1031917"/>
                  </a:lnTo>
                  <a:lnTo>
                    <a:pt x="118166" y="1069218"/>
                  </a:lnTo>
                  <a:lnTo>
                    <a:pt x="144167" y="1104853"/>
                  </a:lnTo>
                  <a:lnTo>
                    <a:pt x="172363" y="1138720"/>
                  </a:lnTo>
                  <a:lnTo>
                    <a:pt x="202653" y="1170717"/>
                  </a:lnTo>
                  <a:lnTo>
                    <a:pt x="234934" y="1200742"/>
                  </a:lnTo>
                  <a:lnTo>
                    <a:pt x="269101" y="1228691"/>
                  </a:lnTo>
                  <a:lnTo>
                    <a:pt x="305053" y="1254464"/>
                  </a:lnTo>
                  <a:lnTo>
                    <a:pt x="342685" y="1277958"/>
                  </a:lnTo>
                  <a:lnTo>
                    <a:pt x="381895" y="1299071"/>
                  </a:lnTo>
                  <a:lnTo>
                    <a:pt x="422581" y="1317700"/>
                  </a:lnTo>
                  <a:lnTo>
                    <a:pt x="464638" y="1333743"/>
                  </a:lnTo>
                  <a:lnTo>
                    <a:pt x="507964" y="1347099"/>
                  </a:lnTo>
                  <a:lnTo>
                    <a:pt x="552456" y="1357665"/>
                  </a:lnTo>
                  <a:lnTo>
                    <a:pt x="598011" y="1365338"/>
                  </a:lnTo>
                  <a:lnTo>
                    <a:pt x="644525" y="1370017"/>
                  </a:lnTo>
                  <a:lnTo>
                    <a:pt x="691896" y="1371600"/>
                  </a:lnTo>
                  <a:lnTo>
                    <a:pt x="739269" y="1370017"/>
                  </a:lnTo>
                  <a:lnTo>
                    <a:pt x="785786" y="1365338"/>
                  </a:lnTo>
                  <a:lnTo>
                    <a:pt x="831342" y="1357665"/>
                  </a:lnTo>
                  <a:lnTo>
                    <a:pt x="875836" y="1347099"/>
                  </a:lnTo>
                  <a:lnTo>
                    <a:pt x="919163" y="1333743"/>
                  </a:lnTo>
                  <a:lnTo>
                    <a:pt x="961221" y="1317700"/>
                  </a:lnTo>
                  <a:lnTo>
                    <a:pt x="1001907" y="1299071"/>
                  </a:lnTo>
                  <a:lnTo>
                    <a:pt x="1020282" y="1289177"/>
                  </a:lnTo>
                  <a:lnTo>
                    <a:pt x="691896" y="1289177"/>
                  </a:lnTo>
                  <a:lnTo>
                    <a:pt x="644266" y="1287361"/>
                  </a:lnTo>
                  <a:lnTo>
                    <a:pt x="597639" y="1282005"/>
                  </a:lnTo>
                  <a:lnTo>
                    <a:pt x="552150" y="1273242"/>
                  </a:lnTo>
                  <a:lnTo>
                    <a:pt x="507935" y="1261205"/>
                  </a:lnTo>
                  <a:lnTo>
                    <a:pt x="465129" y="1246030"/>
                  </a:lnTo>
                  <a:lnTo>
                    <a:pt x="423868" y="1227851"/>
                  </a:lnTo>
                  <a:lnTo>
                    <a:pt x="384287" y="1206801"/>
                  </a:lnTo>
                  <a:lnTo>
                    <a:pt x="346521" y="1183014"/>
                  </a:lnTo>
                  <a:lnTo>
                    <a:pt x="310707" y="1156625"/>
                  </a:lnTo>
                  <a:lnTo>
                    <a:pt x="276979" y="1127768"/>
                  </a:lnTo>
                  <a:lnTo>
                    <a:pt x="245473" y="1096577"/>
                  </a:lnTo>
                  <a:lnTo>
                    <a:pt x="216325" y="1063186"/>
                  </a:lnTo>
                  <a:lnTo>
                    <a:pt x="189670" y="1027729"/>
                  </a:lnTo>
                  <a:lnTo>
                    <a:pt x="165643" y="990341"/>
                  </a:lnTo>
                  <a:lnTo>
                    <a:pt x="144381" y="951155"/>
                  </a:lnTo>
                  <a:lnTo>
                    <a:pt x="126017" y="910305"/>
                  </a:lnTo>
                  <a:lnTo>
                    <a:pt x="110689" y="867926"/>
                  </a:lnTo>
                  <a:lnTo>
                    <a:pt x="98501" y="824000"/>
                  </a:lnTo>
                  <a:lnTo>
                    <a:pt x="89679" y="779117"/>
                  </a:lnTo>
                  <a:lnTo>
                    <a:pt x="84269" y="732955"/>
                  </a:lnTo>
                  <a:lnTo>
                    <a:pt x="82435" y="685800"/>
                  </a:lnTo>
                  <a:lnTo>
                    <a:pt x="84269" y="638644"/>
                  </a:lnTo>
                  <a:lnTo>
                    <a:pt x="89679" y="592482"/>
                  </a:lnTo>
                  <a:lnTo>
                    <a:pt x="98531" y="547447"/>
                  </a:lnTo>
                  <a:lnTo>
                    <a:pt x="110689" y="503673"/>
                  </a:lnTo>
                  <a:lnTo>
                    <a:pt x="126017" y="461294"/>
                  </a:lnTo>
                  <a:lnTo>
                    <a:pt x="144381" y="420444"/>
                  </a:lnTo>
                  <a:lnTo>
                    <a:pt x="165643" y="381258"/>
                  </a:lnTo>
                  <a:lnTo>
                    <a:pt x="189670" y="343870"/>
                  </a:lnTo>
                  <a:lnTo>
                    <a:pt x="216325" y="308413"/>
                  </a:lnTo>
                  <a:lnTo>
                    <a:pt x="245473" y="275022"/>
                  </a:lnTo>
                  <a:lnTo>
                    <a:pt x="276979" y="243831"/>
                  </a:lnTo>
                  <a:lnTo>
                    <a:pt x="310707" y="214974"/>
                  </a:lnTo>
                  <a:lnTo>
                    <a:pt x="346521" y="188585"/>
                  </a:lnTo>
                  <a:lnTo>
                    <a:pt x="384287" y="164798"/>
                  </a:lnTo>
                  <a:lnTo>
                    <a:pt x="423868" y="143748"/>
                  </a:lnTo>
                  <a:lnTo>
                    <a:pt x="465129" y="125569"/>
                  </a:lnTo>
                  <a:lnTo>
                    <a:pt x="507935" y="110394"/>
                  </a:lnTo>
                  <a:lnTo>
                    <a:pt x="552150" y="98357"/>
                  </a:lnTo>
                  <a:lnTo>
                    <a:pt x="597639" y="89594"/>
                  </a:lnTo>
                  <a:lnTo>
                    <a:pt x="644266" y="84238"/>
                  </a:lnTo>
                  <a:lnTo>
                    <a:pt x="691896" y="82423"/>
                  </a:lnTo>
                  <a:lnTo>
                    <a:pt x="1020282" y="82423"/>
                  </a:lnTo>
                  <a:lnTo>
                    <a:pt x="1001907" y="72528"/>
                  </a:lnTo>
                  <a:lnTo>
                    <a:pt x="961221" y="53899"/>
                  </a:lnTo>
                  <a:lnTo>
                    <a:pt x="919163" y="37856"/>
                  </a:lnTo>
                  <a:lnTo>
                    <a:pt x="875836" y="24500"/>
                  </a:lnTo>
                  <a:lnTo>
                    <a:pt x="831342" y="13934"/>
                  </a:lnTo>
                  <a:lnTo>
                    <a:pt x="785786" y="6261"/>
                  </a:lnTo>
                  <a:lnTo>
                    <a:pt x="739269" y="1582"/>
                  </a:lnTo>
                  <a:lnTo>
                    <a:pt x="691896" y="0"/>
                  </a:lnTo>
                  <a:close/>
                </a:path>
                <a:path w="1384300" h="1371600">
                  <a:moveTo>
                    <a:pt x="1020282" y="82423"/>
                  </a:moveTo>
                  <a:lnTo>
                    <a:pt x="691896" y="82423"/>
                  </a:lnTo>
                  <a:lnTo>
                    <a:pt x="739519" y="84238"/>
                  </a:lnTo>
                  <a:lnTo>
                    <a:pt x="786140" y="89594"/>
                  </a:lnTo>
                  <a:lnTo>
                    <a:pt x="831625" y="98357"/>
                  </a:lnTo>
                  <a:lnTo>
                    <a:pt x="875838" y="110394"/>
                  </a:lnTo>
                  <a:lnTo>
                    <a:pt x="918642" y="125569"/>
                  </a:lnTo>
                  <a:lnTo>
                    <a:pt x="959903" y="143748"/>
                  </a:lnTo>
                  <a:lnTo>
                    <a:pt x="999485" y="164798"/>
                  </a:lnTo>
                  <a:lnTo>
                    <a:pt x="1037251" y="188585"/>
                  </a:lnTo>
                  <a:lnTo>
                    <a:pt x="1073068" y="214974"/>
                  </a:lnTo>
                  <a:lnTo>
                    <a:pt x="1106798" y="243831"/>
                  </a:lnTo>
                  <a:lnTo>
                    <a:pt x="1138306" y="275022"/>
                  </a:lnTo>
                  <a:lnTo>
                    <a:pt x="1167458" y="308413"/>
                  </a:lnTo>
                  <a:lnTo>
                    <a:pt x="1194116" y="343870"/>
                  </a:lnTo>
                  <a:lnTo>
                    <a:pt x="1218146" y="381258"/>
                  </a:lnTo>
                  <a:lnTo>
                    <a:pt x="1239412" y="420444"/>
                  </a:lnTo>
                  <a:lnTo>
                    <a:pt x="1257778" y="461294"/>
                  </a:lnTo>
                  <a:lnTo>
                    <a:pt x="1273109" y="503673"/>
                  </a:lnTo>
                  <a:lnTo>
                    <a:pt x="1285299" y="547599"/>
                  </a:lnTo>
                  <a:lnTo>
                    <a:pt x="1294123" y="592482"/>
                  </a:lnTo>
                  <a:lnTo>
                    <a:pt x="1299534" y="638644"/>
                  </a:lnTo>
                  <a:lnTo>
                    <a:pt x="1301369" y="685800"/>
                  </a:lnTo>
                  <a:lnTo>
                    <a:pt x="1299534" y="732955"/>
                  </a:lnTo>
                  <a:lnTo>
                    <a:pt x="1294123" y="779117"/>
                  </a:lnTo>
                  <a:lnTo>
                    <a:pt x="1285269" y="824152"/>
                  </a:lnTo>
                  <a:lnTo>
                    <a:pt x="1273109" y="867926"/>
                  </a:lnTo>
                  <a:lnTo>
                    <a:pt x="1257778" y="910305"/>
                  </a:lnTo>
                  <a:lnTo>
                    <a:pt x="1239412" y="951155"/>
                  </a:lnTo>
                  <a:lnTo>
                    <a:pt x="1218146" y="990341"/>
                  </a:lnTo>
                  <a:lnTo>
                    <a:pt x="1194116" y="1027729"/>
                  </a:lnTo>
                  <a:lnTo>
                    <a:pt x="1167458" y="1063186"/>
                  </a:lnTo>
                  <a:lnTo>
                    <a:pt x="1138306" y="1096577"/>
                  </a:lnTo>
                  <a:lnTo>
                    <a:pt x="1106798" y="1127768"/>
                  </a:lnTo>
                  <a:lnTo>
                    <a:pt x="1073068" y="1156625"/>
                  </a:lnTo>
                  <a:lnTo>
                    <a:pt x="1037251" y="1183014"/>
                  </a:lnTo>
                  <a:lnTo>
                    <a:pt x="999485" y="1206801"/>
                  </a:lnTo>
                  <a:lnTo>
                    <a:pt x="959903" y="1227851"/>
                  </a:lnTo>
                  <a:lnTo>
                    <a:pt x="918642" y="1246030"/>
                  </a:lnTo>
                  <a:lnTo>
                    <a:pt x="875838" y="1261205"/>
                  </a:lnTo>
                  <a:lnTo>
                    <a:pt x="831625" y="1273242"/>
                  </a:lnTo>
                  <a:lnTo>
                    <a:pt x="786140" y="1282005"/>
                  </a:lnTo>
                  <a:lnTo>
                    <a:pt x="739519" y="1287361"/>
                  </a:lnTo>
                  <a:lnTo>
                    <a:pt x="691896" y="1289177"/>
                  </a:lnTo>
                  <a:lnTo>
                    <a:pt x="1020282" y="1289177"/>
                  </a:lnTo>
                  <a:lnTo>
                    <a:pt x="1078750" y="1254464"/>
                  </a:lnTo>
                  <a:lnTo>
                    <a:pt x="1114701" y="1228691"/>
                  </a:lnTo>
                  <a:lnTo>
                    <a:pt x="1148868" y="1200742"/>
                  </a:lnTo>
                  <a:lnTo>
                    <a:pt x="1181147" y="1170717"/>
                  </a:lnTo>
                  <a:lnTo>
                    <a:pt x="1211436" y="1138720"/>
                  </a:lnTo>
                  <a:lnTo>
                    <a:pt x="1239632" y="1104853"/>
                  </a:lnTo>
                  <a:lnTo>
                    <a:pt x="1265632" y="1069218"/>
                  </a:lnTo>
                  <a:lnTo>
                    <a:pt x="1289332" y="1031917"/>
                  </a:lnTo>
                  <a:lnTo>
                    <a:pt x="1310629" y="993052"/>
                  </a:lnTo>
                  <a:lnTo>
                    <a:pt x="1329422" y="952726"/>
                  </a:lnTo>
                  <a:lnTo>
                    <a:pt x="1345605" y="911040"/>
                  </a:lnTo>
                  <a:lnTo>
                    <a:pt x="1359119" y="867926"/>
                  </a:lnTo>
                  <a:lnTo>
                    <a:pt x="1369735" y="824000"/>
                  </a:lnTo>
                  <a:lnTo>
                    <a:pt x="1377476" y="778849"/>
                  </a:lnTo>
                  <a:lnTo>
                    <a:pt x="1382195" y="732749"/>
                  </a:lnTo>
                  <a:lnTo>
                    <a:pt x="1383792" y="685800"/>
                  </a:lnTo>
                  <a:lnTo>
                    <a:pt x="1382195" y="638850"/>
                  </a:lnTo>
                  <a:lnTo>
                    <a:pt x="1377476" y="592750"/>
                  </a:lnTo>
                  <a:lnTo>
                    <a:pt x="1369699" y="547447"/>
                  </a:lnTo>
                  <a:lnTo>
                    <a:pt x="1359078" y="503502"/>
                  </a:lnTo>
                  <a:lnTo>
                    <a:pt x="1345605" y="460559"/>
                  </a:lnTo>
                  <a:lnTo>
                    <a:pt x="1329422" y="418873"/>
                  </a:lnTo>
                  <a:lnTo>
                    <a:pt x="1310629" y="378547"/>
                  </a:lnTo>
                  <a:lnTo>
                    <a:pt x="1289332" y="339682"/>
                  </a:lnTo>
                  <a:lnTo>
                    <a:pt x="1265632" y="302381"/>
                  </a:lnTo>
                  <a:lnTo>
                    <a:pt x="1239632" y="266746"/>
                  </a:lnTo>
                  <a:lnTo>
                    <a:pt x="1211436" y="232879"/>
                  </a:lnTo>
                  <a:lnTo>
                    <a:pt x="1181147" y="200882"/>
                  </a:lnTo>
                  <a:lnTo>
                    <a:pt x="1148868" y="170857"/>
                  </a:lnTo>
                  <a:lnTo>
                    <a:pt x="1114701" y="142908"/>
                  </a:lnTo>
                  <a:lnTo>
                    <a:pt x="1078750" y="117135"/>
                  </a:lnTo>
                  <a:lnTo>
                    <a:pt x="1041117" y="93641"/>
                  </a:lnTo>
                  <a:lnTo>
                    <a:pt x="1020282" y="82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926693" y="4689728"/>
            <a:ext cx="9290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B41AFF"/>
                </a:solidFill>
                <a:latin typeface="Trebuchet MS"/>
                <a:cs typeface="Trebuchet MS"/>
              </a:rPr>
              <a:t>Data</a:t>
            </a:r>
            <a:r>
              <a:rPr dirty="0" sz="1600" spc="65" b="1">
                <a:solidFill>
                  <a:srgbClr val="B41AFF"/>
                </a:solidFill>
                <a:latin typeface="Trebuchet MS"/>
                <a:cs typeface="Trebuchet MS"/>
              </a:rPr>
              <a:t> </a:t>
            </a:r>
            <a:r>
              <a:rPr dirty="0" sz="1600" spc="-20" b="1">
                <a:solidFill>
                  <a:srgbClr val="B41AFF"/>
                </a:solidFill>
                <a:latin typeface="Trebuchet MS"/>
                <a:cs typeface="Trebuchet MS"/>
              </a:rPr>
              <a:t>lake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1855216" y="3113532"/>
            <a:ext cx="2875280" cy="2537460"/>
            <a:chOff x="1855216" y="3113532"/>
            <a:chExt cx="2875280" cy="2537460"/>
          </a:xfrm>
        </p:grpSpPr>
        <p:sp>
          <p:nvSpPr>
            <p:cNvPr id="23" name="object 23" descr=""/>
            <p:cNvSpPr/>
            <p:nvPr/>
          </p:nvSpPr>
          <p:spPr>
            <a:xfrm>
              <a:off x="3325368" y="4256532"/>
              <a:ext cx="1249680" cy="1239520"/>
            </a:xfrm>
            <a:custGeom>
              <a:avLst/>
              <a:gdLst/>
              <a:ahLst/>
              <a:cxnLst/>
              <a:rect l="l" t="t" r="r" b="b"/>
              <a:pathLst>
                <a:path w="1249679" h="1239520">
                  <a:moveTo>
                    <a:pt x="624840" y="0"/>
                  </a:moveTo>
                  <a:lnTo>
                    <a:pt x="576013" y="1863"/>
                  </a:lnTo>
                  <a:lnTo>
                    <a:pt x="528213" y="7363"/>
                  </a:lnTo>
                  <a:lnTo>
                    <a:pt x="481579" y="16361"/>
                  </a:lnTo>
                  <a:lnTo>
                    <a:pt x="436250" y="28720"/>
                  </a:lnTo>
                  <a:lnTo>
                    <a:pt x="392366" y="44301"/>
                  </a:lnTo>
                  <a:lnTo>
                    <a:pt x="350064" y="62968"/>
                  </a:lnTo>
                  <a:lnTo>
                    <a:pt x="309484" y="84582"/>
                  </a:lnTo>
                  <a:lnTo>
                    <a:pt x="270766" y="109005"/>
                  </a:lnTo>
                  <a:lnTo>
                    <a:pt x="234047" y="136100"/>
                  </a:lnTo>
                  <a:lnTo>
                    <a:pt x="199467" y="165729"/>
                  </a:lnTo>
                  <a:lnTo>
                    <a:pt x="167165" y="197754"/>
                  </a:lnTo>
                  <a:lnTo>
                    <a:pt x="137279" y="232038"/>
                  </a:lnTo>
                  <a:lnTo>
                    <a:pt x="109950" y="268443"/>
                  </a:lnTo>
                  <a:lnTo>
                    <a:pt x="85315" y="306832"/>
                  </a:lnTo>
                  <a:lnTo>
                    <a:pt x="63514" y="347065"/>
                  </a:lnTo>
                  <a:lnTo>
                    <a:pt x="44686" y="389006"/>
                  </a:lnTo>
                  <a:lnTo>
                    <a:pt x="28969" y="432517"/>
                  </a:lnTo>
                  <a:lnTo>
                    <a:pt x="16504" y="477460"/>
                  </a:lnTo>
                  <a:lnTo>
                    <a:pt x="7427" y="523698"/>
                  </a:lnTo>
                  <a:lnTo>
                    <a:pt x="1880" y="571092"/>
                  </a:lnTo>
                  <a:lnTo>
                    <a:pt x="0" y="619506"/>
                  </a:lnTo>
                  <a:lnTo>
                    <a:pt x="1880" y="667919"/>
                  </a:lnTo>
                  <a:lnTo>
                    <a:pt x="7427" y="715313"/>
                  </a:lnTo>
                  <a:lnTo>
                    <a:pt x="16504" y="761551"/>
                  </a:lnTo>
                  <a:lnTo>
                    <a:pt x="28969" y="806494"/>
                  </a:lnTo>
                  <a:lnTo>
                    <a:pt x="44686" y="850005"/>
                  </a:lnTo>
                  <a:lnTo>
                    <a:pt x="63514" y="891946"/>
                  </a:lnTo>
                  <a:lnTo>
                    <a:pt x="85315" y="932180"/>
                  </a:lnTo>
                  <a:lnTo>
                    <a:pt x="109950" y="970568"/>
                  </a:lnTo>
                  <a:lnTo>
                    <a:pt x="137279" y="1006973"/>
                  </a:lnTo>
                  <a:lnTo>
                    <a:pt x="167165" y="1041257"/>
                  </a:lnTo>
                  <a:lnTo>
                    <a:pt x="199467" y="1073282"/>
                  </a:lnTo>
                  <a:lnTo>
                    <a:pt x="234047" y="1102911"/>
                  </a:lnTo>
                  <a:lnTo>
                    <a:pt x="270766" y="1130006"/>
                  </a:lnTo>
                  <a:lnTo>
                    <a:pt x="309484" y="1154430"/>
                  </a:lnTo>
                  <a:lnTo>
                    <a:pt x="350064" y="1176043"/>
                  </a:lnTo>
                  <a:lnTo>
                    <a:pt x="392366" y="1194710"/>
                  </a:lnTo>
                  <a:lnTo>
                    <a:pt x="436250" y="1210291"/>
                  </a:lnTo>
                  <a:lnTo>
                    <a:pt x="481579" y="1222650"/>
                  </a:lnTo>
                  <a:lnTo>
                    <a:pt x="528213" y="1231648"/>
                  </a:lnTo>
                  <a:lnTo>
                    <a:pt x="576013" y="1237148"/>
                  </a:lnTo>
                  <a:lnTo>
                    <a:pt x="624840" y="1239012"/>
                  </a:lnTo>
                  <a:lnTo>
                    <a:pt x="673666" y="1237148"/>
                  </a:lnTo>
                  <a:lnTo>
                    <a:pt x="721466" y="1231648"/>
                  </a:lnTo>
                  <a:lnTo>
                    <a:pt x="768100" y="1222650"/>
                  </a:lnTo>
                  <a:lnTo>
                    <a:pt x="813429" y="1210291"/>
                  </a:lnTo>
                  <a:lnTo>
                    <a:pt x="857313" y="1194710"/>
                  </a:lnTo>
                  <a:lnTo>
                    <a:pt x="899615" y="1176043"/>
                  </a:lnTo>
                  <a:lnTo>
                    <a:pt x="940195" y="1154430"/>
                  </a:lnTo>
                  <a:lnTo>
                    <a:pt x="978913" y="1130006"/>
                  </a:lnTo>
                  <a:lnTo>
                    <a:pt x="1015632" y="1102911"/>
                  </a:lnTo>
                  <a:lnTo>
                    <a:pt x="1050212" y="1073282"/>
                  </a:lnTo>
                  <a:lnTo>
                    <a:pt x="1082514" y="1041257"/>
                  </a:lnTo>
                  <a:lnTo>
                    <a:pt x="1112400" y="1006973"/>
                  </a:lnTo>
                  <a:lnTo>
                    <a:pt x="1139729" y="970568"/>
                  </a:lnTo>
                  <a:lnTo>
                    <a:pt x="1164364" y="932180"/>
                  </a:lnTo>
                  <a:lnTo>
                    <a:pt x="1186165" y="891946"/>
                  </a:lnTo>
                  <a:lnTo>
                    <a:pt x="1204993" y="850005"/>
                  </a:lnTo>
                  <a:lnTo>
                    <a:pt x="1220710" y="806494"/>
                  </a:lnTo>
                  <a:lnTo>
                    <a:pt x="1233175" y="761551"/>
                  </a:lnTo>
                  <a:lnTo>
                    <a:pt x="1242252" y="715313"/>
                  </a:lnTo>
                  <a:lnTo>
                    <a:pt x="1247799" y="667919"/>
                  </a:lnTo>
                  <a:lnTo>
                    <a:pt x="1249680" y="619506"/>
                  </a:lnTo>
                  <a:lnTo>
                    <a:pt x="1247799" y="571092"/>
                  </a:lnTo>
                  <a:lnTo>
                    <a:pt x="1242252" y="523698"/>
                  </a:lnTo>
                  <a:lnTo>
                    <a:pt x="1233175" y="477460"/>
                  </a:lnTo>
                  <a:lnTo>
                    <a:pt x="1220710" y="432517"/>
                  </a:lnTo>
                  <a:lnTo>
                    <a:pt x="1204993" y="389006"/>
                  </a:lnTo>
                  <a:lnTo>
                    <a:pt x="1186165" y="347065"/>
                  </a:lnTo>
                  <a:lnTo>
                    <a:pt x="1164364" y="306831"/>
                  </a:lnTo>
                  <a:lnTo>
                    <a:pt x="1139729" y="268443"/>
                  </a:lnTo>
                  <a:lnTo>
                    <a:pt x="1112400" y="232038"/>
                  </a:lnTo>
                  <a:lnTo>
                    <a:pt x="1082514" y="197754"/>
                  </a:lnTo>
                  <a:lnTo>
                    <a:pt x="1050212" y="165729"/>
                  </a:lnTo>
                  <a:lnTo>
                    <a:pt x="1015632" y="136100"/>
                  </a:lnTo>
                  <a:lnTo>
                    <a:pt x="978913" y="109005"/>
                  </a:lnTo>
                  <a:lnTo>
                    <a:pt x="940195" y="84581"/>
                  </a:lnTo>
                  <a:lnTo>
                    <a:pt x="899615" y="62968"/>
                  </a:lnTo>
                  <a:lnTo>
                    <a:pt x="857313" y="44301"/>
                  </a:lnTo>
                  <a:lnTo>
                    <a:pt x="813429" y="28720"/>
                  </a:lnTo>
                  <a:lnTo>
                    <a:pt x="768100" y="16361"/>
                  </a:lnTo>
                  <a:lnTo>
                    <a:pt x="721466" y="7363"/>
                  </a:lnTo>
                  <a:lnTo>
                    <a:pt x="673666" y="1863"/>
                  </a:lnTo>
                  <a:lnTo>
                    <a:pt x="62484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8312" y="4191000"/>
              <a:ext cx="1328927" cy="1330452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5348" y="4098023"/>
              <a:ext cx="1565148" cy="1552956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5216" y="3113532"/>
              <a:ext cx="2786887" cy="2449067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3503167" y="4689728"/>
            <a:ext cx="9290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B41AFF"/>
                </a:solidFill>
                <a:latin typeface="Trebuchet MS"/>
                <a:cs typeface="Trebuchet MS"/>
              </a:rPr>
              <a:t>Data</a:t>
            </a:r>
            <a:r>
              <a:rPr dirty="0" sz="1600" spc="65" b="1">
                <a:solidFill>
                  <a:srgbClr val="B41AFF"/>
                </a:solidFill>
                <a:latin typeface="Trebuchet MS"/>
                <a:cs typeface="Trebuchet MS"/>
              </a:rPr>
              <a:t> </a:t>
            </a:r>
            <a:r>
              <a:rPr dirty="0" sz="1600" spc="-20" b="1">
                <a:solidFill>
                  <a:srgbClr val="B41AFF"/>
                </a:solidFill>
                <a:latin typeface="Trebuchet MS"/>
                <a:cs typeface="Trebuchet MS"/>
              </a:rPr>
              <a:t>lake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1059180" y="3683508"/>
            <a:ext cx="149860" cy="151130"/>
            <a:chOff x="1059180" y="3683508"/>
            <a:chExt cx="149860" cy="151130"/>
          </a:xfrm>
        </p:grpSpPr>
        <p:sp>
          <p:nvSpPr>
            <p:cNvPr id="29" name="object 29" descr=""/>
            <p:cNvSpPr/>
            <p:nvPr/>
          </p:nvSpPr>
          <p:spPr>
            <a:xfrm>
              <a:off x="1065276" y="3689604"/>
              <a:ext cx="137160" cy="139065"/>
            </a:xfrm>
            <a:custGeom>
              <a:avLst/>
              <a:gdLst/>
              <a:ahLst/>
              <a:cxnLst/>
              <a:rect l="l" t="t" r="r" b="b"/>
              <a:pathLst>
                <a:path w="137159" h="139064">
                  <a:moveTo>
                    <a:pt x="137159" y="0"/>
                  </a:moveTo>
                  <a:lnTo>
                    <a:pt x="0" y="0"/>
                  </a:lnTo>
                  <a:lnTo>
                    <a:pt x="0" y="138684"/>
                  </a:lnTo>
                  <a:lnTo>
                    <a:pt x="137159" y="138684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5B8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065276" y="3689604"/>
              <a:ext cx="137160" cy="139065"/>
            </a:xfrm>
            <a:custGeom>
              <a:avLst/>
              <a:gdLst/>
              <a:ahLst/>
              <a:cxnLst/>
              <a:rect l="l" t="t" r="r" b="b"/>
              <a:pathLst>
                <a:path w="137159" h="139064">
                  <a:moveTo>
                    <a:pt x="0" y="138684"/>
                  </a:moveTo>
                  <a:lnTo>
                    <a:pt x="137159" y="138684"/>
                  </a:lnTo>
                  <a:lnTo>
                    <a:pt x="137159" y="0"/>
                  </a:lnTo>
                  <a:lnTo>
                    <a:pt x="0" y="0"/>
                  </a:lnTo>
                  <a:lnTo>
                    <a:pt x="0" y="138684"/>
                  </a:lnTo>
                  <a:close/>
                </a:path>
              </a:pathLst>
            </a:custGeom>
            <a:ln w="12192">
              <a:solidFill>
                <a:srgbClr val="5B8B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 descr=""/>
          <p:cNvGrpSpPr/>
          <p:nvPr/>
        </p:nvGrpSpPr>
        <p:grpSpPr>
          <a:xfrm>
            <a:off x="1054608" y="2560320"/>
            <a:ext cx="3246120" cy="2550160"/>
            <a:chOff x="1054608" y="2560320"/>
            <a:chExt cx="3246120" cy="2550160"/>
          </a:xfrm>
        </p:grpSpPr>
        <p:sp>
          <p:nvSpPr>
            <p:cNvPr id="32" name="object 32" descr=""/>
            <p:cNvSpPr/>
            <p:nvPr/>
          </p:nvSpPr>
          <p:spPr>
            <a:xfrm>
              <a:off x="1577340" y="2590799"/>
              <a:ext cx="1680845" cy="1606550"/>
            </a:xfrm>
            <a:custGeom>
              <a:avLst/>
              <a:gdLst/>
              <a:ahLst/>
              <a:cxnLst/>
              <a:rect l="l" t="t" r="r" b="b"/>
              <a:pathLst>
                <a:path w="1680845" h="1606550">
                  <a:moveTo>
                    <a:pt x="44450" y="1558036"/>
                  </a:moveTo>
                  <a:lnTo>
                    <a:pt x="41656" y="1555242"/>
                  </a:lnTo>
                  <a:lnTo>
                    <a:pt x="34544" y="1555242"/>
                  </a:lnTo>
                  <a:lnTo>
                    <a:pt x="31750" y="1558036"/>
                  </a:lnTo>
                  <a:lnTo>
                    <a:pt x="31750" y="1603248"/>
                  </a:lnTo>
                  <a:lnTo>
                    <a:pt x="34544" y="1606042"/>
                  </a:lnTo>
                  <a:lnTo>
                    <a:pt x="41656" y="1606042"/>
                  </a:lnTo>
                  <a:lnTo>
                    <a:pt x="44450" y="1603248"/>
                  </a:lnTo>
                  <a:lnTo>
                    <a:pt x="44450" y="1558036"/>
                  </a:lnTo>
                  <a:close/>
                </a:path>
                <a:path w="1680845" h="1606550">
                  <a:moveTo>
                    <a:pt x="44450" y="1469136"/>
                  </a:moveTo>
                  <a:lnTo>
                    <a:pt x="41656" y="1466342"/>
                  </a:lnTo>
                  <a:lnTo>
                    <a:pt x="34544" y="1466342"/>
                  </a:lnTo>
                  <a:lnTo>
                    <a:pt x="31750" y="1469136"/>
                  </a:lnTo>
                  <a:lnTo>
                    <a:pt x="31750" y="1514348"/>
                  </a:lnTo>
                  <a:lnTo>
                    <a:pt x="34544" y="1517142"/>
                  </a:lnTo>
                  <a:lnTo>
                    <a:pt x="41656" y="1517142"/>
                  </a:lnTo>
                  <a:lnTo>
                    <a:pt x="44450" y="1514348"/>
                  </a:lnTo>
                  <a:lnTo>
                    <a:pt x="44450" y="1469136"/>
                  </a:lnTo>
                  <a:close/>
                </a:path>
                <a:path w="1680845" h="1606550">
                  <a:moveTo>
                    <a:pt x="44450" y="1380236"/>
                  </a:moveTo>
                  <a:lnTo>
                    <a:pt x="41656" y="1377442"/>
                  </a:lnTo>
                  <a:lnTo>
                    <a:pt x="34544" y="1377442"/>
                  </a:lnTo>
                  <a:lnTo>
                    <a:pt x="31750" y="1380236"/>
                  </a:lnTo>
                  <a:lnTo>
                    <a:pt x="31750" y="1425448"/>
                  </a:lnTo>
                  <a:lnTo>
                    <a:pt x="34544" y="1428242"/>
                  </a:lnTo>
                  <a:lnTo>
                    <a:pt x="41656" y="1428242"/>
                  </a:lnTo>
                  <a:lnTo>
                    <a:pt x="44450" y="1425448"/>
                  </a:lnTo>
                  <a:lnTo>
                    <a:pt x="44450" y="1380236"/>
                  </a:lnTo>
                  <a:close/>
                </a:path>
                <a:path w="1680845" h="1606550">
                  <a:moveTo>
                    <a:pt x="44450" y="1291336"/>
                  </a:moveTo>
                  <a:lnTo>
                    <a:pt x="41656" y="1288542"/>
                  </a:lnTo>
                  <a:lnTo>
                    <a:pt x="34544" y="1288542"/>
                  </a:lnTo>
                  <a:lnTo>
                    <a:pt x="31750" y="1291336"/>
                  </a:lnTo>
                  <a:lnTo>
                    <a:pt x="31750" y="1336548"/>
                  </a:lnTo>
                  <a:lnTo>
                    <a:pt x="34544" y="1339342"/>
                  </a:lnTo>
                  <a:lnTo>
                    <a:pt x="41656" y="1339342"/>
                  </a:lnTo>
                  <a:lnTo>
                    <a:pt x="44450" y="1336548"/>
                  </a:lnTo>
                  <a:lnTo>
                    <a:pt x="44450" y="1291336"/>
                  </a:lnTo>
                  <a:close/>
                </a:path>
                <a:path w="1680845" h="1606550">
                  <a:moveTo>
                    <a:pt x="44450" y="1202436"/>
                  </a:moveTo>
                  <a:lnTo>
                    <a:pt x="41656" y="1199642"/>
                  </a:lnTo>
                  <a:lnTo>
                    <a:pt x="34544" y="1199642"/>
                  </a:lnTo>
                  <a:lnTo>
                    <a:pt x="31750" y="1202436"/>
                  </a:lnTo>
                  <a:lnTo>
                    <a:pt x="31750" y="1247648"/>
                  </a:lnTo>
                  <a:lnTo>
                    <a:pt x="34544" y="1250442"/>
                  </a:lnTo>
                  <a:lnTo>
                    <a:pt x="41656" y="1250442"/>
                  </a:lnTo>
                  <a:lnTo>
                    <a:pt x="44450" y="1247648"/>
                  </a:lnTo>
                  <a:lnTo>
                    <a:pt x="44450" y="1202436"/>
                  </a:lnTo>
                  <a:close/>
                </a:path>
                <a:path w="1680845" h="1606550">
                  <a:moveTo>
                    <a:pt x="44450" y="1113536"/>
                  </a:moveTo>
                  <a:lnTo>
                    <a:pt x="41656" y="1110742"/>
                  </a:lnTo>
                  <a:lnTo>
                    <a:pt x="34544" y="1110742"/>
                  </a:lnTo>
                  <a:lnTo>
                    <a:pt x="31750" y="1113536"/>
                  </a:lnTo>
                  <a:lnTo>
                    <a:pt x="31750" y="1158748"/>
                  </a:lnTo>
                  <a:lnTo>
                    <a:pt x="34544" y="1161542"/>
                  </a:lnTo>
                  <a:lnTo>
                    <a:pt x="41656" y="1161542"/>
                  </a:lnTo>
                  <a:lnTo>
                    <a:pt x="44450" y="1158748"/>
                  </a:lnTo>
                  <a:lnTo>
                    <a:pt x="44450" y="1113536"/>
                  </a:lnTo>
                  <a:close/>
                </a:path>
                <a:path w="1680845" h="1606550">
                  <a:moveTo>
                    <a:pt x="44450" y="1024636"/>
                  </a:moveTo>
                  <a:lnTo>
                    <a:pt x="41656" y="1021842"/>
                  </a:lnTo>
                  <a:lnTo>
                    <a:pt x="34544" y="1021842"/>
                  </a:lnTo>
                  <a:lnTo>
                    <a:pt x="31750" y="1024636"/>
                  </a:lnTo>
                  <a:lnTo>
                    <a:pt x="31750" y="1069848"/>
                  </a:lnTo>
                  <a:lnTo>
                    <a:pt x="34544" y="1072642"/>
                  </a:lnTo>
                  <a:lnTo>
                    <a:pt x="41656" y="1072642"/>
                  </a:lnTo>
                  <a:lnTo>
                    <a:pt x="44450" y="1069848"/>
                  </a:lnTo>
                  <a:lnTo>
                    <a:pt x="44450" y="1024636"/>
                  </a:lnTo>
                  <a:close/>
                </a:path>
                <a:path w="1680845" h="1606550">
                  <a:moveTo>
                    <a:pt x="44450" y="935736"/>
                  </a:moveTo>
                  <a:lnTo>
                    <a:pt x="41656" y="932942"/>
                  </a:lnTo>
                  <a:lnTo>
                    <a:pt x="34544" y="932942"/>
                  </a:lnTo>
                  <a:lnTo>
                    <a:pt x="31750" y="935736"/>
                  </a:lnTo>
                  <a:lnTo>
                    <a:pt x="31750" y="980948"/>
                  </a:lnTo>
                  <a:lnTo>
                    <a:pt x="34544" y="983742"/>
                  </a:lnTo>
                  <a:lnTo>
                    <a:pt x="41656" y="983742"/>
                  </a:lnTo>
                  <a:lnTo>
                    <a:pt x="44450" y="980948"/>
                  </a:lnTo>
                  <a:lnTo>
                    <a:pt x="44450" y="935736"/>
                  </a:lnTo>
                  <a:close/>
                </a:path>
                <a:path w="1680845" h="1606550">
                  <a:moveTo>
                    <a:pt x="44450" y="846836"/>
                  </a:moveTo>
                  <a:lnTo>
                    <a:pt x="41656" y="844042"/>
                  </a:lnTo>
                  <a:lnTo>
                    <a:pt x="34544" y="844042"/>
                  </a:lnTo>
                  <a:lnTo>
                    <a:pt x="31750" y="846836"/>
                  </a:lnTo>
                  <a:lnTo>
                    <a:pt x="31750" y="892048"/>
                  </a:lnTo>
                  <a:lnTo>
                    <a:pt x="34544" y="894842"/>
                  </a:lnTo>
                  <a:lnTo>
                    <a:pt x="41656" y="894842"/>
                  </a:lnTo>
                  <a:lnTo>
                    <a:pt x="44450" y="892048"/>
                  </a:lnTo>
                  <a:lnTo>
                    <a:pt x="44450" y="846836"/>
                  </a:lnTo>
                  <a:close/>
                </a:path>
                <a:path w="1680845" h="1606550">
                  <a:moveTo>
                    <a:pt x="76187" y="800100"/>
                  </a:moveTo>
                  <a:lnTo>
                    <a:pt x="66662" y="781050"/>
                  </a:lnTo>
                  <a:lnTo>
                    <a:pt x="38100" y="723900"/>
                  </a:lnTo>
                  <a:lnTo>
                    <a:pt x="0" y="800100"/>
                  </a:lnTo>
                  <a:lnTo>
                    <a:pt x="31750" y="800100"/>
                  </a:lnTo>
                  <a:lnTo>
                    <a:pt x="31750" y="803148"/>
                  </a:lnTo>
                  <a:lnTo>
                    <a:pt x="34544" y="805942"/>
                  </a:lnTo>
                  <a:lnTo>
                    <a:pt x="41656" y="805942"/>
                  </a:lnTo>
                  <a:lnTo>
                    <a:pt x="44450" y="803148"/>
                  </a:lnTo>
                  <a:lnTo>
                    <a:pt x="44450" y="800100"/>
                  </a:lnTo>
                  <a:lnTo>
                    <a:pt x="76187" y="800100"/>
                  </a:lnTo>
                  <a:close/>
                </a:path>
                <a:path w="1680845" h="1606550">
                  <a:moveTo>
                    <a:pt x="532130" y="34544"/>
                  </a:moveTo>
                  <a:lnTo>
                    <a:pt x="529336" y="31750"/>
                  </a:lnTo>
                  <a:lnTo>
                    <a:pt x="484124" y="31750"/>
                  </a:lnTo>
                  <a:lnTo>
                    <a:pt x="481330" y="34544"/>
                  </a:lnTo>
                  <a:lnTo>
                    <a:pt x="481330" y="41656"/>
                  </a:lnTo>
                  <a:lnTo>
                    <a:pt x="484124" y="44450"/>
                  </a:lnTo>
                  <a:lnTo>
                    <a:pt x="529336" y="44450"/>
                  </a:lnTo>
                  <a:lnTo>
                    <a:pt x="532130" y="41656"/>
                  </a:lnTo>
                  <a:lnTo>
                    <a:pt x="532130" y="34544"/>
                  </a:lnTo>
                  <a:close/>
                </a:path>
                <a:path w="1680845" h="1606550">
                  <a:moveTo>
                    <a:pt x="621030" y="34544"/>
                  </a:moveTo>
                  <a:lnTo>
                    <a:pt x="618236" y="31750"/>
                  </a:lnTo>
                  <a:lnTo>
                    <a:pt x="573024" y="31750"/>
                  </a:lnTo>
                  <a:lnTo>
                    <a:pt x="570230" y="34544"/>
                  </a:lnTo>
                  <a:lnTo>
                    <a:pt x="570230" y="41656"/>
                  </a:lnTo>
                  <a:lnTo>
                    <a:pt x="573024" y="44450"/>
                  </a:lnTo>
                  <a:lnTo>
                    <a:pt x="618236" y="44450"/>
                  </a:lnTo>
                  <a:lnTo>
                    <a:pt x="621030" y="41656"/>
                  </a:lnTo>
                  <a:lnTo>
                    <a:pt x="621030" y="34544"/>
                  </a:lnTo>
                  <a:close/>
                </a:path>
                <a:path w="1680845" h="1606550">
                  <a:moveTo>
                    <a:pt x="709930" y="34544"/>
                  </a:moveTo>
                  <a:lnTo>
                    <a:pt x="707136" y="31750"/>
                  </a:lnTo>
                  <a:lnTo>
                    <a:pt x="661924" y="31750"/>
                  </a:lnTo>
                  <a:lnTo>
                    <a:pt x="659130" y="34544"/>
                  </a:lnTo>
                  <a:lnTo>
                    <a:pt x="659130" y="41656"/>
                  </a:lnTo>
                  <a:lnTo>
                    <a:pt x="661924" y="44450"/>
                  </a:lnTo>
                  <a:lnTo>
                    <a:pt x="707136" y="44450"/>
                  </a:lnTo>
                  <a:lnTo>
                    <a:pt x="709930" y="41656"/>
                  </a:lnTo>
                  <a:lnTo>
                    <a:pt x="709930" y="34544"/>
                  </a:lnTo>
                  <a:close/>
                </a:path>
                <a:path w="1680845" h="1606550">
                  <a:moveTo>
                    <a:pt x="798830" y="34544"/>
                  </a:moveTo>
                  <a:lnTo>
                    <a:pt x="796036" y="31750"/>
                  </a:lnTo>
                  <a:lnTo>
                    <a:pt x="750824" y="31750"/>
                  </a:lnTo>
                  <a:lnTo>
                    <a:pt x="748030" y="34544"/>
                  </a:lnTo>
                  <a:lnTo>
                    <a:pt x="748030" y="41656"/>
                  </a:lnTo>
                  <a:lnTo>
                    <a:pt x="750824" y="44450"/>
                  </a:lnTo>
                  <a:lnTo>
                    <a:pt x="796036" y="44450"/>
                  </a:lnTo>
                  <a:lnTo>
                    <a:pt x="798830" y="41656"/>
                  </a:lnTo>
                  <a:lnTo>
                    <a:pt x="798830" y="34544"/>
                  </a:lnTo>
                  <a:close/>
                </a:path>
                <a:path w="1680845" h="1606550">
                  <a:moveTo>
                    <a:pt x="887730" y="34544"/>
                  </a:moveTo>
                  <a:lnTo>
                    <a:pt x="884936" y="31750"/>
                  </a:lnTo>
                  <a:lnTo>
                    <a:pt x="839724" y="31750"/>
                  </a:lnTo>
                  <a:lnTo>
                    <a:pt x="836930" y="34544"/>
                  </a:lnTo>
                  <a:lnTo>
                    <a:pt x="836930" y="41656"/>
                  </a:lnTo>
                  <a:lnTo>
                    <a:pt x="839724" y="44450"/>
                  </a:lnTo>
                  <a:lnTo>
                    <a:pt x="884936" y="44450"/>
                  </a:lnTo>
                  <a:lnTo>
                    <a:pt x="887730" y="41656"/>
                  </a:lnTo>
                  <a:lnTo>
                    <a:pt x="887730" y="34544"/>
                  </a:lnTo>
                  <a:close/>
                </a:path>
                <a:path w="1680845" h="1606550">
                  <a:moveTo>
                    <a:pt x="976630" y="34544"/>
                  </a:moveTo>
                  <a:lnTo>
                    <a:pt x="973836" y="31750"/>
                  </a:lnTo>
                  <a:lnTo>
                    <a:pt x="928624" y="31750"/>
                  </a:lnTo>
                  <a:lnTo>
                    <a:pt x="925830" y="34544"/>
                  </a:lnTo>
                  <a:lnTo>
                    <a:pt x="925830" y="41656"/>
                  </a:lnTo>
                  <a:lnTo>
                    <a:pt x="928624" y="44450"/>
                  </a:lnTo>
                  <a:lnTo>
                    <a:pt x="973836" y="44450"/>
                  </a:lnTo>
                  <a:lnTo>
                    <a:pt x="976630" y="41656"/>
                  </a:lnTo>
                  <a:lnTo>
                    <a:pt x="976630" y="34544"/>
                  </a:lnTo>
                  <a:close/>
                </a:path>
                <a:path w="1680845" h="1606550">
                  <a:moveTo>
                    <a:pt x="1065530" y="34544"/>
                  </a:moveTo>
                  <a:lnTo>
                    <a:pt x="1062736" y="31750"/>
                  </a:lnTo>
                  <a:lnTo>
                    <a:pt x="1017524" y="31750"/>
                  </a:lnTo>
                  <a:lnTo>
                    <a:pt x="1014730" y="34544"/>
                  </a:lnTo>
                  <a:lnTo>
                    <a:pt x="1014730" y="41656"/>
                  </a:lnTo>
                  <a:lnTo>
                    <a:pt x="1017524" y="44450"/>
                  </a:lnTo>
                  <a:lnTo>
                    <a:pt x="1062736" y="44450"/>
                  </a:lnTo>
                  <a:lnTo>
                    <a:pt x="1065530" y="41656"/>
                  </a:lnTo>
                  <a:lnTo>
                    <a:pt x="1065530" y="34544"/>
                  </a:lnTo>
                  <a:close/>
                </a:path>
                <a:path w="1680845" h="1606550">
                  <a:moveTo>
                    <a:pt x="1154430" y="34544"/>
                  </a:moveTo>
                  <a:lnTo>
                    <a:pt x="1151636" y="31750"/>
                  </a:lnTo>
                  <a:lnTo>
                    <a:pt x="1106424" y="31750"/>
                  </a:lnTo>
                  <a:lnTo>
                    <a:pt x="1103630" y="34544"/>
                  </a:lnTo>
                  <a:lnTo>
                    <a:pt x="1103630" y="41656"/>
                  </a:lnTo>
                  <a:lnTo>
                    <a:pt x="1106424" y="44450"/>
                  </a:lnTo>
                  <a:lnTo>
                    <a:pt x="1151636" y="44450"/>
                  </a:lnTo>
                  <a:lnTo>
                    <a:pt x="1154430" y="41656"/>
                  </a:lnTo>
                  <a:lnTo>
                    <a:pt x="1154430" y="34544"/>
                  </a:lnTo>
                  <a:close/>
                </a:path>
                <a:path w="1680845" h="1606550">
                  <a:moveTo>
                    <a:pt x="1243330" y="34544"/>
                  </a:moveTo>
                  <a:lnTo>
                    <a:pt x="1240536" y="31750"/>
                  </a:lnTo>
                  <a:lnTo>
                    <a:pt x="1195324" y="31750"/>
                  </a:lnTo>
                  <a:lnTo>
                    <a:pt x="1192530" y="34544"/>
                  </a:lnTo>
                  <a:lnTo>
                    <a:pt x="1192530" y="41656"/>
                  </a:lnTo>
                  <a:lnTo>
                    <a:pt x="1195324" y="44450"/>
                  </a:lnTo>
                  <a:lnTo>
                    <a:pt x="1240536" y="44450"/>
                  </a:lnTo>
                  <a:lnTo>
                    <a:pt x="1243330" y="41656"/>
                  </a:lnTo>
                  <a:lnTo>
                    <a:pt x="1243330" y="34544"/>
                  </a:lnTo>
                  <a:close/>
                </a:path>
                <a:path w="1680845" h="1606550">
                  <a:moveTo>
                    <a:pt x="1332230" y="34544"/>
                  </a:moveTo>
                  <a:lnTo>
                    <a:pt x="1329436" y="31750"/>
                  </a:lnTo>
                  <a:lnTo>
                    <a:pt x="1284224" y="31750"/>
                  </a:lnTo>
                  <a:lnTo>
                    <a:pt x="1281430" y="34544"/>
                  </a:lnTo>
                  <a:lnTo>
                    <a:pt x="1281430" y="41656"/>
                  </a:lnTo>
                  <a:lnTo>
                    <a:pt x="1284224" y="44450"/>
                  </a:lnTo>
                  <a:lnTo>
                    <a:pt x="1329436" y="44450"/>
                  </a:lnTo>
                  <a:lnTo>
                    <a:pt x="1332230" y="41656"/>
                  </a:lnTo>
                  <a:lnTo>
                    <a:pt x="1332230" y="34544"/>
                  </a:lnTo>
                  <a:close/>
                </a:path>
                <a:path w="1680845" h="1606550">
                  <a:moveTo>
                    <a:pt x="1421130" y="34544"/>
                  </a:moveTo>
                  <a:lnTo>
                    <a:pt x="1418336" y="31750"/>
                  </a:lnTo>
                  <a:lnTo>
                    <a:pt x="1373124" y="31750"/>
                  </a:lnTo>
                  <a:lnTo>
                    <a:pt x="1370330" y="34544"/>
                  </a:lnTo>
                  <a:lnTo>
                    <a:pt x="1370330" y="41656"/>
                  </a:lnTo>
                  <a:lnTo>
                    <a:pt x="1373124" y="44450"/>
                  </a:lnTo>
                  <a:lnTo>
                    <a:pt x="1418336" y="44450"/>
                  </a:lnTo>
                  <a:lnTo>
                    <a:pt x="1421130" y="41656"/>
                  </a:lnTo>
                  <a:lnTo>
                    <a:pt x="1421130" y="34544"/>
                  </a:lnTo>
                  <a:close/>
                </a:path>
                <a:path w="1680845" h="1606550">
                  <a:moveTo>
                    <a:pt x="1510030" y="34544"/>
                  </a:moveTo>
                  <a:lnTo>
                    <a:pt x="1507236" y="31750"/>
                  </a:lnTo>
                  <a:lnTo>
                    <a:pt x="1462024" y="31750"/>
                  </a:lnTo>
                  <a:lnTo>
                    <a:pt x="1459230" y="34544"/>
                  </a:lnTo>
                  <a:lnTo>
                    <a:pt x="1459230" y="41656"/>
                  </a:lnTo>
                  <a:lnTo>
                    <a:pt x="1462024" y="44450"/>
                  </a:lnTo>
                  <a:lnTo>
                    <a:pt x="1507236" y="44450"/>
                  </a:lnTo>
                  <a:lnTo>
                    <a:pt x="1510030" y="41656"/>
                  </a:lnTo>
                  <a:lnTo>
                    <a:pt x="1510030" y="34544"/>
                  </a:lnTo>
                  <a:close/>
                </a:path>
                <a:path w="1680845" h="1606550">
                  <a:moveTo>
                    <a:pt x="1598930" y="34544"/>
                  </a:moveTo>
                  <a:lnTo>
                    <a:pt x="1596136" y="31750"/>
                  </a:lnTo>
                  <a:lnTo>
                    <a:pt x="1550924" y="31750"/>
                  </a:lnTo>
                  <a:lnTo>
                    <a:pt x="1548130" y="34544"/>
                  </a:lnTo>
                  <a:lnTo>
                    <a:pt x="1548130" y="41656"/>
                  </a:lnTo>
                  <a:lnTo>
                    <a:pt x="1550924" y="44450"/>
                  </a:lnTo>
                  <a:lnTo>
                    <a:pt x="1596136" y="44450"/>
                  </a:lnTo>
                  <a:lnTo>
                    <a:pt x="1598930" y="41656"/>
                  </a:lnTo>
                  <a:lnTo>
                    <a:pt x="1598930" y="34544"/>
                  </a:lnTo>
                  <a:close/>
                </a:path>
                <a:path w="1680845" h="1606550">
                  <a:moveTo>
                    <a:pt x="1680718" y="38100"/>
                  </a:moveTo>
                  <a:lnTo>
                    <a:pt x="1604518" y="0"/>
                  </a:lnTo>
                  <a:lnTo>
                    <a:pt x="1604518" y="76200"/>
                  </a:lnTo>
                  <a:lnTo>
                    <a:pt x="1680718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060704" y="2726436"/>
              <a:ext cx="139065" cy="137160"/>
            </a:xfrm>
            <a:custGeom>
              <a:avLst/>
              <a:gdLst/>
              <a:ahLst/>
              <a:cxnLst/>
              <a:rect l="l" t="t" r="r" b="b"/>
              <a:pathLst>
                <a:path w="139065" h="137160">
                  <a:moveTo>
                    <a:pt x="138684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138684" y="137160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5B8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060704" y="2726436"/>
              <a:ext cx="139065" cy="137160"/>
            </a:xfrm>
            <a:custGeom>
              <a:avLst/>
              <a:gdLst/>
              <a:ahLst/>
              <a:cxnLst/>
              <a:rect l="l" t="t" r="r" b="b"/>
              <a:pathLst>
                <a:path w="139065" h="137160">
                  <a:moveTo>
                    <a:pt x="0" y="137160"/>
                  </a:moveTo>
                  <a:lnTo>
                    <a:pt x="138684" y="137160"/>
                  </a:lnTo>
                  <a:lnTo>
                    <a:pt x="138684" y="0"/>
                  </a:lnTo>
                  <a:lnTo>
                    <a:pt x="0" y="0"/>
                  </a:lnTo>
                  <a:lnTo>
                    <a:pt x="0" y="137160"/>
                  </a:lnTo>
                  <a:close/>
                </a:path>
              </a:pathLst>
            </a:custGeom>
            <a:ln w="12192">
              <a:solidFill>
                <a:srgbClr val="5B8B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327404" y="2726436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59" h="137160">
                  <a:moveTo>
                    <a:pt x="137159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137159" y="137160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5B8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327404" y="2726436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59" h="137160">
                  <a:moveTo>
                    <a:pt x="0" y="137160"/>
                  </a:moveTo>
                  <a:lnTo>
                    <a:pt x="137159" y="137160"/>
                  </a:lnTo>
                  <a:lnTo>
                    <a:pt x="137159" y="0"/>
                  </a:lnTo>
                  <a:lnTo>
                    <a:pt x="0" y="0"/>
                  </a:lnTo>
                  <a:lnTo>
                    <a:pt x="0" y="137160"/>
                  </a:lnTo>
                  <a:close/>
                </a:path>
              </a:pathLst>
            </a:custGeom>
            <a:ln w="12191">
              <a:solidFill>
                <a:srgbClr val="5B8B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592580" y="2726436"/>
              <a:ext cx="139065" cy="137160"/>
            </a:xfrm>
            <a:custGeom>
              <a:avLst/>
              <a:gdLst/>
              <a:ahLst/>
              <a:cxnLst/>
              <a:rect l="l" t="t" r="r" b="b"/>
              <a:pathLst>
                <a:path w="139064" h="137160">
                  <a:moveTo>
                    <a:pt x="138683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138683" y="137160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5B8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592580" y="2726436"/>
              <a:ext cx="139065" cy="137160"/>
            </a:xfrm>
            <a:custGeom>
              <a:avLst/>
              <a:gdLst/>
              <a:ahLst/>
              <a:cxnLst/>
              <a:rect l="l" t="t" r="r" b="b"/>
              <a:pathLst>
                <a:path w="139064" h="137160">
                  <a:moveTo>
                    <a:pt x="0" y="137160"/>
                  </a:moveTo>
                  <a:lnTo>
                    <a:pt x="138683" y="137160"/>
                  </a:lnTo>
                  <a:lnTo>
                    <a:pt x="138683" y="0"/>
                  </a:lnTo>
                  <a:lnTo>
                    <a:pt x="0" y="0"/>
                  </a:lnTo>
                  <a:lnTo>
                    <a:pt x="0" y="137160"/>
                  </a:lnTo>
                  <a:close/>
                </a:path>
              </a:pathLst>
            </a:custGeom>
            <a:ln w="12191">
              <a:solidFill>
                <a:srgbClr val="5B8B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5276" y="4972812"/>
              <a:ext cx="137160" cy="137160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0452" y="4972812"/>
              <a:ext cx="137159" cy="137160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7152" y="4972812"/>
              <a:ext cx="137159" cy="137160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25596" y="2720340"/>
              <a:ext cx="149352" cy="146304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3896868" y="2726435"/>
              <a:ext cx="403860" cy="134620"/>
            </a:xfrm>
            <a:custGeom>
              <a:avLst/>
              <a:gdLst/>
              <a:ahLst/>
              <a:cxnLst/>
              <a:rect l="l" t="t" r="r" b="b"/>
              <a:pathLst>
                <a:path w="403860" h="134619">
                  <a:moveTo>
                    <a:pt x="137160" y="134112"/>
                  </a:moveTo>
                  <a:lnTo>
                    <a:pt x="68580" y="0"/>
                  </a:lnTo>
                  <a:lnTo>
                    <a:pt x="0" y="134112"/>
                  </a:lnTo>
                  <a:lnTo>
                    <a:pt x="137160" y="134112"/>
                  </a:lnTo>
                  <a:close/>
                </a:path>
                <a:path w="403860" h="134619">
                  <a:moveTo>
                    <a:pt x="403860" y="134112"/>
                  </a:moveTo>
                  <a:lnTo>
                    <a:pt x="335280" y="0"/>
                  </a:lnTo>
                  <a:lnTo>
                    <a:pt x="266700" y="134112"/>
                  </a:lnTo>
                  <a:lnTo>
                    <a:pt x="403860" y="134112"/>
                  </a:lnTo>
                  <a:close/>
                </a:path>
              </a:pathLst>
            </a:custGeom>
            <a:solidFill>
              <a:srgbClr val="5B8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101852" y="3317494"/>
              <a:ext cx="76200" cy="882650"/>
            </a:xfrm>
            <a:custGeom>
              <a:avLst/>
              <a:gdLst/>
              <a:ahLst/>
              <a:cxnLst/>
              <a:rect l="l" t="t" r="r" b="b"/>
              <a:pathLst>
                <a:path w="76200" h="882650">
                  <a:moveTo>
                    <a:pt x="31750" y="805941"/>
                  </a:moveTo>
                  <a:lnTo>
                    <a:pt x="0" y="805941"/>
                  </a:lnTo>
                  <a:lnTo>
                    <a:pt x="38100" y="882141"/>
                  </a:lnTo>
                  <a:lnTo>
                    <a:pt x="66675" y="824991"/>
                  </a:lnTo>
                  <a:lnTo>
                    <a:pt x="34594" y="824991"/>
                  </a:lnTo>
                  <a:lnTo>
                    <a:pt x="31750" y="822197"/>
                  </a:lnTo>
                  <a:lnTo>
                    <a:pt x="31750" y="805941"/>
                  </a:lnTo>
                  <a:close/>
                </a:path>
                <a:path w="76200" h="882650">
                  <a:moveTo>
                    <a:pt x="41605" y="774191"/>
                  </a:moveTo>
                  <a:lnTo>
                    <a:pt x="34594" y="774191"/>
                  </a:lnTo>
                  <a:lnTo>
                    <a:pt x="31750" y="776985"/>
                  </a:lnTo>
                  <a:lnTo>
                    <a:pt x="31750" y="822197"/>
                  </a:lnTo>
                  <a:lnTo>
                    <a:pt x="34594" y="824991"/>
                  </a:lnTo>
                  <a:lnTo>
                    <a:pt x="41605" y="824991"/>
                  </a:lnTo>
                  <a:lnTo>
                    <a:pt x="44450" y="822197"/>
                  </a:lnTo>
                  <a:lnTo>
                    <a:pt x="44450" y="776985"/>
                  </a:lnTo>
                  <a:lnTo>
                    <a:pt x="41605" y="774191"/>
                  </a:lnTo>
                  <a:close/>
                </a:path>
                <a:path w="76200" h="882650">
                  <a:moveTo>
                    <a:pt x="76200" y="805941"/>
                  </a:moveTo>
                  <a:lnTo>
                    <a:pt x="44450" y="805941"/>
                  </a:lnTo>
                  <a:lnTo>
                    <a:pt x="44450" y="822197"/>
                  </a:lnTo>
                  <a:lnTo>
                    <a:pt x="41605" y="824991"/>
                  </a:lnTo>
                  <a:lnTo>
                    <a:pt x="66675" y="824991"/>
                  </a:lnTo>
                  <a:lnTo>
                    <a:pt x="76200" y="805941"/>
                  </a:lnTo>
                  <a:close/>
                </a:path>
                <a:path w="76200" h="882650">
                  <a:moveTo>
                    <a:pt x="41605" y="685291"/>
                  </a:moveTo>
                  <a:lnTo>
                    <a:pt x="34594" y="685291"/>
                  </a:lnTo>
                  <a:lnTo>
                    <a:pt x="31750" y="688085"/>
                  </a:lnTo>
                  <a:lnTo>
                    <a:pt x="31750" y="733297"/>
                  </a:lnTo>
                  <a:lnTo>
                    <a:pt x="34594" y="736091"/>
                  </a:lnTo>
                  <a:lnTo>
                    <a:pt x="41605" y="736091"/>
                  </a:lnTo>
                  <a:lnTo>
                    <a:pt x="44450" y="733297"/>
                  </a:lnTo>
                  <a:lnTo>
                    <a:pt x="44450" y="688085"/>
                  </a:lnTo>
                  <a:lnTo>
                    <a:pt x="41605" y="685291"/>
                  </a:lnTo>
                  <a:close/>
                </a:path>
                <a:path w="76200" h="882650">
                  <a:moveTo>
                    <a:pt x="41605" y="596391"/>
                  </a:moveTo>
                  <a:lnTo>
                    <a:pt x="34594" y="596391"/>
                  </a:lnTo>
                  <a:lnTo>
                    <a:pt x="31750" y="599185"/>
                  </a:lnTo>
                  <a:lnTo>
                    <a:pt x="31750" y="644397"/>
                  </a:lnTo>
                  <a:lnTo>
                    <a:pt x="34594" y="647191"/>
                  </a:lnTo>
                  <a:lnTo>
                    <a:pt x="41605" y="647191"/>
                  </a:lnTo>
                  <a:lnTo>
                    <a:pt x="44450" y="644397"/>
                  </a:lnTo>
                  <a:lnTo>
                    <a:pt x="44450" y="599185"/>
                  </a:lnTo>
                  <a:lnTo>
                    <a:pt x="41605" y="596391"/>
                  </a:lnTo>
                  <a:close/>
                </a:path>
                <a:path w="76200" h="882650">
                  <a:moveTo>
                    <a:pt x="41605" y="507491"/>
                  </a:moveTo>
                  <a:lnTo>
                    <a:pt x="34594" y="507491"/>
                  </a:lnTo>
                  <a:lnTo>
                    <a:pt x="31750" y="510285"/>
                  </a:lnTo>
                  <a:lnTo>
                    <a:pt x="31750" y="555497"/>
                  </a:lnTo>
                  <a:lnTo>
                    <a:pt x="34594" y="558291"/>
                  </a:lnTo>
                  <a:lnTo>
                    <a:pt x="41605" y="558291"/>
                  </a:lnTo>
                  <a:lnTo>
                    <a:pt x="44450" y="555497"/>
                  </a:lnTo>
                  <a:lnTo>
                    <a:pt x="44450" y="510285"/>
                  </a:lnTo>
                  <a:lnTo>
                    <a:pt x="41605" y="507491"/>
                  </a:lnTo>
                  <a:close/>
                </a:path>
                <a:path w="76200" h="882650">
                  <a:moveTo>
                    <a:pt x="41605" y="418591"/>
                  </a:moveTo>
                  <a:lnTo>
                    <a:pt x="34594" y="418591"/>
                  </a:lnTo>
                  <a:lnTo>
                    <a:pt x="31750" y="421385"/>
                  </a:lnTo>
                  <a:lnTo>
                    <a:pt x="31750" y="466597"/>
                  </a:lnTo>
                  <a:lnTo>
                    <a:pt x="34594" y="469391"/>
                  </a:lnTo>
                  <a:lnTo>
                    <a:pt x="41605" y="469391"/>
                  </a:lnTo>
                  <a:lnTo>
                    <a:pt x="44450" y="466597"/>
                  </a:lnTo>
                  <a:lnTo>
                    <a:pt x="44450" y="421385"/>
                  </a:lnTo>
                  <a:lnTo>
                    <a:pt x="41605" y="418591"/>
                  </a:lnTo>
                  <a:close/>
                </a:path>
                <a:path w="76200" h="882650">
                  <a:moveTo>
                    <a:pt x="41605" y="329691"/>
                  </a:moveTo>
                  <a:lnTo>
                    <a:pt x="34594" y="329691"/>
                  </a:lnTo>
                  <a:lnTo>
                    <a:pt x="31750" y="332485"/>
                  </a:lnTo>
                  <a:lnTo>
                    <a:pt x="31750" y="377697"/>
                  </a:lnTo>
                  <a:lnTo>
                    <a:pt x="34594" y="380491"/>
                  </a:lnTo>
                  <a:lnTo>
                    <a:pt x="41605" y="380491"/>
                  </a:lnTo>
                  <a:lnTo>
                    <a:pt x="44450" y="377697"/>
                  </a:lnTo>
                  <a:lnTo>
                    <a:pt x="44450" y="332485"/>
                  </a:lnTo>
                  <a:lnTo>
                    <a:pt x="41605" y="329691"/>
                  </a:lnTo>
                  <a:close/>
                </a:path>
                <a:path w="76200" h="882650">
                  <a:moveTo>
                    <a:pt x="41605" y="240791"/>
                  </a:moveTo>
                  <a:lnTo>
                    <a:pt x="34594" y="240791"/>
                  </a:lnTo>
                  <a:lnTo>
                    <a:pt x="31750" y="243585"/>
                  </a:lnTo>
                  <a:lnTo>
                    <a:pt x="31750" y="288797"/>
                  </a:lnTo>
                  <a:lnTo>
                    <a:pt x="34594" y="291591"/>
                  </a:lnTo>
                  <a:lnTo>
                    <a:pt x="41605" y="291591"/>
                  </a:lnTo>
                  <a:lnTo>
                    <a:pt x="44450" y="288797"/>
                  </a:lnTo>
                  <a:lnTo>
                    <a:pt x="44450" y="243585"/>
                  </a:lnTo>
                  <a:lnTo>
                    <a:pt x="41605" y="240791"/>
                  </a:lnTo>
                  <a:close/>
                </a:path>
                <a:path w="76200" h="882650">
                  <a:moveTo>
                    <a:pt x="41605" y="151891"/>
                  </a:moveTo>
                  <a:lnTo>
                    <a:pt x="34594" y="151891"/>
                  </a:lnTo>
                  <a:lnTo>
                    <a:pt x="31750" y="154685"/>
                  </a:lnTo>
                  <a:lnTo>
                    <a:pt x="31750" y="199897"/>
                  </a:lnTo>
                  <a:lnTo>
                    <a:pt x="34594" y="202691"/>
                  </a:lnTo>
                  <a:lnTo>
                    <a:pt x="41605" y="202691"/>
                  </a:lnTo>
                  <a:lnTo>
                    <a:pt x="44450" y="199897"/>
                  </a:lnTo>
                  <a:lnTo>
                    <a:pt x="44450" y="154685"/>
                  </a:lnTo>
                  <a:lnTo>
                    <a:pt x="41605" y="151891"/>
                  </a:lnTo>
                  <a:close/>
                </a:path>
                <a:path w="76200" h="882650">
                  <a:moveTo>
                    <a:pt x="41605" y="62991"/>
                  </a:moveTo>
                  <a:lnTo>
                    <a:pt x="34594" y="62991"/>
                  </a:lnTo>
                  <a:lnTo>
                    <a:pt x="31750" y="65785"/>
                  </a:lnTo>
                  <a:lnTo>
                    <a:pt x="31750" y="110997"/>
                  </a:lnTo>
                  <a:lnTo>
                    <a:pt x="34594" y="113791"/>
                  </a:lnTo>
                  <a:lnTo>
                    <a:pt x="41605" y="113791"/>
                  </a:lnTo>
                  <a:lnTo>
                    <a:pt x="44450" y="110997"/>
                  </a:lnTo>
                  <a:lnTo>
                    <a:pt x="44450" y="65785"/>
                  </a:lnTo>
                  <a:lnTo>
                    <a:pt x="41605" y="62991"/>
                  </a:lnTo>
                  <a:close/>
                </a:path>
                <a:path w="76200" h="882650">
                  <a:moveTo>
                    <a:pt x="41605" y="0"/>
                  </a:moveTo>
                  <a:lnTo>
                    <a:pt x="34594" y="0"/>
                  </a:lnTo>
                  <a:lnTo>
                    <a:pt x="31750" y="2793"/>
                  </a:lnTo>
                  <a:lnTo>
                    <a:pt x="31750" y="22097"/>
                  </a:lnTo>
                  <a:lnTo>
                    <a:pt x="34594" y="24891"/>
                  </a:lnTo>
                  <a:lnTo>
                    <a:pt x="41605" y="24891"/>
                  </a:lnTo>
                  <a:lnTo>
                    <a:pt x="44450" y="22097"/>
                  </a:lnTo>
                  <a:lnTo>
                    <a:pt x="44450" y="2793"/>
                  </a:lnTo>
                  <a:lnTo>
                    <a:pt x="416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4480" y="3689604"/>
              <a:ext cx="137159" cy="137159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2604516" y="2566416"/>
              <a:ext cx="139065" cy="139065"/>
            </a:xfrm>
            <a:custGeom>
              <a:avLst/>
              <a:gdLst/>
              <a:ahLst/>
              <a:cxnLst/>
              <a:rect l="l" t="t" r="r" b="b"/>
              <a:pathLst>
                <a:path w="139064" h="139064">
                  <a:moveTo>
                    <a:pt x="138683" y="0"/>
                  </a:moveTo>
                  <a:lnTo>
                    <a:pt x="0" y="0"/>
                  </a:lnTo>
                  <a:lnTo>
                    <a:pt x="0" y="138684"/>
                  </a:lnTo>
                  <a:lnTo>
                    <a:pt x="138683" y="138684"/>
                  </a:lnTo>
                  <a:lnTo>
                    <a:pt x="138683" y="0"/>
                  </a:lnTo>
                  <a:close/>
                </a:path>
              </a:pathLst>
            </a:custGeom>
            <a:solidFill>
              <a:srgbClr val="5B8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2604516" y="2566416"/>
              <a:ext cx="139065" cy="139065"/>
            </a:xfrm>
            <a:custGeom>
              <a:avLst/>
              <a:gdLst/>
              <a:ahLst/>
              <a:cxnLst/>
              <a:rect l="l" t="t" r="r" b="b"/>
              <a:pathLst>
                <a:path w="139064" h="139064">
                  <a:moveTo>
                    <a:pt x="0" y="138684"/>
                  </a:moveTo>
                  <a:lnTo>
                    <a:pt x="138683" y="138684"/>
                  </a:lnTo>
                  <a:lnTo>
                    <a:pt x="138683" y="0"/>
                  </a:lnTo>
                  <a:lnTo>
                    <a:pt x="0" y="0"/>
                  </a:lnTo>
                  <a:lnTo>
                    <a:pt x="0" y="138684"/>
                  </a:lnTo>
                  <a:close/>
                </a:path>
              </a:pathLst>
            </a:custGeom>
            <a:ln w="12192">
              <a:solidFill>
                <a:srgbClr val="5B8B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" name="object 48" descr=""/>
          <p:cNvGrpSpPr/>
          <p:nvPr/>
        </p:nvGrpSpPr>
        <p:grpSpPr>
          <a:xfrm>
            <a:off x="2179320" y="5878067"/>
            <a:ext cx="149860" cy="149860"/>
            <a:chOff x="2179320" y="5878067"/>
            <a:chExt cx="149860" cy="149860"/>
          </a:xfrm>
        </p:grpSpPr>
        <p:sp>
          <p:nvSpPr>
            <p:cNvPr id="49" name="object 49" descr=""/>
            <p:cNvSpPr/>
            <p:nvPr/>
          </p:nvSpPr>
          <p:spPr>
            <a:xfrm>
              <a:off x="2185416" y="5884163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60" h="137160">
                  <a:moveTo>
                    <a:pt x="13716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137160" y="13716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5B8B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2185416" y="5884163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60" h="137160">
                  <a:moveTo>
                    <a:pt x="0" y="137160"/>
                  </a:moveTo>
                  <a:lnTo>
                    <a:pt x="137160" y="137160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37160"/>
                  </a:lnTo>
                  <a:close/>
                </a:path>
              </a:pathLst>
            </a:custGeom>
            <a:ln w="12191">
              <a:solidFill>
                <a:srgbClr val="5B8B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1" name="object 5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40507" y="5867400"/>
            <a:ext cx="137160" cy="137159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91027" y="5861303"/>
            <a:ext cx="149351" cy="149352"/>
          </a:xfrm>
          <a:prstGeom prst="rect">
            <a:avLst/>
          </a:prstGeom>
        </p:spPr>
      </p:pic>
      <p:sp>
        <p:nvSpPr>
          <p:cNvPr id="53" name="object 53" descr=""/>
          <p:cNvSpPr/>
          <p:nvPr/>
        </p:nvSpPr>
        <p:spPr>
          <a:xfrm>
            <a:off x="3252215" y="5887211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68580" y="0"/>
                </a:moveTo>
                <a:lnTo>
                  <a:pt x="0" y="68579"/>
                </a:lnTo>
                <a:lnTo>
                  <a:pt x="68580" y="137159"/>
                </a:lnTo>
                <a:lnTo>
                  <a:pt x="137160" y="68579"/>
                </a:lnTo>
                <a:lnTo>
                  <a:pt x="68580" y="0"/>
                </a:lnTo>
                <a:close/>
              </a:path>
            </a:pathLst>
          </a:custGeom>
          <a:solidFill>
            <a:srgbClr val="5B8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2128266" y="6130290"/>
            <a:ext cx="1330960" cy="137160"/>
          </a:xfrm>
          <a:custGeom>
            <a:avLst/>
            <a:gdLst/>
            <a:ahLst/>
            <a:cxnLst/>
            <a:rect l="l" t="t" r="r" b="b"/>
            <a:pathLst>
              <a:path w="1330960" h="137160">
                <a:moveTo>
                  <a:pt x="1330451" y="0"/>
                </a:moveTo>
                <a:lnTo>
                  <a:pt x="1329559" y="26692"/>
                </a:lnTo>
                <a:lnTo>
                  <a:pt x="1327118" y="48491"/>
                </a:lnTo>
                <a:lnTo>
                  <a:pt x="1323486" y="63190"/>
                </a:lnTo>
                <a:lnTo>
                  <a:pt x="1319021" y="68580"/>
                </a:lnTo>
                <a:lnTo>
                  <a:pt x="676656" y="68580"/>
                </a:lnTo>
                <a:lnTo>
                  <a:pt x="672191" y="73969"/>
                </a:lnTo>
                <a:lnTo>
                  <a:pt x="668559" y="88668"/>
                </a:lnTo>
                <a:lnTo>
                  <a:pt x="666118" y="110467"/>
                </a:lnTo>
                <a:lnTo>
                  <a:pt x="665226" y="137160"/>
                </a:lnTo>
                <a:lnTo>
                  <a:pt x="664333" y="110467"/>
                </a:lnTo>
                <a:lnTo>
                  <a:pt x="661892" y="88668"/>
                </a:lnTo>
                <a:lnTo>
                  <a:pt x="658260" y="73969"/>
                </a:lnTo>
                <a:lnTo>
                  <a:pt x="653795" y="68580"/>
                </a:lnTo>
                <a:lnTo>
                  <a:pt x="11429" y="68580"/>
                </a:lnTo>
                <a:lnTo>
                  <a:pt x="6965" y="63190"/>
                </a:lnTo>
                <a:lnTo>
                  <a:pt x="3333" y="48491"/>
                </a:lnTo>
                <a:lnTo>
                  <a:pt x="892" y="26692"/>
                </a:lnTo>
                <a:lnTo>
                  <a:pt x="0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 txBox="1"/>
          <p:nvPr/>
        </p:nvSpPr>
        <p:spPr>
          <a:xfrm>
            <a:off x="2030729" y="6235090"/>
            <a:ext cx="14808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6" name="object 5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 spc="5"/>
              <a:t> </a:t>
            </a:r>
            <a:r>
              <a:rPr dirty="0" spc="-25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 Office User</dc:creator>
  <dc:title>PowerPoint Presentation</dc:title>
  <dcterms:created xsi:type="dcterms:W3CDTF">2024-05-16T11:20:00Z</dcterms:created>
  <dcterms:modified xsi:type="dcterms:W3CDTF">2024-05-16T11:20:00Z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2021-11-30T00:00:00Z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2024-05-16T00:00:00Z</vt:filetime>
  </property>
  <property fmtid="{D5CDD505-2E9C-101B-9397-08002B2CF9AE}" pid="5" name="Producer">
    <vt:lpwstr>Microsoft® PowerPoint® 2019</vt:lpwstr>
  </property>
</Properties>
</file>