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077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2607" y="6428232"/>
            <a:ext cx="388620" cy="2194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242061"/>
            <a:ext cx="77171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6819" y="2084578"/>
            <a:ext cx="5871209" cy="217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6.jpg"/><Relationship Id="rId3" Type="http://schemas.openxmlformats.org/officeDocument/2006/relationships/image" Target="../media/image8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hyperlink" Target="mailto:awsshivs@amazon.com" TargetMode="External"/><Relationship Id="rId7" Type="http://schemas.openxmlformats.org/officeDocument/2006/relationships/hyperlink" Target="mailto:dialseny@amazon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2881883"/>
              <a:ext cx="3374136" cy="109423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1016" y="2881883"/>
              <a:ext cx="3374136" cy="109423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Prototype</a:t>
            </a:r>
            <a:r>
              <a:rPr dirty="0" spc="-290"/>
              <a:t> </a:t>
            </a:r>
            <a:r>
              <a:rPr dirty="0" spc="-135"/>
              <a:t>architecture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5520" y="3368040"/>
            <a:ext cx="403860" cy="59740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1694" y="4085526"/>
            <a:ext cx="195706" cy="1926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422651" y="4068317"/>
            <a:ext cx="1149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4141" y="4051553"/>
            <a:ext cx="1492250" cy="701040"/>
          </a:xfrm>
          <a:prstGeom prst="rect">
            <a:avLst/>
          </a:prstGeom>
          <a:ln w="28575">
            <a:solidFill>
              <a:srgbClr val="B881FF"/>
            </a:solidFill>
          </a:ln>
        </p:spPr>
        <p:txBody>
          <a:bodyPr wrap="square" lIns="0" tIns="198120" rIns="0" bIns="0" rtlCol="0" vert="horz">
            <a:spAutoFit/>
          </a:bodyPr>
          <a:lstStyle/>
          <a:p>
            <a:pPr marL="126364">
              <a:lnSpc>
                <a:spcPct val="100000"/>
              </a:lnSpc>
              <a:spcBef>
                <a:spcPts val="1560"/>
              </a:spcBef>
            </a:pPr>
            <a:r>
              <a:rPr dirty="0" sz="1800" b="1">
                <a:solidFill>
                  <a:srgbClr val="F1B017"/>
                </a:solidFill>
                <a:latin typeface="Trebuchet MS"/>
                <a:cs typeface="Trebuchet MS"/>
              </a:rPr>
              <a:t>Risk</a:t>
            </a:r>
            <a:r>
              <a:rPr dirty="0" sz="1800" spc="30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1B017"/>
                </a:solidFill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316478" y="4741545"/>
            <a:ext cx="1323975" cy="666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Simple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Storage</a:t>
            </a:r>
            <a:r>
              <a:rPr dirty="0" sz="1400" spc="1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Service </a:t>
            </a: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(Amazon</a:t>
            </a:r>
            <a:r>
              <a:rPr dirty="0" sz="1400" spc="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Trebuchet MS"/>
                <a:cs typeface="Trebuchet MS"/>
              </a:rPr>
              <a:t>S3)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0560" y="2994786"/>
            <a:ext cx="7101988" cy="1707947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023358" y="4822316"/>
            <a:ext cx="176276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EventBridge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837043" y="4822316"/>
            <a:ext cx="9239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651745" y="4822316"/>
            <a:ext cx="169672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400" spc="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ElastiCache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0139940" y="2050551"/>
            <a:ext cx="603885" cy="602615"/>
            <a:chOff x="10139940" y="2050551"/>
            <a:chExt cx="603885" cy="602615"/>
          </a:xfrm>
        </p:grpSpPr>
        <p:sp>
          <p:nvSpPr>
            <p:cNvPr id="13" name="object 13" descr=""/>
            <p:cNvSpPr/>
            <p:nvPr/>
          </p:nvSpPr>
          <p:spPr>
            <a:xfrm>
              <a:off x="10139940" y="2050551"/>
              <a:ext cx="603885" cy="602615"/>
            </a:xfrm>
            <a:custGeom>
              <a:avLst/>
              <a:gdLst/>
              <a:ahLst/>
              <a:cxnLst/>
              <a:rect l="l" t="t" r="r" b="b"/>
              <a:pathLst>
                <a:path w="603884" h="602614">
                  <a:moveTo>
                    <a:pt x="603640" y="0"/>
                  </a:moveTo>
                  <a:lnTo>
                    <a:pt x="0" y="0"/>
                  </a:lnTo>
                  <a:lnTo>
                    <a:pt x="0" y="602394"/>
                  </a:lnTo>
                  <a:lnTo>
                    <a:pt x="603641" y="602394"/>
                  </a:lnTo>
                  <a:lnTo>
                    <a:pt x="603640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230484" y="2148564"/>
              <a:ext cx="422909" cy="414020"/>
            </a:xfrm>
            <a:custGeom>
              <a:avLst/>
              <a:gdLst/>
              <a:ahLst/>
              <a:cxnLst/>
              <a:rect l="l" t="t" r="r" b="b"/>
              <a:pathLst>
                <a:path w="422909" h="414019">
                  <a:moveTo>
                    <a:pt x="53246" y="156209"/>
                  </a:moveTo>
                  <a:lnTo>
                    <a:pt x="32543" y="161289"/>
                  </a:lnTo>
                  <a:lnTo>
                    <a:pt x="15616" y="172719"/>
                  </a:lnTo>
                  <a:lnTo>
                    <a:pt x="4192" y="190499"/>
                  </a:lnTo>
                  <a:lnTo>
                    <a:pt x="0" y="210819"/>
                  </a:lnTo>
                  <a:lnTo>
                    <a:pt x="3458" y="229869"/>
                  </a:lnTo>
                  <a:lnTo>
                    <a:pt x="13027" y="246379"/>
                  </a:lnTo>
                  <a:lnTo>
                    <a:pt x="27492" y="257809"/>
                  </a:lnTo>
                  <a:lnTo>
                    <a:pt x="45644" y="262889"/>
                  </a:lnTo>
                  <a:lnTo>
                    <a:pt x="45644" y="317499"/>
                  </a:lnTo>
                  <a:lnTo>
                    <a:pt x="28885" y="322579"/>
                  </a:lnTo>
                  <a:lnTo>
                    <a:pt x="15411" y="334009"/>
                  </a:lnTo>
                  <a:lnTo>
                    <a:pt x="6437" y="349249"/>
                  </a:lnTo>
                  <a:lnTo>
                    <a:pt x="3175" y="365759"/>
                  </a:lnTo>
                  <a:lnTo>
                    <a:pt x="7042" y="384809"/>
                  </a:lnTo>
                  <a:lnTo>
                    <a:pt x="17648" y="400049"/>
                  </a:lnTo>
                  <a:lnTo>
                    <a:pt x="33506" y="411479"/>
                  </a:lnTo>
                  <a:lnTo>
                    <a:pt x="53126" y="414019"/>
                  </a:lnTo>
                  <a:lnTo>
                    <a:pt x="72750" y="411479"/>
                  </a:lnTo>
                  <a:lnTo>
                    <a:pt x="88610" y="400049"/>
                  </a:lnTo>
                  <a:lnTo>
                    <a:pt x="53126" y="400049"/>
                  </a:lnTo>
                  <a:lnTo>
                    <a:pt x="39480" y="397509"/>
                  </a:lnTo>
                  <a:lnTo>
                    <a:pt x="28451" y="389889"/>
                  </a:lnTo>
                  <a:lnTo>
                    <a:pt x="21074" y="379729"/>
                  </a:lnTo>
                  <a:lnTo>
                    <a:pt x="18386" y="365759"/>
                  </a:lnTo>
                  <a:lnTo>
                    <a:pt x="21120" y="353059"/>
                  </a:lnTo>
                  <a:lnTo>
                    <a:pt x="28574" y="341629"/>
                  </a:lnTo>
                  <a:lnTo>
                    <a:pt x="39618" y="334009"/>
                  </a:lnTo>
                  <a:lnTo>
                    <a:pt x="53126" y="331469"/>
                  </a:lnTo>
                  <a:lnTo>
                    <a:pt x="87947" y="331469"/>
                  </a:lnTo>
                  <a:lnTo>
                    <a:pt x="77528" y="322579"/>
                  </a:lnTo>
                  <a:lnTo>
                    <a:pt x="60854" y="317499"/>
                  </a:lnTo>
                  <a:lnTo>
                    <a:pt x="60854" y="262889"/>
                  </a:lnTo>
                  <a:lnTo>
                    <a:pt x="77403" y="259079"/>
                  </a:lnTo>
                  <a:lnTo>
                    <a:pt x="91021" y="248919"/>
                  </a:lnTo>
                  <a:lnTo>
                    <a:pt x="38154" y="246379"/>
                  </a:lnTo>
                  <a:lnTo>
                    <a:pt x="15216" y="210819"/>
                  </a:lnTo>
                  <a:lnTo>
                    <a:pt x="18209" y="195579"/>
                  </a:lnTo>
                  <a:lnTo>
                    <a:pt x="26367" y="182879"/>
                  </a:lnTo>
                  <a:lnTo>
                    <a:pt x="38457" y="175259"/>
                  </a:lnTo>
                  <a:lnTo>
                    <a:pt x="53246" y="171449"/>
                  </a:lnTo>
                  <a:lnTo>
                    <a:pt x="89278" y="171449"/>
                  </a:lnTo>
                  <a:lnTo>
                    <a:pt x="88308" y="170179"/>
                  </a:lnTo>
                  <a:lnTo>
                    <a:pt x="72303" y="160019"/>
                  </a:lnTo>
                  <a:lnTo>
                    <a:pt x="53246" y="156209"/>
                  </a:lnTo>
                  <a:close/>
                </a:path>
                <a:path w="422909" h="414019">
                  <a:moveTo>
                    <a:pt x="179734" y="218439"/>
                  </a:moveTo>
                  <a:lnTo>
                    <a:pt x="163674" y="218439"/>
                  </a:lnTo>
                  <a:lnTo>
                    <a:pt x="168563" y="233679"/>
                  </a:lnTo>
                  <a:lnTo>
                    <a:pt x="177715" y="246379"/>
                  </a:lnTo>
                  <a:lnTo>
                    <a:pt x="190272" y="255269"/>
                  </a:lnTo>
                  <a:lnTo>
                    <a:pt x="205376" y="260349"/>
                  </a:lnTo>
                  <a:lnTo>
                    <a:pt x="205376" y="309879"/>
                  </a:lnTo>
                  <a:lnTo>
                    <a:pt x="187226" y="316229"/>
                  </a:lnTo>
                  <a:lnTo>
                    <a:pt x="172762" y="327659"/>
                  </a:lnTo>
                  <a:lnTo>
                    <a:pt x="163196" y="342899"/>
                  </a:lnTo>
                  <a:lnTo>
                    <a:pt x="159738" y="361949"/>
                  </a:lnTo>
                  <a:lnTo>
                    <a:pt x="163859" y="382269"/>
                  </a:lnTo>
                  <a:lnTo>
                    <a:pt x="175162" y="398779"/>
                  </a:lnTo>
                  <a:lnTo>
                    <a:pt x="192064" y="410209"/>
                  </a:lnTo>
                  <a:lnTo>
                    <a:pt x="212978" y="414019"/>
                  </a:lnTo>
                  <a:lnTo>
                    <a:pt x="233893" y="410210"/>
                  </a:lnTo>
                  <a:lnTo>
                    <a:pt x="248919" y="400050"/>
                  </a:lnTo>
                  <a:lnTo>
                    <a:pt x="212978" y="400049"/>
                  </a:lnTo>
                  <a:lnTo>
                    <a:pt x="197889" y="396239"/>
                  </a:lnTo>
                  <a:lnTo>
                    <a:pt x="185833" y="388619"/>
                  </a:lnTo>
                  <a:lnTo>
                    <a:pt x="177842" y="377189"/>
                  </a:lnTo>
                  <a:lnTo>
                    <a:pt x="174949" y="361949"/>
                  </a:lnTo>
                  <a:lnTo>
                    <a:pt x="177842" y="346709"/>
                  </a:lnTo>
                  <a:lnTo>
                    <a:pt x="185833" y="335279"/>
                  </a:lnTo>
                  <a:lnTo>
                    <a:pt x="197889" y="327659"/>
                  </a:lnTo>
                  <a:lnTo>
                    <a:pt x="212978" y="323849"/>
                  </a:lnTo>
                  <a:lnTo>
                    <a:pt x="248379" y="323850"/>
                  </a:lnTo>
                  <a:lnTo>
                    <a:pt x="238737" y="316230"/>
                  </a:lnTo>
                  <a:lnTo>
                    <a:pt x="220586" y="309880"/>
                  </a:lnTo>
                  <a:lnTo>
                    <a:pt x="220586" y="260350"/>
                  </a:lnTo>
                  <a:lnTo>
                    <a:pt x="235687" y="255270"/>
                  </a:lnTo>
                  <a:lnTo>
                    <a:pt x="248244" y="246380"/>
                  </a:lnTo>
                  <a:lnTo>
                    <a:pt x="249160" y="245110"/>
                  </a:lnTo>
                  <a:lnTo>
                    <a:pt x="212978" y="245109"/>
                  </a:lnTo>
                  <a:lnTo>
                    <a:pt x="199468" y="242569"/>
                  </a:lnTo>
                  <a:lnTo>
                    <a:pt x="188426" y="236219"/>
                  </a:lnTo>
                  <a:lnTo>
                    <a:pt x="180976" y="224789"/>
                  </a:lnTo>
                  <a:lnTo>
                    <a:pt x="179734" y="218439"/>
                  </a:lnTo>
                  <a:close/>
                </a:path>
                <a:path w="422909" h="414019">
                  <a:moveTo>
                    <a:pt x="339347" y="218440"/>
                  </a:moveTo>
                  <a:lnTo>
                    <a:pt x="323287" y="218440"/>
                  </a:lnTo>
                  <a:lnTo>
                    <a:pt x="328178" y="233680"/>
                  </a:lnTo>
                  <a:lnTo>
                    <a:pt x="337330" y="246380"/>
                  </a:lnTo>
                  <a:lnTo>
                    <a:pt x="349886" y="255270"/>
                  </a:lnTo>
                  <a:lnTo>
                    <a:pt x="364988" y="260350"/>
                  </a:lnTo>
                  <a:lnTo>
                    <a:pt x="364989" y="317500"/>
                  </a:lnTo>
                  <a:lnTo>
                    <a:pt x="348275" y="323850"/>
                  </a:lnTo>
                  <a:lnTo>
                    <a:pt x="334840" y="334010"/>
                  </a:lnTo>
                  <a:lnTo>
                    <a:pt x="325891" y="349250"/>
                  </a:lnTo>
                  <a:lnTo>
                    <a:pt x="322639" y="367030"/>
                  </a:lnTo>
                  <a:lnTo>
                    <a:pt x="326506" y="384810"/>
                  </a:lnTo>
                  <a:lnTo>
                    <a:pt x="337113" y="401320"/>
                  </a:lnTo>
                  <a:lnTo>
                    <a:pt x="352971" y="411480"/>
                  </a:lnTo>
                  <a:lnTo>
                    <a:pt x="372591" y="414020"/>
                  </a:lnTo>
                  <a:lnTo>
                    <a:pt x="392214" y="411480"/>
                  </a:lnTo>
                  <a:lnTo>
                    <a:pt x="408074" y="401320"/>
                  </a:lnTo>
                  <a:lnTo>
                    <a:pt x="408890" y="400050"/>
                  </a:lnTo>
                  <a:lnTo>
                    <a:pt x="372591" y="400050"/>
                  </a:lnTo>
                  <a:lnTo>
                    <a:pt x="358945" y="397510"/>
                  </a:lnTo>
                  <a:lnTo>
                    <a:pt x="347918" y="389890"/>
                  </a:lnTo>
                  <a:lnTo>
                    <a:pt x="340544" y="379730"/>
                  </a:lnTo>
                  <a:lnTo>
                    <a:pt x="337856" y="367030"/>
                  </a:lnTo>
                  <a:lnTo>
                    <a:pt x="340590" y="353060"/>
                  </a:lnTo>
                  <a:lnTo>
                    <a:pt x="348041" y="341630"/>
                  </a:lnTo>
                  <a:lnTo>
                    <a:pt x="359083" y="335280"/>
                  </a:lnTo>
                  <a:lnTo>
                    <a:pt x="372591" y="331470"/>
                  </a:lnTo>
                  <a:lnTo>
                    <a:pt x="406992" y="331470"/>
                  </a:lnTo>
                  <a:lnTo>
                    <a:pt x="396915" y="323850"/>
                  </a:lnTo>
                  <a:lnTo>
                    <a:pt x="380199" y="317500"/>
                  </a:lnTo>
                  <a:lnTo>
                    <a:pt x="380199" y="260350"/>
                  </a:lnTo>
                  <a:lnTo>
                    <a:pt x="396915" y="254000"/>
                  </a:lnTo>
                  <a:lnTo>
                    <a:pt x="408671" y="245110"/>
                  </a:lnTo>
                  <a:lnTo>
                    <a:pt x="372591" y="245110"/>
                  </a:lnTo>
                  <a:lnTo>
                    <a:pt x="359083" y="242570"/>
                  </a:lnTo>
                  <a:lnTo>
                    <a:pt x="348041" y="236220"/>
                  </a:lnTo>
                  <a:lnTo>
                    <a:pt x="340590" y="224790"/>
                  </a:lnTo>
                  <a:lnTo>
                    <a:pt x="339347" y="218440"/>
                  </a:lnTo>
                  <a:close/>
                </a:path>
                <a:path w="422909" h="414019">
                  <a:moveTo>
                    <a:pt x="87947" y="331469"/>
                  </a:moveTo>
                  <a:lnTo>
                    <a:pt x="53126" y="331469"/>
                  </a:lnTo>
                  <a:lnTo>
                    <a:pt x="66638" y="334009"/>
                  </a:lnTo>
                  <a:lnTo>
                    <a:pt x="77685" y="341629"/>
                  </a:lnTo>
                  <a:lnTo>
                    <a:pt x="85138" y="353059"/>
                  </a:lnTo>
                  <a:lnTo>
                    <a:pt x="87873" y="365759"/>
                  </a:lnTo>
                  <a:lnTo>
                    <a:pt x="85184" y="379729"/>
                  </a:lnTo>
                  <a:lnTo>
                    <a:pt x="77807" y="389889"/>
                  </a:lnTo>
                  <a:lnTo>
                    <a:pt x="66776" y="397509"/>
                  </a:lnTo>
                  <a:lnTo>
                    <a:pt x="53126" y="400049"/>
                  </a:lnTo>
                  <a:lnTo>
                    <a:pt x="88610" y="400049"/>
                  </a:lnTo>
                  <a:lnTo>
                    <a:pt x="99217" y="384809"/>
                  </a:lnTo>
                  <a:lnTo>
                    <a:pt x="103084" y="365759"/>
                  </a:lnTo>
                  <a:lnTo>
                    <a:pt x="99844" y="349249"/>
                  </a:lnTo>
                  <a:lnTo>
                    <a:pt x="90925" y="334009"/>
                  </a:lnTo>
                  <a:lnTo>
                    <a:pt x="87947" y="331469"/>
                  </a:lnTo>
                  <a:close/>
                </a:path>
                <a:path w="422909" h="414019">
                  <a:moveTo>
                    <a:pt x="248379" y="323850"/>
                  </a:moveTo>
                  <a:lnTo>
                    <a:pt x="212978" y="323849"/>
                  </a:lnTo>
                  <a:lnTo>
                    <a:pt x="228070" y="327660"/>
                  </a:lnTo>
                  <a:lnTo>
                    <a:pt x="240128" y="335280"/>
                  </a:lnTo>
                  <a:lnTo>
                    <a:pt x="248120" y="346710"/>
                  </a:lnTo>
                  <a:lnTo>
                    <a:pt x="251014" y="361950"/>
                  </a:lnTo>
                  <a:lnTo>
                    <a:pt x="248120" y="377190"/>
                  </a:lnTo>
                  <a:lnTo>
                    <a:pt x="240128" y="388620"/>
                  </a:lnTo>
                  <a:lnTo>
                    <a:pt x="228070" y="396240"/>
                  </a:lnTo>
                  <a:lnTo>
                    <a:pt x="212978" y="400049"/>
                  </a:lnTo>
                  <a:lnTo>
                    <a:pt x="248919" y="400050"/>
                  </a:lnTo>
                  <a:lnTo>
                    <a:pt x="250797" y="398780"/>
                  </a:lnTo>
                  <a:lnTo>
                    <a:pt x="262103" y="382270"/>
                  </a:lnTo>
                  <a:lnTo>
                    <a:pt x="266224" y="361950"/>
                  </a:lnTo>
                  <a:lnTo>
                    <a:pt x="262766" y="342900"/>
                  </a:lnTo>
                  <a:lnTo>
                    <a:pt x="253200" y="327660"/>
                  </a:lnTo>
                  <a:lnTo>
                    <a:pt x="248379" y="323850"/>
                  </a:lnTo>
                  <a:close/>
                </a:path>
                <a:path w="422909" h="414019">
                  <a:moveTo>
                    <a:pt x="406992" y="331470"/>
                  </a:moveTo>
                  <a:lnTo>
                    <a:pt x="372591" y="331470"/>
                  </a:lnTo>
                  <a:lnTo>
                    <a:pt x="386103" y="335280"/>
                  </a:lnTo>
                  <a:lnTo>
                    <a:pt x="397149" y="341630"/>
                  </a:lnTo>
                  <a:lnTo>
                    <a:pt x="404603" y="353060"/>
                  </a:lnTo>
                  <a:lnTo>
                    <a:pt x="407338" y="367030"/>
                  </a:lnTo>
                  <a:lnTo>
                    <a:pt x="404649" y="379730"/>
                  </a:lnTo>
                  <a:lnTo>
                    <a:pt x="397272" y="389890"/>
                  </a:lnTo>
                  <a:lnTo>
                    <a:pt x="386241" y="397510"/>
                  </a:lnTo>
                  <a:lnTo>
                    <a:pt x="372591" y="400050"/>
                  </a:lnTo>
                  <a:lnTo>
                    <a:pt x="408890" y="400050"/>
                  </a:lnTo>
                  <a:lnTo>
                    <a:pt x="418682" y="384810"/>
                  </a:lnTo>
                  <a:lnTo>
                    <a:pt x="422548" y="367030"/>
                  </a:lnTo>
                  <a:lnTo>
                    <a:pt x="419297" y="349250"/>
                  </a:lnTo>
                  <a:lnTo>
                    <a:pt x="410350" y="334010"/>
                  </a:lnTo>
                  <a:lnTo>
                    <a:pt x="406992" y="331470"/>
                  </a:lnTo>
                  <a:close/>
                </a:path>
                <a:path w="422909" h="414019">
                  <a:moveTo>
                    <a:pt x="222328" y="346710"/>
                  </a:moveTo>
                  <a:lnTo>
                    <a:pt x="203634" y="346709"/>
                  </a:lnTo>
                  <a:lnTo>
                    <a:pt x="196038" y="353059"/>
                  </a:lnTo>
                  <a:lnTo>
                    <a:pt x="196038" y="372109"/>
                  </a:lnTo>
                  <a:lnTo>
                    <a:pt x="203634" y="379729"/>
                  </a:lnTo>
                  <a:lnTo>
                    <a:pt x="222328" y="379730"/>
                  </a:lnTo>
                  <a:lnTo>
                    <a:pt x="229918" y="372110"/>
                  </a:lnTo>
                  <a:lnTo>
                    <a:pt x="229918" y="353060"/>
                  </a:lnTo>
                  <a:lnTo>
                    <a:pt x="222328" y="346710"/>
                  </a:lnTo>
                  <a:close/>
                </a:path>
                <a:path w="422909" h="414019">
                  <a:moveTo>
                    <a:pt x="89278" y="171449"/>
                  </a:moveTo>
                  <a:lnTo>
                    <a:pt x="53246" y="171449"/>
                  </a:lnTo>
                  <a:lnTo>
                    <a:pt x="68035" y="175259"/>
                  </a:lnTo>
                  <a:lnTo>
                    <a:pt x="80127" y="182879"/>
                  </a:lnTo>
                  <a:lnTo>
                    <a:pt x="88287" y="195579"/>
                  </a:lnTo>
                  <a:lnTo>
                    <a:pt x="91281" y="210819"/>
                  </a:lnTo>
                  <a:lnTo>
                    <a:pt x="88388" y="226059"/>
                  </a:lnTo>
                  <a:lnTo>
                    <a:pt x="80396" y="238759"/>
                  </a:lnTo>
                  <a:lnTo>
                    <a:pt x="68338" y="246379"/>
                  </a:lnTo>
                  <a:lnTo>
                    <a:pt x="53246" y="248919"/>
                  </a:lnTo>
                  <a:lnTo>
                    <a:pt x="91021" y="248919"/>
                  </a:lnTo>
                  <a:lnTo>
                    <a:pt x="100821" y="234949"/>
                  </a:lnTo>
                  <a:lnTo>
                    <a:pt x="105913" y="218439"/>
                  </a:lnTo>
                  <a:lnTo>
                    <a:pt x="179734" y="218439"/>
                  </a:lnTo>
                  <a:lnTo>
                    <a:pt x="178243" y="210819"/>
                  </a:lnTo>
                  <a:lnTo>
                    <a:pt x="179883" y="203199"/>
                  </a:lnTo>
                  <a:lnTo>
                    <a:pt x="105926" y="203199"/>
                  </a:lnTo>
                  <a:lnTo>
                    <a:pt x="99952" y="185419"/>
                  </a:lnTo>
                  <a:lnTo>
                    <a:pt x="89278" y="171449"/>
                  </a:lnTo>
                  <a:close/>
                </a:path>
                <a:path w="422909" h="414019">
                  <a:moveTo>
                    <a:pt x="248244" y="176530"/>
                  </a:moveTo>
                  <a:lnTo>
                    <a:pt x="212978" y="176529"/>
                  </a:lnTo>
                  <a:lnTo>
                    <a:pt x="226492" y="179070"/>
                  </a:lnTo>
                  <a:lnTo>
                    <a:pt x="237535" y="186690"/>
                  </a:lnTo>
                  <a:lnTo>
                    <a:pt x="244986" y="198120"/>
                  </a:lnTo>
                  <a:lnTo>
                    <a:pt x="247719" y="210820"/>
                  </a:lnTo>
                  <a:lnTo>
                    <a:pt x="244986" y="224790"/>
                  </a:lnTo>
                  <a:lnTo>
                    <a:pt x="237535" y="236220"/>
                  </a:lnTo>
                  <a:lnTo>
                    <a:pt x="226492" y="242570"/>
                  </a:lnTo>
                  <a:lnTo>
                    <a:pt x="212978" y="245109"/>
                  </a:lnTo>
                  <a:lnTo>
                    <a:pt x="249160" y="245110"/>
                  </a:lnTo>
                  <a:lnTo>
                    <a:pt x="257398" y="233680"/>
                  </a:lnTo>
                  <a:lnTo>
                    <a:pt x="262288" y="218440"/>
                  </a:lnTo>
                  <a:lnTo>
                    <a:pt x="339347" y="218440"/>
                  </a:lnTo>
                  <a:lnTo>
                    <a:pt x="337856" y="210820"/>
                  </a:lnTo>
                  <a:lnTo>
                    <a:pt x="339496" y="203200"/>
                  </a:lnTo>
                  <a:lnTo>
                    <a:pt x="262288" y="203200"/>
                  </a:lnTo>
                  <a:lnTo>
                    <a:pt x="257398" y="189230"/>
                  </a:lnTo>
                  <a:lnTo>
                    <a:pt x="248244" y="176530"/>
                  </a:lnTo>
                  <a:close/>
                </a:path>
                <a:path w="422909" h="414019">
                  <a:moveTo>
                    <a:pt x="407897" y="176530"/>
                  </a:moveTo>
                  <a:lnTo>
                    <a:pt x="372590" y="176530"/>
                  </a:lnTo>
                  <a:lnTo>
                    <a:pt x="386103" y="179070"/>
                  </a:lnTo>
                  <a:lnTo>
                    <a:pt x="397149" y="186690"/>
                  </a:lnTo>
                  <a:lnTo>
                    <a:pt x="404603" y="198120"/>
                  </a:lnTo>
                  <a:lnTo>
                    <a:pt x="407338" y="210820"/>
                  </a:lnTo>
                  <a:lnTo>
                    <a:pt x="404603" y="224790"/>
                  </a:lnTo>
                  <a:lnTo>
                    <a:pt x="397149" y="236220"/>
                  </a:lnTo>
                  <a:lnTo>
                    <a:pt x="386103" y="242570"/>
                  </a:lnTo>
                  <a:lnTo>
                    <a:pt x="372591" y="245110"/>
                  </a:lnTo>
                  <a:lnTo>
                    <a:pt x="408671" y="245110"/>
                  </a:lnTo>
                  <a:lnTo>
                    <a:pt x="410350" y="243840"/>
                  </a:lnTo>
                  <a:lnTo>
                    <a:pt x="419297" y="228600"/>
                  </a:lnTo>
                  <a:lnTo>
                    <a:pt x="422548" y="210820"/>
                  </a:lnTo>
                  <a:lnTo>
                    <a:pt x="418615" y="191770"/>
                  </a:lnTo>
                  <a:lnTo>
                    <a:pt x="407897" y="176530"/>
                  </a:lnTo>
                  <a:close/>
                </a:path>
                <a:path w="422909" h="414019">
                  <a:moveTo>
                    <a:pt x="62596" y="193039"/>
                  </a:moveTo>
                  <a:lnTo>
                    <a:pt x="43895" y="193039"/>
                  </a:lnTo>
                  <a:lnTo>
                    <a:pt x="36306" y="200659"/>
                  </a:lnTo>
                  <a:lnTo>
                    <a:pt x="36306" y="219709"/>
                  </a:lnTo>
                  <a:lnTo>
                    <a:pt x="43896" y="227329"/>
                  </a:lnTo>
                  <a:lnTo>
                    <a:pt x="62596" y="227329"/>
                  </a:lnTo>
                  <a:lnTo>
                    <a:pt x="70185" y="219709"/>
                  </a:lnTo>
                  <a:lnTo>
                    <a:pt x="70185" y="200659"/>
                  </a:lnTo>
                  <a:lnTo>
                    <a:pt x="62596" y="193039"/>
                  </a:lnTo>
                  <a:close/>
                </a:path>
                <a:path w="422909" h="414019">
                  <a:moveTo>
                    <a:pt x="212978" y="0"/>
                  </a:moveTo>
                  <a:lnTo>
                    <a:pt x="189795" y="5079"/>
                  </a:lnTo>
                  <a:lnTo>
                    <a:pt x="170398" y="19049"/>
                  </a:lnTo>
                  <a:lnTo>
                    <a:pt x="157079" y="38099"/>
                  </a:lnTo>
                  <a:lnTo>
                    <a:pt x="152129" y="60959"/>
                  </a:lnTo>
                  <a:lnTo>
                    <a:pt x="156353" y="82549"/>
                  </a:lnTo>
                  <a:lnTo>
                    <a:pt x="167830" y="100329"/>
                  </a:lnTo>
                  <a:lnTo>
                    <a:pt x="184769" y="113029"/>
                  </a:lnTo>
                  <a:lnTo>
                    <a:pt x="205376" y="120649"/>
                  </a:lnTo>
                  <a:lnTo>
                    <a:pt x="205376" y="162559"/>
                  </a:lnTo>
                  <a:lnTo>
                    <a:pt x="190272" y="167639"/>
                  </a:lnTo>
                  <a:lnTo>
                    <a:pt x="177715" y="176529"/>
                  </a:lnTo>
                  <a:lnTo>
                    <a:pt x="168563" y="189229"/>
                  </a:lnTo>
                  <a:lnTo>
                    <a:pt x="163674" y="203199"/>
                  </a:lnTo>
                  <a:lnTo>
                    <a:pt x="179883" y="203199"/>
                  </a:lnTo>
                  <a:lnTo>
                    <a:pt x="180976" y="198119"/>
                  </a:lnTo>
                  <a:lnTo>
                    <a:pt x="188426" y="186689"/>
                  </a:lnTo>
                  <a:lnTo>
                    <a:pt x="199468" y="179069"/>
                  </a:lnTo>
                  <a:lnTo>
                    <a:pt x="212978" y="176529"/>
                  </a:lnTo>
                  <a:lnTo>
                    <a:pt x="248244" y="176530"/>
                  </a:lnTo>
                  <a:lnTo>
                    <a:pt x="235687" y="167640"/>
                  </a:lnTo>
                  <a:lnTo>
                    <a:pt x="220586" y="162560"/>
                  </a:lnTo>
                  <a:lnTo>
                    <a:pt x="220586" y="120650"/>
                  </a:lnTo>
                  <a:lnTo>
                    <a:pt x="241193" y="113030"/>
                  </a:lnTo>
                  <a:lnTo>
                    <a:pt x="251356" y="105410"/>
                  </a:lnTo>
                  <a:lnTo>
                    <a:pt x="212978" y="105409"/>
                  </a:lnTo>
                  <a:lnTo>
                    <a:pt x="171112" y="77469"/>
                  </a:lnTo>
                  <a:lnTo>
                    <a:pt x="167340" y="60959"/>
                  </a:lnTo>
                  <a:lnTo>
                    <a:pt x="171112" y="43179"/>
                  </a:lnTo>
                  <a:lnTo>
                    <a:pt x="181201" y="29209"/>
                  </a:lnTo>
                  <a:lnTo>
                    <a:pt x="195769" y="19049"/>
                  </a:lnTo>
                  <a:lnTo>
                    <a:pt x="212978" y="15239"/>
                  </a:lnTo>
                  <a:lnTo>
                    <a:pt x="250272" y="15240"/>
                  </a:lnTo>
                  <a:lnTo>
                    <a:pt x="236164" y="5080"/>
                  </a:lnTo>
                  <a:lnTo>
                    <a:pt x="212978" y="0"/>
                  </a:lnTo>
                  <a:close/>
                </a:path>
                <a:path w="422909" h="414019">
                  <a:moveTo>
                    <a:pt x="372590" y="161290"/>
                  </a:moveTo>
                  <a:lnTo>
                    <a:pt x="354880" y="165100"/>
                  </a:lnTo>
                  <a:lnTo>
                    <a:pt x="339962" y="173990"/>
                  </a:lnTo>
                  <a:lnTo>
                    <a:pt x="329032" y="186690"/>
                  </a:lnTo>
                  <a:lnTo>
                    <a:pt x="323287" y="203200"/>
                  </a:lnTo>
                  <a:lnTo>
                    <a:pt x="339496" y="203200"/>
                  </a:lnTo>
                  <a:lnTo>
                    <a:pt x="340590" y="198120"/>
                  </a:lnTo>
                  <a:lnTo>
                    <a:pt x="348041" y="186690"/>
                  </a:lnTo>
                  <a:lnTo>
                    <a:pt x="359083" y="179070"/>
                  </a:lnTo>
                  <a:lnTo>
                    <a:pt x="372590" y="176530"/>
                  </a:lnTo>
                  <a:lnTo>
                    <a:pt x="407897" y="176530"/>
                  </a:lnTo>
                  <a:lnTo>
                    <a:pt x="392015" y="166370"/>
                  </a:lnTo>
                  <a:lnTo>
                    <a:pt x="372590" y="161290"/>
                  </a:lnTo>
                  <a:close/>
                </a:path>
                <a:path w="422909" h="414019">
                  <a:moveTo>
                    <a:pt x="250272" y="15240"/>
                  </a:moveTo>
                  <a:lnTo>
                    <a:pt x="212978" y="15239"/>
                  </a:lnTo>
                  <a:lnTo>
                    <a:pt x="230189" y="19050"/>
                  </a:lnTo>
                  <a:lnTo>
                    <a:pt x="244757" y="29210"/>
                  </a:lnTo>
                  <a:lnTo>
                    <a:pt x="254845" y="43180"/>
                  </a:lnTo>
                  <a:lnTo>
                    <a:pt x="258615" y="60960"/>
                  </a:lnTo>
                  <a:lnTo>
                    <a:pt x="254845" y="77470"/>
                  </a:lnTo>
                  <a:lnTo>
                    <a:pt x="244757" y="92710"/>
                  </a:lnTo>
                  <a:lnTo>
                    <a:pt x="230189" y="101600"/>
                  </a:lnTo>
                  <a:lnTo>
                    <a:pt x="212978" y="105409"/>
                  </a:lnTo>
                  <a:lnTo>
                    <a:pt x="251356" y="105410"/>
                  </a:lnTo>
                  <a:lnTo>
                    <a:pt x="258131" y="100330"/>
                  </a:lnTo>
                  <a:lnTo>
                    <a:pt x="269608" y="82550"/>
                  </a:lnTo>
                  <a:lnTo>
                    <a:pt x="273832" y="60960"/>
                  </a:lnTo>
                  <a:lnTo>
                    <a:pt x="268883" y="38100"/>
                  </a:lnTo>
                  <a:lnTo>
                    <a:pt x="255563" y="19050"/>
                  </a:lnTo>
                  <a:lnTo>
                    <a:pt x="250272" y="152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/>
          <p:nvPr/>
        </p:nvSpPr>
        <p:spPr>
          <a:xfrm>
            <a:off x="10256129" y="244723"/>
            <a:ext cx="372745" cy="410845"/>
          </a:xfrm>
          <a:custGeom>
            <a:avLst/>
            <a:gdLst/>
            <a:ahLst/>
            <a:cxnLst/>
            <a:rect l="l" t="t" r="r" b="b"/>
            <a:pathLst>
              <a:path w="372745" h="410845">
                <a:moveTo>
                  <a:pt x="186106" y="0"/>
                </a:moveTo>
                <a:lnTo>
                  <a:pt x="143373" y="8724"/>
                </a:lnTo>
                <a:lnTo>
                  <a:pt x="108441" y="32500"/>
                </a:lnTo>
                <a:lnTo>
                  <a:pt x="84872" y="67735"/>
                </a:lnTo>
                <a:lnTo>
                  <a:pt x="76225" y="110832"/>
                </a:lnTo>
                <a:lnTo>
                  <a:pt x="81104" y="143521"/>
                </a:lnTo>
                <a:lnTo>
                  <a:pt x="94762" y="172351"/>
                </a:lnTo>
                <a:lnTo>
                  <a:pt x="115725" y="195847"/>
                </a:lnTo>
                <a:lnTo>
                  <a:pt x="142521" y="212537"/>
                </a:lnTo>
                <a:lnTo>
                  <a:pt x="96355" y="231273"/>
                </a:lnTo>
                <a:lnTo>
                  <a:pt x="57091" y="261496"/>
                </a:lnTo>
                <a:lnTo>
                  <a:pt x="26659" y="301219"/>
                </a:lnTo>
                <a:lnTo>
                  <a:pt x="6986" y="348456"/>
                </a:lnTo>
                <a:lnTo>
                  <a:pt x="0" y="401220"/>
                </a:lnTo>
                <a:lnTo>
                  <a:pt x="0" y="406371"/>
                </a:lnTo>
                <a:lnTo>
                  <a:pt x="4159" y="410551"/>
                </a:lnTo>
                <a:lnTo>
                  <a:pt x="368023" y="410552"/>
                </a:lnTo>
                <a:lnTo>
                  <a:pt x="372187" y="406372"/>
                </a:lnTo>
                <a:lnTo>
                  <a:pt x="372187" y="401221"/>
                </a:lnTo>
                <a:lnTo>
                  <a:pt x="371007" y="391890"/>
                </a:lnTo>
                <a:lnTo>
                  <a:pt x="18842" y="391890"/>
                </a:lnTo>
                <a:lnTo>
                  <a:pt x="26636" y="347449"/>
                </a:lnTo>
                <a:lnTo>
                  <a:pt x="44406" y="307660"/>
                </a:lnTo>
                <a:lnTo>
                  <a:pt x="70693" y="274052"/>
                </a:lnTo>
                <a:lnTo>
                  <a:pt x="104041" y="248153"/>
                </a:lnTo>
                <a:lnTo>
                  <a:pt x="142992" y="231493"/>
                </a:lnTo>
                <a:lnTo>
                  <a:pt x="186091" y="225600"/>
                </a:lnTo>
                <a:lnTo>
                  <a:pt x="265442" y="225600"/>
                </a:lnTo>
                <a:lnTo>
                  <a:pt x="256460" y="221380"/>
                </a:lnTo>
                <a:lnTo>
                  <a:pt x="243292" y="216407"/>
                </a:lnTo>
                <a:lnTo>
                  <a:pt x="229808" y="212467"/>
                </a:lnTo>
                <a:lnTo>
                  <a:pt x="244949" y="203012"/>
                </a:lnTo>
                <a:lnTo>
                  <a:pt x="186106" y="203012"/>
                </a:lnTo>
                <a:lnTo>
                  <a:pt x="121596" y="175980"/>
                </a:lnTo>
                <a:lnTo>
                  <a:pt x="94834" y="110832"/>
                </a:lnTo>
                <a:lnTo>
                  <a:pt x="102018" y="74994"/>
                </a:lnTo>
                <a:lnTo>
                  <a:pt x="121596" y="45692"/>
                </a:lnTo>
                <a:lnTo>
                  <a:pt x="150611" y="25917"/>
                </a:lnTo>
                <a:lnTo>
                  <a:pt x="186106" y="18661"/>
                </a:lnTo>
                <a:lnTo>
                  <a:pt x="243414" y="18661"/>
                </a:lnTo>
                <a:lnTo>
                  <a:pt x="228819" y="8724"/>
                </a:lnTo>
                <a:lnTo>
                  <a:pt x="186106" y="0"/>
                </a:lnTo>
                <a:close/>
              </a:path>
              <a:path w="372745" h="410845">
                <a:moveTo>
                  <a:pt x="265442" y="225600"/>
                </a:moveTo>
                <a:lnTo>
                  <a:pt x="186091" y="225600"/>
                </a:lnTo>
                <a:lnTo>
                  <a:pt x="208594" y="227185"/>
                </a:lnTo>
                <a:lnTo>
                  <a:pt x="230568" y="231883"/>
                </a:lnTo>
                <a:lnTo>
                  <a:pt x="271742" y="250272"/>
                </a:lnTo>
                <a:lnTo>
                  <a:pt x="304284" y="276882"/>
                </a:lnTo>
                <a:lnTo>
                  <a:pt x="329387" y="310563"/>
                </a:lnTo>
                <a:lnTo>
                  <a:pt x="346066" y="349504"/>
                </a:lnTo>
                <a:lnTo>
                  <a:pt x="353337" y="391890"/>
                </a:lnTo>
                <a:lnTo>
                  <a:pt x="371007" y="391890"/>
                </a:lnTo>
                <a:lnTo>
                  <a:pt x="365890" y="351414"/>
                </a:lnTo>
                <a:lnTo>
                  <a:pt x="347844" y="305455"/>
                </a:lnTo>
                <a:lnTo>
                  <a:pt x="319321" y="265682"/>
                </a:lnTo>
                <a:lnTo>
                  <a:pt x="281589" y="234433"/>
                </a:lnTo>
                <a:lnTo>
                  <a:pt x="269248" y="227388"/>
                </a:lnTo>
                <a:lnTo>
                  <a:pt x="265442" y="225600"/>
                </a:lnTo>
                <a:close/>
              </a:path>
              <a:path w="372745" h="410845">
                <a:moveTo>
                  <a:pt x="243414" y="18661"/>
                </a:moveTo>
                <a:lnTo>
                  <a:pt x="186106" y="18661"/>
                </a:lnTo>
                <a:lnTo>
                  <a:pt x="221586" y="25917"/>
                </a:lnTo>
                <a:lnTo>
                  <a:pt x="250592" y="45692"/>
                </a:lnTo>
                <a:lnTo>
                  <a:pt x="270166" y="74994"/>
                </a:lnTo>
                <a:lnTo>
                  <a:pt x="277347" y="110833"/>
                </a:lnTo>
                <a:lnTo>
                  <a:pt x="270166" y="146676"/>
                </a:lnTo>
                <a:lnTo>
                  <a:pt x="250592" y="175980"/>
                </a:lnTo>
                <a:lnTo>
                  <a:pt x="221587" y="195756"/>
                </a:lnTo>
                <a:lnTo>
                  <a:pt x="186106" y="203012"/>
                </a:lnTo>
                <a:lnTo>
                  <a:pt x="244949" y="203012"/>
                </a:lnTo>
                <a:lnTo>
                  <a:pt x="256560" y="195756"/>
                </a:lnTo>
                <a:lnTo>
                  <a:pt x="277465" y="172284"/>
                </a:lnTo>
                <a:lnTo>
                  <a:pt x="291090" y="143483"/>
                </a:lnTo>
                <a:lnTo>
                  <a:pt x="295957" y="110833"/>
                </a:lnTo>
                <a:lnTo>
                  <a:pt x="287309" y="67735"/>
                </a:lnTo>
                <a:lnTo>
                  <a:pt x="263741" y="32501"/>
                </a:lnTo>
                <a:lnTo>
                  <a:pt x="243414" y="18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0240518" y="670051"/>
            <a:ext cx="4025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57954" y="1240218"/>
            <a:ext cx="195706" cy="19265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585722" y="3104769"/>
            <a:ext cx="141160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Risk</a:t>
            </a:r>
            <a:r>
              <a:rPr dirty="0" sz="1400" spc="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engine</a:t>
            </a:r>
            <a:r>
              <a:rPr dirty="0" sz="1400" spc="40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1B017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537317" y="1169026"/>
            <a:ext cx="1599565" cy="53594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509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Initiate</a:t>
            </a:r>
            <a:r>
              <a:rPr dirty="0" sz="1400" spc="-5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calculation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4315078" y="3789724"/>
            <a:ext cx="1109980" cy="521334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525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Event</a:t>
            </a:r>
            <a:r>
              <a:rPr dirty="0" sz="1400" spc="-7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trigger</a:t>
            </a:r>
            <a:endParaRPr sz="1400">
              <a:latin typeface="Trebuchet MS"/>
              <a:cs typeface="Trebuchet MS"/>
            </a:endParaRPr>
          </a:p>
          <a:p>
            <a:pPr algn="ctr" marR="59055">
              <a:lnSpc>
                <a:spcPct val="100000"/>
              </a:lnSpc>
              <a:spcBef>
                <a:spcPts val="359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53302" y="3788683"/>
            <a:ext cx="1473835" cy="523240"/>
          </a:xfrm>
          <a:prstGeom prst="rect">
            <a:avLst/>
          </a:prstGeom>
        </p:spPr>
        <p:txBody>
          <a:bodyPr wrap="square" lIns="0" tIns="6731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530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Initialize load</a:t>
            </a:r>
            <a:r>
              <a:rPr dirty="0" sz="1400" spc="-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25" b="1">
                <a:solidFill>
                  <a:srgbClr val="F1B017"/>
                </a:solidFill>
                <a:latin typeface="Trebuchet MS"/>
                <a:cs typeface="Trebuchet MS"/>
              </a:rPr>
              <a:t>job</a:t>
            </a:r>
            <a:endParaRPr sz="1400">
              <a:latin typeface="Trebuchet MS"/>
              <a:cs typeface="Trebuchet MS"/>
            </a:endParaRPr>
          </a:p>
          <a:p>
            <a:pPr algn="ctr" marR="22225">
              <a:lnSpc>
                <a:spcPct val="100000"/>
              </a:lnSpc>
              <a:spcBef>
                <a:spcPts val="370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923908" y="3760402"/>
            <a:ext cx="844550" cy="575945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755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Load</a:t>
            </a:r>
            <a:r>
              <a:rPr dirty="0" sz="1400" spc="2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1B017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algn="ctr" marR="10795">
              <a:lnSpc>
                <a:spcPct val="100000"/>
              </a:lnSpc>
              <a:spcBef>
                <a:spcPts val="555"/>
              </a:spcBef>
            </a:pPr>
            <a:r>
              <a:rPr dirty="0" sz="1200" b="1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990328" y="2723514"/>
            <a:ext cx="1747520" cy="10515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z="1400" spc="8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400" spc="-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Batch</a:t>
            </a:r>
            <a:endParaRPr sz="1400">
              <a:latin typeface="Trebuchet MS"/>
              <a:cs typeface="Trebuchet MS"/>
            </a:endParaRPr>
          </a:p>
          <a:p>
            <a:pPr marL="622300">
              <a:lnSpc>
                <a:spcPct val="100000"/>
              </a:lnSpc>
              <a:spcBef>
                <a:spcPts val="1350"/>
              </a:spcBef>
            </a:pPr>
            <a:r>
              <a:rPr dirty="0" baseline="-13888" sz="1800" b="1">
                <a:solidFill>
                  <a:srgbClr val="FFFFFF"/>
                </a:solidFill>
                <a:latin typeface="Trebuchet MS"/>
                <a:cs typeface="Trebuchet MS"/>
              </a:rPr>
              <a:t>6</a:t>
            </a:r>
            <a:r>
              <a:rPr dirty="0" baseline="-13888" sz="1800" spc="5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Calculate</a:t>
            </a:r>
            <a:endParaRPr sz="1400">
              <a:latin typeface="Trebuchet MS"/>
              <a:cs typeface="Trebuchet MS"/>
            </a:endParaRPr>
          </a:p>
          <a:p>
            <a:pPr algn="ctr" marL="638810">
              <a:lnSpc>
                <a:spcPct val="100000"/>
              </a:lnSpc>
            </a:pPr>
            <a:r>
              <a:rPr dirty="0" sz="1400" spc="-25" b="1">
                <a:solidFill>
                  <a:srgbClr val="F1B017"/>
                </a:solidFill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algn="ctr" marL="640080">
              <a:lnSpc>
                <a:spcPct val="100000"/>
              </a:lnSpc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store</a:t>
            </a:r>
            <a:r>
              <a:rPr dirty="0" sz="1400" spc="-10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results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3038094" y="1930145"/>
            <a:ext cx="8693150" cy="3680460"/>
          </a:xfrm>
          <a:custGeom>
            <a:avLst/>
            <a:gdLst/>
            <a:ahLst/>
            <a:cxnLst/>
            <a:rect l="l" t="t" r="r" b="b"/>
            <a:pathLst>
              <a:path w="8693150" h="3680460">
                <a:moveTo>
                  <a:pt x="0" y="3680459"/>
                </a:moveTo>
                <a:lnTo>
                  <a:pt x="8692896" y="3680459"/>
                </a:lnTo>
                <a:lnTo>
                  <a:pt x="8692896" y="0"/>
                </a:lnTo>
                <a:lnTo>
                  <a:pt x="0" y="0"/>
                </a:lnTo>
                <a:lnTo>
                  <a:pt x="0" y="3680459"/>
                </a:lnTo>
                <a:close/>
              </a:path>
            </a:pathLst>
          </a:custGeom>
          <a:ln w="317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3527805" y="1997709"/>
            <a:ext cx="8210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60" b="1">
                <a:solidFill>
                  <a:srgbClr val="FFFFFF"/>
                </a:solidFill>
                <a:latin typeface="Trebuchet MS"/>
                <a:cs typeface="Trebuchet MS"/>
              </a:rPr>
              <a:t>AWS</a:t>
            </a:r>
            <a:r>
              <a:rPr dirty="0" sz="1200" spc="-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Trebuchet MS"/>
                <a:cs typeface="Trebuchet MS"/>
              </a:rPr>
              <a:t>Cloud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850263" y="941958"/>
            <a:ext cx="8670925" cy="3539490"/>
            <a:chOff x="1850263" y="941958"/>
            <a:chExt cx="8670925" cy="3539490"/>
          </a:xfrm>
        </p:grpSpPr>
        <p:sp>
          <p:nvSpPr>
            <p:cNvPr id="27" name="object 27" descr=""/>
            <p:cNvSpPr/>
            <p:nvPr/>
          </p:nvSpPr>
          <p:spPr>
            <a:xfrm>
              <a:off x="3037795" y="1942034"/>
              <a:ext cx="370840" cy="370205"/>
            </a:xfrm>
            <a:custGeom>
              <a:avLst/>
              <a:gdLst/>
              <a:ahLst/>
              <a:cxnLst/>
              <a:rect l="l" t="t" r="r" b="b"/>
              <a:pathLst>
                <a:path w="370839" h="370205">
                  <a:moveTo>
                    <a:pt x="370690" y="0"/>
                  </a:moveTo>
                  <a:lnTo>
                    <a:pt x="0" y="0"/>
                  </a:lnTo>
                  <a:lnTo>
                    <a:pt x="0" y="369928"/>
                  </a:lnTo>
                  <a:lnTo>
                    <a:pt x="370690" y="369928"/>
                  </a:lnTo>
                  <a:lnTo>
                    <a:pt x="3706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091853" y="2053013"/>
              <a:ext cx="260985" cy="161290"/>
            </a:xfrm>
            <a:custGeom>
              <a:avLst/>
              <a:gdLst/>
              <a:ahLst/>
              <a:cxnLst/>
              <a:rect l="l" t="t" r="r" b="b"/>
              <a:pathLst>
                <a:path w="260985" h="161289">
                  <a:moveTo>
                    <a:pt x="2418" y="106038"/>
                  </a:moveTo>
                  <a:lnTo>
                    <a:pt x="30666" y="132342"/>
                  </a:lnTo>
                  <a:lnTo>
                    <a:pt x="96793" y="157474"/>
                  </a:lnTo>
                  <a:lnTo>
                    <a:pt x="133832" y="160834"/>
                  </a:lnTo>
                  <a:lnTo>
                    <a:pt x="161809" y="158759"/>
                  </a:lnTo>
                  <a:lnTo>
                    <a:pt x="190205" y="152619"/>
                  </a:lnTo>
                  <a:lnTo>
                    <a:pt x="217247" y="142539"/>
                  </a:lnTo>
                  <a:lnTo>
                    <a:pt x="218044" y="142075"/>
                  </a:lnTo>
                  <a:lnTo>
                    <a:pt x="136867" y="142075"/>
                  </a:lnTo>
                  <a:lnTo>
                    <a:pt x="101515" y="139735"/>
                  </a:lnTo>
                  <a:lnTo>
                    <a:pt x="67405" y="132986"/>
                  </a:lnTo>
                  <a:lnTo>
                    <a:pt x="35229" y="122239"/>
                  </a:lnTo>
                  <a:lnTo>
                    <a:pt x="5680" y="107903"/>
                  </a:lnTo>
                  <a:lnTo>
                    <a:pt x="2418" y="106038"/>
                  </a:lnTo>
                  <a:close/>
                </a:path>
                <a:path w="260985" h="161289">
                  <a:moveTo>
                    <a:pt x="260985" y="107534"/>
                  </a:moveTo>
                  <a:lnTo>
                    <a:pt x="235619" y="107534"/>
                  </a:lnTo>
                  <a:lnTo>
                    <a:pt x="243973" y="107927"/>
                  </a:lnTo>
                  <a:lnTo>
                    <a:pt x="248962" y="110061"/>
                  </a:lnTo>
                  <a:lnTo>
                    <a:pt x="241131" y="142661"/>
                  </a:lnTo>
                  <a:lnTo>
                    <a:pt x="243193" y="143609"/>
                  </a:lnTo>
                  <a:lnTo>
                    <a:pt x="245340" y="141790"/>
                  </a:lnTo>
                  <a:lnTo>
                    <a:pt x="253970" y="130980"/>
                  </a:lnTo>
                  <a:lnTo>
                    <a:pt x="259066" y="118507"/>
                  </a:lnTo>
                  <a:lnTo>
                    <a:pt x="260894" y="108148"/>
                  </a:lnTo>
                  <a:lnTo>
                    <a:pt x="260985" y="107534"/>
                  </a:lnTo>
                  <a:close/>
                </a:path>
                <a:path w="260985" h="161289">
                  <a:moveTo>
                    <a:pt x="241850" y="119934"/>
                  </a:moveTo>
                  <a:lnTo>
                    <a:pt x="186774" y="137104"/>
                  </a:lnTo>
                  <a:lnTo>
                    <a:pt x="136867" y="142075"/>
                  </a:lnTo>
                  <a:lnTo>
                    <a:pt x="218044" y="142075"/>
                  </a:lnTo>
                  <a:lnTo>
                    <a:pt x="241162" y="128642"/>
                  </a:lnTo>
                  <a:lnTo>
                    <a:pt x="245958" y="125143"/>
                  </a:lnTo>
                  <a:lnTo>
                    <a:pt x="241850" y="119934"/>
                  </a:lnTo>
                  <a:close/>
                </a:path>
                <a:path w="260985" h="161289">
                  <a:moveTo>
                    <a:pt x="243507" y="98114"/>
                  </a:moveTo>
                  <a:lnTo>
                    <a:pt x="230337" y="99827"/>
                  </a:lnTo>
                  <a:lnTo>
                    <a:pt x="217824" y="105437"/>
                  </a:lnTo>
                  <a:lnTo>
                    <a:pt x="215515" y="107071"/>
                  </a:lnTo>
                  <a:lnTo>
                    <a:pt x="215917" y="109329"/>
                  </a:lnTo>
                  <a:lnTo>
                    <a:pt x="226312" y="108148"/>
                  </a:lnTo>
                  <a:lnTo>
                    <a:pt x="235619" y="107534"/>
                  </a:lnTo>
                  <a:lnTo>
                    <a:pt x="260985" y="107534"/>
                  </a:lnTo>
                  <a:lnTo>
                    <a:pt x="260114" y="101437"/>
                  </a:lnTo>
                  <a:lnTo>
                    <a:pt x="254409" y="99062"/>
                  </a:lnTo>
                  <a:lnTo>
                    <a:pt x="243507" y="98114"/>
                  </a:lnTo>
                  <a:close/>
                </a:path>
                <a:path w="260985" h="161289">
                  <a:moveTo>
                    <a:pt x="196919" y="63635"/>
                  </a:moveTo>
                  <a:lnTo>
                    <a:pt x="195081" y="63635"/>
                  </a:lnTo>
                  <a:lnTo>
                    <a:pt x="194488" y="64444"/>
                  </a:lnTo>
                  <a:lnTo>
                    <a:pt x="194502" y="71874"/>
                  </a:lnTo>
                  <a:lnTo>
                    <a:pt x="225786" y="80413"/>
                  </a:lnTo>
                  <a:lnTo>
                    <a:pt x="229926" y="79873"/>
                  </a:lnTo>
                  <a:lnTo>
                    <a:pt x="248568" y="68883"/>
                  </a:lnTo>
                  <a:lnTo>
                    <a:pt x="216882" y="68883"/>
                  </a:lnTo>
                  <a:lnTo>
                    <a:pt x="213407" y="68537"/>
                  </a:lnTo>
                  <a:lnTo>
                    <a:pt x="206425" y="67142"/>
                  </a:lnTo>
                  <a:lnTo>
                    <a:pt x="203213" y="66147"/>
                  </a:lnTo>
                  <a:lnTo>
                    <a:pt x="199321" y="64444"/>
                  </a:lnTo>
                  <a:lnTo>
                    <a:pt x="198015" y="63936"/>
                  </a:lnTo>
                  <a:lnTo>
                    <a:pt x="197459" y="63751"/>
                  </a:lnTo>
                  <a:lnTo>
                    <a:pt x="196919" y="63635"/>
                  </a:lnTo>
                  <a:close/>
                </a:path>
                <a:path w="260985" h="161289">
                  <a:moveTo>
                    <a:pt x="226149" y="0"/>
                  </a:moveTo>
                  <a:lnTo>
                    <a:pt x="195336" y="18874"/>
                  </a:lnTo>
                  <a:lnTo>
                    <a:pt x="195336" y="26966"/>
                  </a:lnTo>
                  <a:lnTo>
                    <a:pt x="196787" y="31097"/>
                  </a:lnTo>
                  <a:lnTo>
                    <a:pt x="202626" y="38688"/>
                  </a:lnTo>
                  <a:lnTo>
                    <a:pt x="207306" y="41586"/>
                  </a:lnTo>
                  <a:lnTo>
                    <a:pt x="226512" y="47474"/>
                  </a:lnTo>
                  <a:lnTo>
                    <a:pt x="230798" y="48884"/>
                  </a:lnTo>
                  <a:lnTo>
                    <a:pt x="233748" y="50356"/>
                  </a:lnTo>
                  <a:lnTo>
                    <a:pt x="236930" y="53570"/>
                  </a:lnTo>
                  <a:lnTo>
                    <a:pt x="237710" y="55558"/>
                  </a:lnTo>
                  <a:lnTo>
                    <a:pt x="237710" y="61462"/>
                  </a:lnTo>
                  <a:lnTo>
                    <a:pt x="236212" y="64151"/>
                  </a:lnTo>
                  <a:lnTo>
                    <a:pt x="230165" y="67943"/>
                  </a:lnTo>
                  <a:lnTo>
                    <a:pt x="225887" y="68883"/>
                  </a:lnTo>
                  <a:lnTo>
                    <a:pt x="248568" y="68883"/>
                  </a:lnTo>
                  <a:lnTo>
                    <a:pt x="251403" y="63473"/>
                  </a:lnTo>
                  <a:lnTo>
                    <a:pt x="252167" y="60159"/>
                  </a:lnTo>
                  <a:lnTo>
                    <a:pt x="252167" y="51959"/>
                  </a:lnTo>
                  <a:lnTo>
                    <a:pt x="250808" y="47975"/>
                  </a:lnTo>
                  <a:lnTo>
                    <a:pt x="245379" y="40992"/>
                  </a:lnTo>
                  <a:lnTo>
                    <a:pt x="240846" y="38241"/>
                  </a:lnTo>
                  <a:lnTo>
                    <a:pt x="217345" y="30850"/>
                  </a:lnTo>
                  <a:lnTo>
                    <a:pt x="214125" y="29278"/>
                  </a:lnTo>
                  <a:lnTo>
                    <a:pt x="210634" y="25987"/>
                  </a:lnTo>
                  <a:lnTo>
                    <a:pt x="209762" y="23960"/>
                  </a:lnTo>
                  <a:lnTo>
                    <a:pt x="209762" y="18080"/>
                  </a:lnTo>
                  <a:lnTo>
                    <a:pt x="211144" y="15537"/>
                  </a:lnTo>
                  <a:lnTo>
                    <a:pt x="216673" y="12331"/>
                  </a:lnTo>
                  <a:lnTo>
                    <a:pt x="220581" y="11537"/>
                  </a:lnTo>
                  <a:lnTo>
                    <a:pt x="247858" y="11537"/>
                  </a:lnTo>
                  <a:lnTo>
                    <a:pt x="247841" y="7868"/>
                  </a:lnTo>
                  <a:lnTo>
                    <a:pt x="228119" y="123"/>
                  </a:lnTo>
                  <a:lnTo>
                    <a:pt x="226149" y="0"/>
                  </a:lnTo>
                  <a:close/>
                </a:path>
                <a:path w="260985" h="161289">
                  <a:moveTo>
                    <a:pt x="247858" y="11537"/>
                  </a:moveTo>
                  <a:lnTo>
                    <a:pt x="231818" y="11537"/>
                  </a:lnTo>
                  <a:lnTo>
                    <a:pt x="237471" y="12623"/>
                  </a:lnTo>
                  <a:lnTo>
                    <a:pt x="242475" y="14828"/>
                  </a:lnTo>
                  <a:lnTo>
                    <a:pt x="244027" y="15537"/>
                  </a:lnTo>
                  <a:lnTo>
                    <a:pt x="245139" y="15868"/>
                  </a:lnTo>
                  <a:lnTo>
                    <a:pt x="247194" y="15868"/>
                  </a:lnTo>
                  <a:lnTo>
                    <a:pt x="247858" y="14982"/>
                  </a:lnTo>
                  <a:lnTo>
                    <a:pt x="247858" y="11537"/>
                  </a:lnTo>
                  <a:close/>
                </a:path>
                <a:path w="260985" h="161289">
                  <a:moveTo>
                    <a:pt x="94369" y="2250"/>
                  </a:moveTo>
                  <a:lnTo>
                    <a:pt x="82700" y="2250"/>
                  </a:lnTo>
                  <a:lnTo>
                    <a:pt x="81974" y="2959"/>
                  </a:lnTo>
                  <a:lnTo>
                    <a:pt x="81974" y="4947"/>
                  </a:lnTo>
                  <a:lnTo>
                    <a:pt x="82244" y="6080"/>
                  </a:lnTo>
                  <a:lnTo>
                    <a:pt x="82738" y="7783"/>
                  </a:lnTo>
                  <a:lnTo>
                    <a:pt x="103327" y="73970"/>
                  </a:lnTo>
                  <a:lnTo>
                    <a:pt x="103837" y="75673"/>
                  </a:lnTo>
                  <a:lnTo>
                    <a:pt x="104455" y="76783"/>
                  </a:lnTo>
                  <a:lnTo>
                    <a:pt x="105899" y="77900"/>
                  </a:lnTo>
                  <a:lnTo>
                    <a:pt x="107019" y="78155"/>
                  </a:lnTo>
                  <a:lnTo>
                    <a:pt x="117722" y="78155"/>
                  </a:lnTo>
                  <a:lnTo>
                    <a:pt x="118888" y="77877"/>
                  </a:lnTo>
                  <a:lnTo>
                    <a:pt x="120325" y="76683"/>
                  </a:lnTo>
                  <a:lnTo>
                    <a:pt x="120904" y="75519"/>
                  </a:lnTo>
                  <a:lnTo>
                    <a:pt x="123957" y="63049"/>
                  </a:lnTo>
                  <a:lnTo>
                    <a:pt x="112687" y="63049"/>
                  </a:lnTo>
                  <a:lnTo>
                    <a:pt x="97944" y="6450"/>
                  </a:lnTo>
                  <a:lnTo>
                    <a:pt x="97435" y="4732"/>
                  </a:lnTo>
                  <a:lnTo>
                    <a:pt x="96855" y="3622"/>
                  </a:lnTo>
                  <a:lnTo>
                    <a:pt x="95519" y="2527"/>
                  </a:lnTo>
                  <a:lnTo>
                    <a:pt x="94369" y="2250"/>
                  </a:lnTo>
                  <a:close/>
                </a:path>
                <a:path w="260985" h="161289">
                  <a:moveTo>
                    <a:pt x="146835" y="18712"/>
                  </a:moveTo>
                  <a:lnTo>
                    <a:pt x="148899" y="75519"/>
                  </a:lnTo>
                  <a:lnTo>
                    <a:pt x="162761" y="78155"/>
                  </a:lnTo>
                  <a:lnTo>
                    <a:pt x="163889" y="77900"/>
                  </a:lnTo>
                  <a:lnTo>
                    <a:pt x="165325" y="76783"/>
                  </a:lnTo>
                  <a:lnTo>
                    <a:pt x="165951" y="75673"/>
                  </a:lnTo>
                  <a:lnTo>
                    <a:pt x="166460" y="73970"/>
                  </a:lnTo>
                  <a:lnTo>
                    <a:pt x="169716" y="63797"/>
                  </a:lnTo>
                  <a:lnTo>
                    <a:pt x="157711" y="63797"/>
                  </a:lnTo>
                  <a:lnTo>
                    <a:pt x="146835" y="18712"/>
                  </a:lnTo>
                  <a:close/>
                </a:path>
                <a:path w="260985" h="161289">
                  <a:moveTo>
                    <a:pt x="187706" y="2250"/>
                  </a:moveTo>
                  <a:lnTo>
                    <a:pt x="157711" y="63797"/>
                  </a:lnTo>
                  <a:lnTo>
                    <a:pt x="169716" y="63797"/>
                  </a:lnTo>
                  <a:lnTo>
                    <a:pt x="187644" y="7784"/>
                  </a:lnTo>
                  <a:lnTo>
                    <a:pt x="187968" y="6897"/>
                  </a:lnTo>
                  <a:lnTo>
                    <a:pt x="188269" y="5687"/>
                  </a:lnTo>
                  <a:lnTo>
                    <a:pt x="188389" y="4947"/>
                  </a:lnTo>
                  <a:lnTo>
                    <a:pt x="188424" y="2959"/>
                  </a:lnTo>
                  <a:lnTo>
                    <a:pt x="187706" y="2250"/>
                  </a:lnTo>
                  <a:close/>
                </a:path>
                <a:path w="260985" h="161289">
                  <a:moveTo>
                    <a:pt x="140288" y="2250"/>
                  </a:moveTo>
                  <a:lnTo>
                    <a:pt x="112687" y="63049"/>
                  </a:lnTo>
                  <a:lnTo>
                    <a:pt x="123957" y="63049"/>
                  </a:lnTo>
                  <a:lnTo>
                    <a:pt x="134813" y="18712"/>
                  </a:lnTo>
                  <a:lnTo>
                    <a:pt x="146835" y="18712"/>
                  </a:lnTo>
                  <a:lnTo>
                    <a:pt x="143462" y="4732"/>
                  </a:lnTo>
                  <a:lnTo>
                    <a:pt x="142898" y="3622"/>
                  </a:lnTo>
                  <a:lnTo>
                    <a:pt x="141462" y="2527"/>
                  </a:lnTo>
                  <a:lnTo>
                    <a:pt x="140288" y="2250"/>
                  </a:lnTo>
                  <a:close/>
                </a:path>
                <a:path w="260985" h="161289">
                  <a:moveTo>
                    <a:pt x="42866" y="33247"/>
                  </a:moveTo>
                  <a:lnTo>
                    <a:pt x="30896" y="33247"/>
                  </a:lnTo>
                  <a:lnTo>
                    <a:pt x="23714" y="35474"/>
                  </a:lnTo>
                  <a:lnTo>
                    <a:pt x="13066" y="44352"/>
                  </a:lnTo>
                  <a:lnTo>
                    <a:pt x="10407" y="50233"/>
                  </a:lnTo>
                  <a:lnTo>
                    <a:pt x="10428" y="64444"/>
                  </a:lnTo>
                  <a:lnTo>
                    <a:pt x="12557" y="69885"/>
                  </a:lnTo>
                  <a:lnTo>
                    <a:pt x="21157" y="78078"/>
                  </a:lnTo>
                  <a:lnTo>
                    <a:pt x="26996" y="80112"/>
                  </a:lnTo>
                  <a:lnTo>
                    <a:pt x="34371" y="80112"/>
                  </a:lnTo>
                  <a:lnTo>
                    <a:pt x="41800" y="79372"/>
                  </a:lnTo>
                  <a:lnTo>
                    <a:pt x="48575" y="77153"/>
                  </a:lnTo>
                  <a:lnTo>
                    <a:pt x="54699" y="73453"/>
                  </a:lnTo>
                  <a:lnTo>
                    <a:pt x="59529" y="68883"/>
                  </a:lnTo>
                  <a:lnTo>
                    <a:pt x="34062" y="68883"/>
                  </a:lnTo>
                  <a:lnTo>
                    <a:pt x="30988" y="67866"/>
                  </a:lnTo>
                  <a:lnTo>
                    <a:pt x="26687" y="63766"/>
                  </a:lnTo>
                  <a:lnTo>
                    <a:pt x="25606" y="60760"/>
                  </a:lnTo>
                  <a:lnTo>
                    <a:pt x="25606" y="52452"/>
                  </a:lnTo>
                  <a:lnTo>
                    <a:pt x="27050" y="49169"/>
                  </a:lnTo>
                  <a:lnTo>
                    <a:pt x="32765" y="44576"/>
                  </a:lnTo>
                  <a:lnTo>
                    <a:pt x="37136" y="43428"/>
                  </a:lnTo>
                  <a:lnTo>
                    <a:pt x="73695" y="43428"/>
                  </a:lnTo>
                  <a:lnTo>
                    <a:pt x="73695" y="35798"/>
                  </a:lnTo>
                  <a:lnTo>
                    <a:pt x="59238" y="35798"/>
                  </a:lnTo>
                  <a:lnTo>
                    <a:pt x="55771" y="35004"/>
                  </a:lnTo>
                  <a:lnTo>
                    <a:pt x="52403" y="34364"/>
                  </a:lnTo>
                  <a:lnTo>
                    <a:pt x="45963" y="33478"/>
                  </a:lnTo>
                  <a:lnTo>
                    <a:pt x="42866" y="33247"/>
                  </a:lnTo>
                  <a:close/>
                </a:path>
                <a:path w="260985" h="161289">
                  <a:moveTo>
                    <a:pt x="76770" y="68274"/>
                  </a:moveTo>
                  <a:lnTo>
                    <a:pt x="60173" y="68274"/>
                  </a:lnTo>
                  <a:lnTo>
                    <a:pt x="61180" y="70340"/>
                  </a:lnTo>
                  <a:lnTo>
                    <a:pt x="61980" y="71866"/>
                  </a:lnTo>
                  <a:lnTo>
                    <a:pt x="69339" y="78478"/>
                  </a:lnTo>
                  <a:lnTo>
                    <a:pt x="70104" y="78216"/>
                  </a:lnTo>
                  <a:lnTo>
                    <a:pt x="70923" y="77731"/>
                  </a:lnTo>
                  <a:lnTo>
                    <a:pt x="76452" y="74124"/>
                  </a:lnTo>
                  <a:lnTo>
                    <a:pt x="77572" y="73338"/>
                  </a:lnTo>
                  <a:lnTo>
                    <a:pt x="78143" y="72482"/>
                  </a:lnTo>
                  <a:lnTo>
                    <a:pt x="78143" y="70987"/>
                  </a:lnTo>
                  <a:lnTo>
                    <a:pt x="77935" y="70340"/>
                  </a:lnTo>
                  <a:lnTo>
                    <a:pt x="76770" y="68274"/>
                  </a:lnTo>
                  <a:close/>
                </a:path>
                <a:path w="260985" h="161289">
                  <a:moveTo>
                    <a:pt x="73695" y="43428"/>
                  </a:moveTo>
                  <a:lnTo>
                    <a:pt x="45631" y="43428"/>
                  </a:lnTo>
                  <a:lnTo>
                    <a:pt x="48365" y="43613"/>
                  </a:lnTo>
                  <a:lnTo>
                    <a:pt x="54010" y="44306"/>
                  </a:lnTo>
                  <a:lnTo>
                    <a:pt x="56697" y="44776"/>
                  </a:lnTo>
                  <a:lnTo>
                    <a:pt x="59238" y="45377"/>
                  </a:lnTo>
                  <a:lnTo>
                    <a:pt x="59174" y="52452"/>
                  </a:lnTo>
                  <a:lnTo>
                    <a:pt x="40935" y="68883"/>
                  </a:lnTo>
                  <a:lnTo>
                    <a:pt x="59529" y="68883"/>
                  </a:lnTo>
                  <a:lnTo>
                    <a:pt x="60173" y="68274"/>
                  </a:lnTo>
                  <a:lnTo>
                    <a:pt x="76770" y="68274"/>
                  </a:lnTo>
                  <a:lnTo>
                    <a:pt x="76305" y="67450"/>
                  </a:lnTo>
                  <a:lnTo>
                    <a:pt x="75363" y="65400"/>
                  </a:lnTo>
                  <a:lnTo>
                    <a:pt x="74019" y="61593"/>
                  </a:lnTo>
                  <a:lnTo>
                    <a:pt x="73695" y="59057"/>
                  </a:lnTo>
                  <a:lnTo>
                    <a:pt x="73695" y="43428"/>
                  </a:lnTo>
                  <a:close/>
                </a:path>
                <a:path w="260985" h="161289">
                  <a:moveTo>
                    <a:pt x="71330" y="11845"/>
                  </a:moveTo>
                  <a:lnTo>
                    <a:pt x="47584" y="11845"/>
                  </a:lnTo>
                  <a:lnTo>
                    <a:pt x="52342" y="13155"/>
                  </a:lnTo>
                  <a:lnTo>
                    <a:pt x="57871" y="18457"/>
                  </a:lnTo>
                  <a:lnTo>
                    <a:pt x="59238" y="23028"/>
                  </a:lnTo>
                  <a:lnTo>
                    <a:pt x="59238" y="35798"/>
                  </a:lnTo>
                  <a:lnTo>
                    <a:pt x="73695" y="35798"/>
                  </a:lnTo>
                  <a:lnTo>
                    <a:pt x="73641" y="18457"/>
                  </a:lnTo>
                  <a:lnTo>
                    <a:pt x="71330" y="11845"/>
                  </a:lnTo>
                  <a:close/>
                </a:path>
                <a:path w="260985" h="161289">
                  <a:moveTo>
                    <a:pt x="53871" y="0"/>
                  </a:moveTo>
                  <a:lnTo>
                    <a:pt x="18709" y="5548"/>
                  </a:lnTo>
                  <a:lnTo>
                    <a:pt x="17474" y="6134"/>
                  </a:lnTo>
                  <a:lnTo>
                    <a:pt x="16663" y="6735"/>
                  </a:lnTo>
                  <a:lnTo>
                    <a:pt x="15846" y="7930"/>
                  </a:lnTo>
                  <a:lnTo>
                    <a:pt x="15723" y="16469"/>
                  </a:lnTo>
                  <a:lnTo>
                    <a:pt x="16254" y="17217"/>
                  </a:lnTo>
                  <a:lnTo>
                    <a:pt x="17783" y="17217"/>
                  </a:lnTo>
                  <a:lnTo>
                    <a:pt x="18246" y="17140"/>
                  </a:lnTo>
                  <a:lnTo>
                    <a:pt x="19458" y="16847"/>
                  </a:lnTo>
                  <a:lnTo>
                    <a:pt x="20493" y="16469"/>
                  </a:lnTo>
                  <a:lnTo>
                    <a:pt x="21922" y="15868"/>
                  </a:lnTo>
                  <a:lnTo>
                    <a:pt x="24996" y="14673"/>
                  </a:lnTo>
                  <a:lnTo>
                    <a:pt x="28154" y="13702"/>
                  </a:lnTo>
                  <a:lnTo>
                    <a:pt x="34595" y="12207"/>
                  </a:lnTo>
                  <a:lnTo>
                    <a:pt x="37746" y="11845"/>
                  </a:lnTo>
                  <a:lnTo>
                    <a:pt x="71330" y="11845"/>
                  </a:lnTo>
                  <a:lnTo>
                    <a:pt x="71247" y="11606"/>
                  </a:lnTo>
                  <a:lnTo>
                    <a:pt x="61524" y="2335"/>
                  </a:lnTo>
                  <a:lnTo>
                    <a:pt x="53871" y="0"/>
                  </a:lnTo>
                  <a:close/>
                </a:path>
              </a:pathLst>
            </a:custGeom>
            <a:solidFill>
              <a:srgbClr val="222E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850263" y="941958"/>
              <a:ext cx="8670925" cy="3539490"/>
            </a:xfrm>
            <a:custGeom>
              <a:avLst/>
              <a:gdLst/>
              <a:ahLst/>
              <a:cxnLst/>
              <a:rect l="l" t="t" r="r" b="b"/>
              <a:pathLst>
                <a:path w="8670925" h="3539490">
                  <a:moveTo>
                    <a:pt x="1815592" y="3460115"/>
                  </a:moveTo>
                  <a:lnTo>
                    <a:pt x="1783842" y="3444240"/>
                  </a:lnTo>
                  <a:lnTo>
                    <a:pt x="1656842" y="3380740"/>
                  </a:lnTo>
                  <a:lnTo>
                    <a:pt x="1656842" y="3444240"/>
                  </a:lnTo>
                  <a:lnTo>
                    <a:pt x="7112" y="3444240"/>
                  </a:lnTo>
                  <a:lnTo>
                    <a:pt x="0" y="3451352"/>
                  </a:lnTo>
                  <a:lnTo>
                    <a:pt x="0" y="3468878"/>
                  </a:lnTo>
                  <a:lnTo>
                    <a:pt x="7112" y="3475990"/>
                  </a:lnTo>
                  <a:lnTo>
                    <a:pt x="1656842" y="3475990"/>
                  </a:lnTo>
                  <a:lnTo>
                    <a:pt x="1656842" y="3539490"/>
                  </a:lnTo>
                  <a:lnTo>
                    <a:pt x="1783842" y="3475990"/>
                  </a:lnTo>
                  <a:lnTo>
                    <a:pt x="1815592" y="3460115"/>
                  </a:lnTo>
                  <a:close/>
                </a:path>
                <a:path w="8670925" h="3539490">
                  <a:moveTo>
                    <a:pt x="8670798" y="945388"/>
                  </a:moveTo>
                  <a:lnTo>
                    <a:pt x="8607298" y="945388"/>
                  </a:lnTo>
                  <a:lnTo>
                    <a:pt x="8607298" y="7112"/>
                  </a:lnTo>
                  <a:lnTo>
                    <a:pt x="8600186" y="0"/>
                  </a:lnTo>
                  <a:lnTo>
                    <a:pt x="8582660" y="0"/>
                  </a:lnTo>
                  <a:lnTo>
                    <a:pt x="8575548" y="7112"/>
                  </a:lnTo>
                  <a:lnTo>
                    <a:pt x="8575548" y="945388"/>
                  </a:lnTo>
                  <a:lnTo>
                    <a:pt x="8512048" y="945388"/>
                  </a:lnTo>
                  <a:lnTo>
                    <a:pt x="8591423" y="1104138"/>
                  </a:lnTo>
                  <a:lnTo>
                    <a:pt x="8654923" y="977138"/>
                  </a:lnTo>
                  <a:lnTo>
                    <a:pt x="8670798" y="945388"/>
                  </a:lnTo>
                  <a:close/>
                </a:path>
              </a:pathLst>
            </a:custGeom>
            <a:solidFill>
              <a:srgbClr val="B881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Long-</a:t>
            </a:r>
            <a:r>
              <a:rPr dirty="0" spc="-95"/>
              <a:t>term</a:t>
            </a:r>
            <a:r>
              <a:rPr dirty="0" spc="-285"/>
              <a:t> </a:t>
            </a:r>
            <a:r>
              <a:rPr dirty="0" spc="-35"/>
              <a:t>data</a:t>
            </a:r>
            <a:r>
              <a:rPr dirty="0" spc="-270"/>
              <a:t> </a:t>
            </a:r>
            <a:r>
              <a:rPr dirty="0" spc="-35"/>
              <a:t>strategy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42544" y="4509515"/>
            <a:ext cx="4512945" cy="862965"/>
            <a:chOff x="542544" y="4509515"/>
            <a:chExt cx="4512945" cy="862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" y="4509515"/>
              <a:ext cx="1018032" cy="86258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8" y="4524755"/>
              <a:ext cx="560832" cy="8305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4742687"/>
              <a:ext cx="559308" cy="41300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1439" y="5423408"/>
            <a:ext cx="1068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engines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85186" y="5423408"/>
            <a:ext cx="417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35066" y="4816602"/>
            <a:ext cx="81724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97426" y="2627376"/>
            <a:ext cx="4936490" cy="2752725"/>
            <a:chOff x="4297426" y="2627376"/>
            <a:chExt cx="4936490" cy="2752725"/>
          </a:xfrm>
        </p:grpSpPr>
        <p:sp>
          <p:nvSpPr>
            <p:cNvPr id="11" name="object 11" descr=""/>
            <p:cNvSpPr/>
            <p:nvPr/>
          </p:nvSpPr>
          <p:spPr>
            <a:xfrm>
              <a:off x="4303776" y="4511040"/>
              <a:ext cx="2413000" cy="862965"/>
            </a:xfrm>
            <a:custGeom>
              <a:avLst/>
              <a:gdLst/>
              <a:ahLst/>
              <a:cxnLst/>
              <a:rect l="l" t="t" r="r" b="b"/>
              <a:pathLst>
                <a:path w="2413000" h="862964">
                  <a:moveTo>
                    <a:pt x="0" y="862584"/>
                  </a:moveTo>
                  <a:lnTo>
                    <a:pt x="2412492" y="862584"/>
                  </a:lnTo>
                  <a:lnTo>
                    <a:pt x="2412492" y="0"/>
                  </a:lnTo>
                  <a:lnTo>
                    <a:pt x="0" y="0"/>
                  </a:lnTo>
                  <a:lnTo>
                    <a:pt x="0" y="862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3208" y="2627376"/>
              <a:ext cx="330707" cy="41300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529318" y="2701544"/>
            <a:ext cx="8001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590533" y="2390901"/>
            <a:ext cx="2426970" cy="2787650"/>
            <a:chOff x="8590533" y="2390901"/>
            <a:chExt cx="2426970" cy="2787650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4167" y="4730495"/>
              <a:ext cx="330707" cy="448056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596883" y="2397251"/>
              <a:ext cx="2414270" cy="862965"/>
            </a:xfrm>
            <a:custGeom>
              <a:avLst/>
              <a:gdLst/>
              <a:ahLst/>
              <a:cxnLst/>
              <a:rect l="l" t="t" r="r" b="b"/>
              <a:pathLst>
                <a:path w="2414270" h="862964">
                  <a:moveTo>
                    <a:pt x="0" y="862584"/>
                  </a:moveTo>
                  <a:lnTo>
                    <a:pt x="2414016" y="862584"/>
                  </a:lnTo>
                  <a:lnTo>
                    <a:pt x="2414016" y="0"/>
                  </a:lnTo>
                  <a:lnTo>
                    <a:pt x="0" y="0"/>
                  </a:lnTo>
                  <a:lnTo>
                    <a:pt x="0" y="862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590023" y="4822697"/>
            <a:ext cx="1367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551813" y="4510785"/>
            <a:ext cx="9525000" cy="875665"/>
            <a:chOff x="1551813" y="4510785"/>
            <a:chExt cx="9525000" cy="875665"/>
          </a:xfrm>
        </p:grpSpPr>
        <p:sp>
          <p:nvSpPr>
            <p:cNvPr id="19" name="object 19" descr=""/>
            <p:cNvSpPr/>
            <p:nvPr/>
          </p:nvSpPr>
          <p:spPr>
            <a:xfrm>
              <a:off x="1551813" y="4878069"/>
              <a:ext cx="777240" cy="127000"/>
            </a:xfrm>
            <a:custGeom>
              <a:avLst/>
              <a:gdLst/>
              <a:ahLst/>
              <a:cxnLst/>
              <a:rect l="l" t="t" r="r" b="b"/>
              <a:pathLst>
                <a:path w="777239" h="127000">
                  <a:moveTo>
                    <a:pt x="650239" y="0"/>
                  </a:moveTo>
                  <a:lnTo>
                    <a:pt x="650239" y="126999"/>
                  </a:lnTo>
                  <a:lnTo>
                    <a:pt x="758189" y="73024"/>
                  </a:lnTo>
                  <a:lnTo>
                    <a:pt x="668147" y="73024"/>
                  </a:lnTo>
                  <a:lnTo>
                    <a:pt x="672464" y="68706"/>
                  </a:lnTo>
                  <a:lnTo>
                    <a:pt x="672464" y="58292"/>
                  </a:lnTo>
                  <a:lnTo>
                    <a:pt x="668147" y="53974"/>
                  </a:lnTo>
                  <a:lnTo>
                    <a:pt x="758189" y="53974"/>
                  </a:lnTo>
                  <a:lnTo>
                    <a:pt x="650239" y="0"/>
                  </a:lnTo>
                  <a:close/>
                </a:path>
                <a:path w="777239" h="127000">
                  <a:moveTo>
                    <a:pt x="650239" y="53974"/>
                  </a:moveTo>
                  <a:lnTo>
                    <a:pt x="4318" y="53974"/>
                  </a:lnTo>
                  <a:lnTo>
                    <a:pt x="0" y="58292"/>
                  </a:lnTo>
                  <a:lnTo>
                    <a:pt x="0" y="68706"/>
                  </a:lnTo>
                  <a:lnTo>
                    <a:pt x="4318" y="73024"/>
                  </a:lnTo>
                  <a:lnTo>
                    <a:pt x="650239" y="73024"/>
                  </a:lnTo>
                  <a:lnTo>
                    <a:pt x="650239" y="53974"/>
                  </a:lnTo>
                  <a:close/>
                </a:path>
                <a:path w="777239" h="127000">
                  <a:moveTo>
                    <a:pt x="758189" y="53974"/>
                  </a:moveTo>
                  <a:lnTo>
                    <a:pt x="668147" y="53974"/>
                  </a:lnTo>
                  <a:lnTo>
                    <a:pt x="672464" y="58292"/>
                  </a:lnTo>
                  <a:lnTo>
                    <a:pt x="672464" y="68706"/>
                  </a:lnTo>
                  <a:lnTo>
                    <a:pt x="668147" y="73024"/>
                  </a:lnTo>
                  <a:lnTo>
                    <a:pt x="758189" y="73024"/>
                  </a:lnTo>
                  <a:lnTo>
                    <a:pt x="777239" y="63499"/>
                  </a:lnTo>
                  <a:lnTo>
                    <a:pt x="758189" y="539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657844" y="4517135"/>
              <a:ext cx="2413000" cy="862965"/>
            </a:xfrm>
            <a:custGeom>
              <a:avLst/>
              <a:gdLst/>
              <a:ahLst/>
              <a:cxnLst/>
              <a:rect l="l" t="t" r="r" b="b"/>
              <a:pathLst>
                <a:path w="2413000" h="862964">
                  <a:moveTo>
                    <a:pt x="0" y="862583"/>
                  </a:moveTo>
                  <a:lnTo>
                    <a:pt x="2412492" y="862583"/>
                  </a:lnTo>
                  <a:lnTo>
                    <a:pt x="2412492" y="0"/>
                  </a:lnTo>
                  <a:lnTo>
                    <a:pt x="0" y="0"/>
                  </a:lnTo>
                  <a:lnTo>
                    <a:pt x="0" y="86258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0100" y="2631948"/>
            <a:ext cx="330708" cy="413003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303776" y="2401823"/>
            <a:ext cx="2413000" cy="86296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91235" marR="546100" indent="-6731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In-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memory datastore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0547" y="1240536"/>
            <a:ext cx="435864" cy="435863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417564" y="1025652"/>
            <a:ext cx="2413000" cy="86423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calculation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446521" y="1449705"/>
            <a:ext cx="980440" cy="953135"/>
          </a:xfrm>
          <a:custGeom>
            <a:avLst/>
            <a:gdLst/>
            <a:ahLst/>
            <a:cxnLst/>
            <a:rect l="l" t="t" r="r" b="b"/>
            <a:pathLst>
              <a:path w="980439" h="953135">
                <a:moveTo>
                  <a:pt x="53975" y="826008"/>
                </a:moveTo>
                <a:lnTo>
                  <a:pt x="0" y="826008"/>
                </a:lnTo>
                <a:lnTo>
                  <a:pt x="63500" y="953008"/>
                </a:lnTo>
                <a:lnTo>
                  <a:pt x="115887" y="848233"/>
                </a:lnTo>
                <a:lnTo>
                  <a:pt x="58292" y="848233"/>
                </a:lnTo>
                <a:lnTo>
                  <a:pt x="53975" y="843915"/>
                </a:lnTo>
                <a:lnTo>
                  <a:pt x="53975" y="826008"/>
                </a:lnTo>
                <a:close/>
              </a:path>
              <a:path w="980439" h="953135">
                <a:moveTo>
                  <a:pt x="975867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843915"/>
                </a:lnTo>
                <a:lnTo>
                  <a:pt x="58292" y="848233"/>
                </a:lnTo>
                <a:lnTo>
                  <a:pt x="68706" y="848233"/>
                </a:lnTo>
                <a:lnTo>
                  <a:pt x="73025" y="843915"/>
                </a:lnTo>
                <a:lnTo>
                  <a:pt x="73025" y="19050"/>
                </a:lnTo>
                <a:lnTo>
                  <a:pt x="63500" y="19050"/>
                </a:lnTo>
                <a:lnTo>
                  <a:pt x="73025" y="9525"/>
                </a:lnTo>
                <a:lnTo>
                  <a:pt x="980186" y="9525"/>
                </a:lnTo>
                <a:lnTo>
                  <a:pt x="980186" y="4318"/>
                </a:lnTo>
                <a:lnTo>
                  <a:pt x="975867" y="0"/>
                </a:lnTo>
                <a:close/>
              </a:path>
              <a:path w="980439" h="953135">
                <a:moveTo>
                  <a:pt x="127000" y="826008"/>
                </a:moveTo>
                <a:lnTo>
                  <a:pt x="73025" y="826008"/>
                </a:lnTo>
                <a:lnTo>
                  <a:pt x="73025" y="843915"/>
                </a:lnTo>
                <a:lnTo>
                  <a:pt x="68706" y="848233"/>
                </a:lnTo>
                <a:lnTo>
                  <a:pt x="115887" y="848233"/>
                </a:lnTo>
                <a:lnTo>
                  <a:pt x="127000" y="826008"/>
                </a:lnTo>
                <a:close/>
              </a:path>
              <a:path w="980439" h="953135">
                <a:moveTo>
                  <a:pt x="73025" y="9525"/>
                </a:moveTo>
                <a:lnTo>
                  <a:pt x="63500" y="19050"/>
                </a:lnTo>
                <a:lnTo>
                  <a:pt x="73025" y="19050"/>
                </a:lnTo>
                <a:lnTo>
                  <a:pt x="73025" y="9525"/>
                </a:lnTo>
                <a:close/>
              </a:path>
              <a:path w="980439" h="953135">
                <a:moveTo>
                  <a:pt x="980186" y="9525"/>
                </a:moveTo>
                <a:lnTo>
                  <a:pt x="73025" y="9525"/>
                </a:lnTo>
                <a:lnTo>
                  <a:pt x="73025" y="19050"/>
                </a:lnTo>
                <a:lnTo>
                  <a:pt x="975867" y="19050"/>
                </a:lnTo>
                <a:lnTo>
                  <a:pt x="980186" y="14732"/>
                </a:lnTo>
                <a:lnTo>
                  <a:pt x="980186" y="95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879217" y="1449704"/>
            <a:ext cx="6988809" cy="3562350"/>
          </a:xfrm>
          <a:custGeom>
            <a:avLst/>
            <a:gdLst/>
            <a:ahLst/>
            <a:cxnLst/>
            <a:rect l="l" t="t" r="r" b="b"/>
            <a:pathLst>
              <a:path w="6988809" h="3562350">
                <a:moveTo>
                  <a:pt x="1425321" y="3494405"/>
                </a:moveTo>
                <a:lnTo>
                  <a:pt x="1298448" y="3430651"/>
                </a:lnTo>
                <a:lnTo>
                  <a:pt x="1298333" y="3484613"/>
                </a:lnTo>
                <a:lnTo>
                  <a:pt x="9525" y="3482340"/>
                </a:lnTo>
                <a:lnTo>
                  <a:pt x="4318" y="3482340"/>
                </a:lnTo>
                <a:lnTo>
                  <a:pt x="0" y="3486531"/>
                </a:lnTo>
                <a:lnTo>
                  <a:pt x="0" y="3497072"/>
                </a:lnTo>
                <a:lnTo>
                  <a:pt x="4191" y="3501390"/>
                </a:lnTo>
                <a:lnTo>
                  <a:pt x="1298295" y="3503650"/>
                </a:lnTo>
                <a:lnTo>
                  <a:pt x="1298194" y="3557651"/>
                </a:lnTo>
                <a:lnTo>
                  <a:pt x="1406677" y="3503676"/>
                </a:lnTo>
                <a:lnTo>
                  <a:pt x="1425321" y="3494405"/>
                </a:lnTo>
                <a:close/>
              </a:path>
              <a:path w="6988809" h="3562350">
                <a:moveTo>
                  <a:pt x="2694305" y="1942465"/>
                </a:moveTo>
                <a:lnTo>
                  <a:pt x="2683192" y="1920240"/>
                </a:lnTo>
                <a:lnTo>
                  <a:pt x="2630805" y="1815465"/>
                </a:lnTo>
                <a:lnTo>
                  <a:pt x="2567305" y="1942465"/>
                </a:lnTo>
                <a:lnTo>
                  <a:pt x="2621280" y="1942465"/>
                </a:lnTo>
                <a:lnTo>
                  <a:pt x="2621534" y="3062478"/>
                </a:lnTo>
                <a:lnTo>
                  <a:pt x="2621534" y="3067812"/>
                </a:lnTo>
                <a:lnTo>
                  <a:pt x="2625725" y="3072003"/>
                </a:lnTo>
                <a:lnTo>
                  <a:pt x="2636266" y="3072003"/>
                </a:lnTo>
                <a:lnTo>
                  <a:pt x="2640584" y="3067812"/>
                </a:lnTo>
                <a:lnTo>
                  <a:pt x="2640330" y="1942465"/>
                </a:lnTo>
                <a:lnTo>
                  <a:pt x="2694305" y="1942465"/>
                </a:lnTo>
                <a:close/>
              </a:path>
              <a:path w="6988809" h="3562350">
                <a:moveTo>
                  <a:pt x="5779135" y="3499231"/>
                </a:moveTo>
                <a:lnTo>
                  <a:pt x="5652389" y="3435350"/>
                </a:lnTo>
                <a:lnTo>
                  <a:pt x="5652224" y="3489299"/>
                </a:lnTo>
                <a:lnTo>
                  <a:pt x="3837813" y="3483864"/>
                </a:lnTo>
                <a:lnTo>
                  <a:pt x="3832606" y="3483864"/>
                </a:lnTo>
                <a:lnTo>
                  <a:pt x="3828288" y="3488055"/>
                </a:lnTo>
                <a:lnTo>
                  <a:pt x="3828288" y="3498596"/>
                </a:lnTo>
                <a:lnTo>
                  <a:pt x="3832479" y="3502914"/>
                </a:lnTo>
                <a:lnTo>
                  <a:pt x="5652160" y="3508349"/>
                </a:lnTo>
                <a:lnTo>
                  <a:pt x="5664835" y="3508375"/>
                </a:lnTo>
                <a:lnTo>
                  <a:pt x="5652160" y="3508375"/>
                </a:lnTo>
                <a:lnTo>
                  <a:pt x="5652008" y="3562350"/>
                </a:lnTo>
                <a:lnTo>
                  <a:pt x="5760707" y="3508375"/>
                </a:lnTo>
                <a:lnTo>
                  <a:pt x="5670042" y="3508375"/>
                </a:lnTo>
                <a:lnTo>
                  <a:pt x="5760783" y="3508349"/>
                </a:lnTo>
                <a:lnTo>
                  <a:pt x="5779135" y="3499231"/>
                </a:lnTo>
                <a:close/>
              </a:path>
              <a:path w="6988809" h="3562350">
                <a:moveTo>
                  <a:pt x="6988810" y="821309"/>
                </a:moveTo>
                <a:lnTo>
                  <a:pt x="6934835" y="821309"/>
                </a:lnTo>
                <a:lnTo>
                  <a:pt x="6934835" y="19050"/>
                </a:lnTo>
                <a:lnTo>
                  <a:pt x="6934835" y="9525"/>
                </a:lnTo>
                <a:lnTo>
                  <a:pt x="6934835" y="4318"/>
                </a:lnTo>
                <a:lnTo>
                  <a:pt x="6930517" y="0"/>
                </a:lnTo>
                <a:lnTo>
                  <a:pt x="5946394" y="0"/>
                </a:lnTo>
                <a:lnTo>
                  <a:pt x="5942076" y="4318"/>
                </a:lnTo>
                <a:lnTo>
                  <a:pt x="5942076" y="14732"/>
                </a:lnTo>
                <a:lnTo>
                  <a:pt x="5946394" y="19050"/>
                </a:lnTo>
                <a:lnTo>
                  <a:pt x="6915785" y="19050"/>
                </a:lnTo>
                <a:lnTo>
                  <a:pt x="6915785" y="821309"/>
                </a:lnTo>
                <a:lnTo>
                  <a:pt x="6861810" y="821309"/>
                </a:lnTo>
                <a:lnTo>
                  <a:pt x="6925310" y="948309"/>
                </a:lnTo>
                <a:lnTo>
                  <a:pt x="6977697" y="843534"/>
                </a:lnTo>
                <a:lnTo>
                  <a:pt x="6988810" y="82130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052186" y="5495645"/>
            <a:ext cx="205930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90" marR="5080" indent="-161925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Amazon</a:t>
            </a:r>
            <a:r>
              <a:rPr dirty="0" sz="1400" spc="-3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Simple</a:t>
            </a:r>
            <a:r>
              <a:rPr dirty="0" sz="1400" spc="-5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Arial"/>
                <a:cs typeface="Arial"/>
              </a:rPr>
              <a:t>Storage </a:t>
            </a: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Service</a:t>
            </a:r>
            <a:r>
              <a:rPr dirty="0" sz="1400" spc="-6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(Amazon</a:t>
            </a:r>
            <a:r>
              <a:rPr dirty="0" sz="1400" spc="-30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25" b="1">
                <a:solidFill>
                  <a:srgbClr val="F1B017"/>
                </a:solidFill>
                <a:latin typeface="Arial"/>
                <a:cs typeface="Arial"/>
              </a:rPr>
              <a:t>S3)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529318" y="5592572"/>
            <a:ext cx="145161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Amazon</a:t>
            </a:r>
            <a:r>
              <a:rPr dirty="0" sz="1400" spc="7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Redshift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3727196" y="3529076"/>
            <a:ext cx="171259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B017"/>
                </a:solidFill>
                <a:latin typeface="Trebuchet MS"/>
                <a:cs typeface="Trebuchet MS"/>
              </a:rPr>
              <a:t>Amazon</a:t>
            </a:r>
            <a:r>
              <a:rPr dirty="0" sz="1400" spc="85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Trebuchet MS"/>
                <a:cs typeface="Trebuchet MS"/>
              </a:rPr>
              <a:t>ElastiCache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199378" y="3533013"/>
            <a:ext cx="17005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4820" marR="5080" indent="-452755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Amazon</a:t>
            </a:r>
            <a:r>
              <a:rPr dirty="0" sz="1400" spc="-5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Arial"/>
                <a:cs typeface="Arial"/>
              </a:rPr>
              <a:t>MemoryDB </a:t>
            </a: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for</a:t>
            </a:r>
            <a:r>
              <a:rPr dirty="0" sz="1400" spc="-3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20" b="1">
                <a:solidFill>
                  <a:srgbClr val="F1B017"/>
                </a:solidFill>
                <a:latin typeface="Arial"/>
                <a:cs typeface="Arial"/>
              </a:rPr>
              <a:t>Redis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008991" y="5512925"/>
            <a:ext cx="415925" cy="413384"/>
            <a:chOff x="9008991" y="5512925"/>
            <a:chExt cx="415925" cy="413384"/>
          </a:xfrm>
        </p:grpSpPr>
        <p:sp>
          <p:nvSpPr>
            <p:cNvPr id="32" name="object 32" descr=""/>
            <p:cNvSpPr/>
            <p:nvPr/>
          </p:nvSpPr>
          <p:spPr>
            <a:xfrm>
              <a:off x="9008991" y="5512925"/>
              <a:ext cx="415925" cy="413384"/>
            </a:xfrm>
            <a:custGeom>
              <a:avLst/>
              <a:gdLst/>
              <a:ahLst/>
              <a:cxnLst/>
              <a:rect l="l" t="t" r="r" b="b"/>
              <a:pathLst>
                <a:path w="415925" h="413385">
                  <a:moveTo>
                    <a:pt x="415475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5476" y="413112"/>
                  </a:lnTo>
                  <a:lnTo>
                    <a:pt x="415475" y="0"/>
                  </a:lnTo>
                  <a:close/>
                </a:path>
              </a:pathLst>
            </a:custGeom>
            <a:solidFill>
              <a:srgbClr val="8B4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118052" y="5574890"/>
              <a:ext cx="197485" cy="289560"/>
            </a:xfrm>
            <a:custGeom>
              <a:avLst/>
              <a:gdLst/>
              <a:ahLst/>
              <a:cxnLst/>
              <a:rect l="l" t="t" r="r" b="b"/>
              <a:pathLst>
                <a:path w="197484" h="289560">
                  <a:moveTo>
                    <a:pt x="98787" y="0"/>
                  </a:moveTo>
                  <a:lnTo>
                    <a:pt x="63227" y="2558"/>
                  </a:lnTo>
                  <a:lnTo>
                    <a:pt x="31585" y="10106"/>
                  </a:lnTo>
                  <a:lnTo>
                    <a:pt x="8902" y="22455"/>
                  </a:lnTo>
                  <a:lnTo>
                    <a:pt x="220" y="39413"/>
                  </a:lnTo>
                  <a:lnTo>
                    <a:pt x="229" y="39542"/>
                  </a:lnTo>
                  <a:lnTo>
                    <a:pt x="0" y="39542"/>
                  </a:lnTo>
                  <a:lnTo>
                    <a:pt x="0" y="250307"/>
                  </a:lnTo>
                  <a:lnTo>
                    <a:pt x="31399" y="279212"/>
                  </a:lnTo>
                  <a:lnTo>
                    <a:pt x="98675" y="289178"/>
                  </a:lnTo>
                  <a:lnTo>
                    <a:pt x="134274" y="286655"/>
                  </a:lnTo>
                  <a:lnTo>
                    <a:pt x="165952" y="279212"/>
                  </a:lnTo>
                  <a:lnTo>
                    <a:pt x="166561" y="278885"/>
                  </a:lnTo>
                  <a:lnTo>
                    <a:pt x="98675" y="278885"/>
                  </a:lnTo>
                  <a:lnTo>
                    <a:pt x="63559" y="276317"/>
                  </a:lnTo>
                  <a:lnTo>
                    <a:pt x="35576" y="269655"/>
                  </a:lnTo>
                  <a:lnTo>
                    <a:pt x="17068" y="260463"/>
                  </a:lnTo>
                  <a:lnTo>
                    <a:pt x="10378" y="250307"/>
                  </a:lnTo>
                  <a:lnTo>
                    <a:pt x="10378" y="57586"/>
                  </a:lnTo>
                  <a:lnTo>
                    <a:pt x="32209" y="57586"/>
                  </a:lnTo>
                  <a:lnTo>
                    <a:pt x="17065" y="49769"/>
                  </a:lnTo>
                  <a:lnTo>
                    <a:pt x="10594" y="39413"/>
                  </a:lnTo>
                  <a:lnTo>
                    <a:pt x="17065" y="29052"/>
                  </a:lnTo>
                  <a:lnTo>
                    <a:pt x="35199" y="19690"/>
                  </a:lnTo>
                  <a:lnTo>
                    <a:pt x="63079" y="12909"/>
                  </a:lnTo>
                  <a:lnTo>
                    <a:pt x="98787" y="10297"/>
                  </a:lnTo>
                  <a:lnTo>
                    <a:pt x="166339" y="10297"/>
                  </a:lnTo>
                  <a:lnTo>
                    <a:pt x="165988" y="10106"/>
                  </a:lnTo>
                  <a:lnTo>
                    <a:pt x="134347" y="2558"/>
                  </a:lnTo>
                  <a:lnTo>
                    <a:pt x="98787" y="0"/>
                  </a:lnTo>
                  <a:close/>
                </a:path>
                <a:path w="197484" h="289560">
                  <a:moveTo>
                    <a:pt x="197350" y="57766"/>
                  </a:moveTo>
                  <a:lnTo>
                    <a:pt x="186977" y="57766"/>
                  </a:lnTo>
                  <a:lnTo>
                    <a:pt x="186977" y="250307"/>
                  </a:lnTo>
                  <a:lnTo>
                    <a:pt x="180286" y="260464"/>
                  </a:lnTo>
                  <a:lnTo>
                    <a:pt x="161777" y="269655"/>
                  </a:lnTo>
                  <a:lnTo>
                    <a:pt x="133793" y="276317"/>
                  </a:lnTo>
                  <a:lnTo>
                    <a:pt x="98675" y="278885"/>
                  </a:lnTo>
                  <a:lnTo>
                    <a:pt x="166561" y="278885"/>
                  </a:lnTo>
                  <a:lnTo>
                    <a:pt x="188660" y="267033"/>
                  </a:lnTo>
                  <a:lnTo>
                    <a:pt x="197351" y="250307"/>
                  </a:lnTo>
                  <a:lnTo>
                    <a:pt x="197350" y="57766"/>
                  </a:lnTo>
                  <a:close/>
                </a:path>
                <a:path w="197484" h="289560">
                  <a:moveTo>
                    <a:pt x="44049" y="194881"/>
                  </a:moveTo>
                  <a:lnTo>
                    <a:pt x="23370" y="215072"/>
                  </a:lnTo>
                  <a:lnTo>
                    <a:pt x="24972" y="222923"/>
                  </a:lnTo>
                  <a:lnTo>
                    <a:pt x="29338" y="229342"/>
                  </a:lnTo>
                  <a:lnTo>
                    <a:pt x="35808" y="233673"/>
                  </a:lnTo>
                  <a:lnTo>
                    <a:pt x="43720" y="235263"/>
                  </a:lnTo>
                  <a:lnTo>
                    <a:pt x="51632" y="233673"/>
                  </a:lnTo>
                  <a:lnTo>
                    <a:pt x="58101" y="229342"/>
                  </a:lnTo>
                  <a:lnTo>
                    <a:pt x="61076" y="224969"/>
                  </a:lnTo>
                  <a:lnTo>
                    <a:pt x="38224" y="224969"/>
                  </a:lnTo>
                  <a:lnTo>
                    <a:pt x="33749" y="220528"/>
                  </a:lnTo>
                  <a:lnTo>
                    <a:pt x="33749" y="209615"/>
                  </a:lnTo>
                  <a:lnTo>
                    <a:pt x="38224" y="205179"/>
                  </a:lnTo>
                  <a:lnTo>
                    <a:pt x="62408" y="205179"/>
                  </a:lnTo>
                  <a:lnTo>
                    <a:pt x="60291" y="201676"/>
                  </a:lnTo>
                  <a:lnTo>
                    <a:pt x="54635" y="198083"/>
                  </a:lnTo>
                  <a:lnTo>
                    <a:pt x="55968" y="194980"/>
                  </a:lnTo>
                  <a:lnTo>
                    <a:pt x="44689" y="194980"/>
                  </a:lnTo>
                  <a:lnTo>
                    <a:pt x="44356" y="194958"/>
                  </a:lnTo>
                  <a:lnTo>
                    <a:pt x="44049" y="194881"/>
                  </a:lnTo>
                  <a:close/>
                </a:path>
                <a:path w="197484" h="289560">
                  <a:moveTo>
                    <a:pt x="62408" y="205179"/>
                  </a:moveTo>
                  <a:lnTo>
                    <a:pt x="49221" y="205179"/>
                  </a:lnTo>
                  <a:lnTo>
                    <a:pt x="53696" y="209615"/>
                  </a:lnTo>
                  <a:lnTo>
                    <a:pt x="53696" y="220528"/>
                  </a:lnTo>
                  <a:lnTo>
                    <a:pt x="49221" y="224969"/>
                  </a:lnTo>
                  <a:lnTo>
                    <a:pt x="61076" y="224969"/>
                  </a:lnTo>
                  <a:lnTo>
                    <a:pt x="62467" y="222923"/>
                  </a:lnTo>
                  <a:lnTo>
                    <a:pt x="64070" y="215072"/>
                  </a:lnTo>
                  <a:lnTo>
                    <a:pt x="64070" y="207928"/>
                  </a:lnTo>
                  <a:lnTo>
                    <a:pt x="62408" y="205179"/>
                  </a:lnTo>
                  <a:close/>
                </a:path>
                <a:path w="197484" h="289560">
                  <a:moveTo>
                    <a:pt x="68982" y="139709"/>
                  </a:moveTo>
                  <a:lnTo>
                    <a:pt x="61073" y="141299"/>
                  </a:lnTo>
                  <a:lnTo>
                    <a:pt x="54606" y="145632"/>
                  </a:lnTo>
                  <a:lnTo>
                    <a:pt x="50242" y="152054"/>
                  </a:lnTo>
                  <a:lnTo>
                    <a:pt x="48641" y="159908"/>
                  </a:lnTo>
                  <a:lnTo>
                    <a:pt x="48751" y="165365"/>
                  </a:lnTo>
                  <a:lnTo>
                    <a:pt x="50676" y="169802"/>
                  </a:lnTo>
                  <a:lnTo>
                    <a:pt x="53960" y="173399"/>
                  </a:lnTo>
                  <a:lnTo>
                    <a:pt x="44689" y="194980"/>
                  </a:lnTo>
                  <a:lnTo>
                    <a:pt x="55968" y="194980"/>
                  </a:lnTo>
                  <a:lnTo>
                    <a:pt x="62814" y="179049"/>
                  </a:lnTo>
                  <a:lnTo>
                    <a:pt x="78541" y="179049"/>
                  </a:lnTo>
                  <a:lnTo>
                    <a:pt x="83861" y="175452"/>
                  </a:lnTo>
                  <a:lnTo>
                    <a:pt x="86665" y="169802"/>
                  </a:lnTo>
                  <a:lnTo>
                    <a:pt x="63490" y="169802"/>
                  </a:lnTo>
                  <a:lnTo>
                    <a:pt x="59019" y="165365"/>
                  </a:lnTo>
                  <a:lnTo>
                    <a:pt x="59019" y="154448"/>
                  </a:lnTo>
                  <a:lnTo>
                    <a:pt x="63490" y="150007"/>
                  </a:lnTo>
                  <a:lnTo>
                    <a:pt x="86379" y="150007"/>
                  </a:lnTo>
                  <a:lnTo>
                    <a:pt x="82900" y="145234"/>
                  </a:lnTo>
                  <a:lnTo>
                    <a:pt x="76607" y="141188"/>
                  </a:lnTo>
                  <a:lnTo>
                    <a:pt x="68982" y="139709"/>
                  </a:lnTo>
                  <a:close/>
                </a:path>
                <a:path w="197484" h="289560">
                  <a:moveTo>
                    <a:pt x="119657" y="168773"/>
                  </a:moveTo>
                  <a:lnTo>
                    <a:pt x="87176" y="168773"/>
                  </a:lnTo>
                  <a:lnTo>
                    <a:pt x="109681" y="173851"/>
                  </a:lnTo>
                  <a:lnTo>
                    <a:pt x="112186" y="180303"/>
                  </a:lnTo>
                  <a:lnTo>
                    <a:pt x="116644" y="185465"/>
                  </a:lnTo>
                  <a:lnTo>
                    <a:pt x="122607" y="188889"/>
                  </a:lnTo>
                  <a:lnTo>
                    <a:pt x="129628" y="190130"/>
                  </a:lnTo>
                  <a:lnTo>
                    <a:pt x="137540" y="188541"/>
                  </a:lnTo>
                  <a:lnTo>
                    <a:pt x="144010" y="184209"/>
                  </a:lnTo>
                  <a:lnTo>
                    <a:pt x="146986" y="179832"/>
                  </a:lnTo>
                  <a:lnTo>
                    <a:pt x="124127" y="179832"/>
                  </a:lnTo>
                  <a:lnTo>
                    <a:pt x="119717" y="175452"/>
                  </a:lnTo>
                  <a:lnTo>
                    <a:pt x="119657" y="168773"/>
                  </a:lnTo>
                  <a:close/>
                </a:path>
                <a:path w="197484" h="289560">
                  <a:moveTo>
                    <a:pt x="78541" y="179049"/>
                  </a:moveTo>
                  <a:lnTo>
                    <a:pt x="62814" y="179049"/>
                  </a:lnTo>
                  <a:lnTo>
                    <a:pt x="64775" y="179673"/>
                  </a:lnTo>
                  <a:lnTo>
                    <a:pt x="66818" y="180099"/>
                  </a:lnTo>
                  <a:lnTo>
                    <a:pt x="76988" y="180099"/>
                  </a:lnTo>
                  <a:lnTo>
                    <a:pt x="78541" y="179049"/>
                  </a:lnTo>
                  <a:close/>
                </a:path>
                <a:path w="197484" h="289560">
                  <a:moveTo>
                    <a:pt x="148004" y="160042"/>
                  </a:moveTo>
                  <a:lnTo>
                    <a:pt x="135124" y="160042"/>
                  </a:lnTo>
                  <a:lnTo>
                    <a:pt x="139604" y="164478"/>
                  </a:lnTo>
                  <a:lnTo>
                    <a:pt x="139543" y="175452"/>
                  </a:lnTo>
                  <a:lnTo>
                    <a:pt x="135124" y="179832"/>
                  </a:lnTo>
                  <a:lnTo>
                    <a:pt x="146986" y="179832"/>
                  </a:lnTo>
                  <a:lnTo>
                    <a:pt x="148376" y="177789"/>
                  </a:lnTo>
                  <a:lnTo>
                    <a:pt x="149978" y="169935"/>
                  </a:lnTo>
                  <a:lnTo>
                    <a:pt x="149978" y="163919"/>
                  </a:lnTo>
                  <a:lnTo>
                    <a:pt x="148004" y="160042"/>
                  </a:lnTo>
                  <a:close/>
                </a:path>
                <a:path w="197484" h="289560">
                  <a:moveTo>
                    <a:pt x="86379" y="150007"/>
                  </a:moveTo>
                  <a:lnTo>
                    <a:pt x="74487" y="150007"/>
                  </a:lnTo>
                  <a:lnTo>
                    <a:pt x="78957" y="154448"/>
                  </a:lnTo>
                  <a:lnTo>
                    <a:pt x="78957" y="165365"/>
                  </a:lnTo>
                  <a:lnTo>
                    <a:pt x="74487" y="169802"/>
                  </a:lnTo>
                  <a:lnTo>
                    <a:pt x="86665" y="169802"/>
                  </a:lnTo>
                  <a:lnTo>
                    <a:pt x="87176" y="168773"/>
                  </a:lnTo>
                  <a:lnTo>
                    <a:pt x="119657" y="168773"/>
                  </a:lnTo>
                  <a:lnTo>
                    <a:pt x="119657" y="164478"/>
                  </a:lnTo>
                  <a:lnTo>
                    <a:pt x="120680" y="163463"/>
                  </a:lnTo>
                  <a:lnTo>
                    <a:pt x="110451" y="163463"/>
                  </a:lnTo>
                  <a:lnTo>
                    <a:pt x="89210" y="158669"/>
                  </a:lnTo>
                  <a:lnTo>
                    <a:pt x="87291" y="151257"/>
                  </a:lnTo>
                  <a:lnTo>
                    <a:pt x="86379" y="150007"/>
                  </a:lnTo>
                  <a:close/>
                </a:path>
                <a:path w="197484" h="289560">
                  <a:moveTo>
                    <a:pt x="131035" y="149744"/>
                  </a:moveTo>
                  <a:lnTo>
                    <a:pt x="120704" y="149744"/>
                  </a:lnTo>
                  <a:lnTo>
                    <a:pt x="113186" y="155510"/>
                  </a:lnTo>
                  <a:lnTo>
                    <a:pt x="110451" y="163463"/>
                  </a:lnTo>
                  <a:lnTo>
                    <a:pt x="120680" y="163463"/>
                  </a:lnTo>
                  <a:lnTo>
                    <a:pt x="124127" y="160042"/>
                  </a:lnTo>
                  <a:lnTo>
                    <a:pt x="148004" y="160042"/>
                  </a:lnTo>
                  <a:lnTo>
                    <a:pt x="147255" y="158570"/>
                  </a:lnTo>
                  <a:lnTo>
                    <a:pt x="143031" y="154861"/>
                  </a:lnTo>
                  <a:lnTo>
                    <a:pt x="144899" y="150162"/>
                  </a:lnTo>
                  <a:lnTo>
                    <a:pt x="133744" y="150162"/>
                  </a:lnTo>
                  <a:lnTo>
                    <a:pt x="132411" y="149886"/>
                  </a:lnTo>
                  <a:lnTo>
                    <a:pt x="131035" y="149744"/>
                  </a:lnTo>
                  <a:close/>
                </a:path>
                <a:path w="197484" h="289560">
                  <a:moveTo>
                    <a:pt x="154894" y="89559"/>
                  </a:moveTo>
                  <a:lnTo>
                    <a:pt x="146982" y="91149"/>
                  </a:lnTo>
                  <a:lnTo>
                    <a:pt x="140513" y="95482"/>
                  </a:lnTo>
                  <a:lnTo>
                    <a:pt x="136147" y="101902"/>
                  </a:lnTo>
                  <a:lnTo>
                    <a:pt x="134544" y="109754"/>
                  </a:lnTo>
                  <a:lnTo>
                    <a:pt x="134544" y="116583"/>
                  </a:lnTo>
                  <a:lnTo>
                    <a:pt x="137994" y="122599"/>
                  </a:lnTo>
                  <a:lnTo>
                    <a:pt x="143239" y="126261"/>
                  </a:lnTo>
                  <a:lnTo>
                    <a:pt x="133744" y="150162"/>
                  </a:lnTo>
                  <a:lnTo>
                    <a:pt x="144899" y="150162"/>
                  </a:lnTo>
                  <a:lnTo>
                    <a:pt x="153007" y="129755"/>
                  </a:lnTo>
                  <a:lnTo>
                    <a:pt x="155858" y="129755"/>
                  </a:lnTo>
                  <a:lnTo>
                    <a:pt x="162806" y="128359"/>
                  </a:lnTo>
                  <a:lnTo>
                    <a:pt x="169276" y="124026"/>
                  </a:lnTo>
                  <a:lnTo>
                    <a:pt x="172251" y="119651"/>
                  </a:lnTo>
                  <a:lnTo>
                    <a:pt x="149393" y="119651"/>
                  </a:lnTo>
                  <a:lnTo>
                    <a:pt x="144918" y="115215"/>
                  </a:lnTo>
                  <a:lnTo>
                    <a:pt x="144918" y="104297"/>
                  </a:lnTo>
                  <a:lnTo>
                    <a:pt x="149393" y="99856"/>
                  </a:lnTo>
                  <a:lnTo>
                    <a:pt x="172251" y="99856"/>
                  </a:lnTo>
                  <a:lnTo>
                    <a:pt x="169276" y="95482"/>
                  </a:lnTo>
                  <a:lnTo>
                    <a:pt x="162806" y="91149"/>
                  </a:lnTo>
                  <a:lnTo>
                    <a:pt x="154894" y="89559"/>
                  </a:lnTo>
                  <a:close/>
                </a:path>
                <a:path w="197484" h="289560">
                  <a:moveTo>
                    <a:pt x="155858" y="129755"/>
                  </a:moveTo>
                  <a:lnTo>
                    <a:pt x="153007" y="129755"/>
                  </a:lnTo>
                  <a:lnTo>
                    <a:pt x="153639" y="129820"/>
                  </a:lnTo>
                  <a:lnTo>
                    <a:pt x="154249" y="129949"/>
                  </a:lnTo>
                  <a:lnTo>
                    <a:pt x="154894" y="129949"/>
                  </a:lnTo>
                  <a:lnTo>
                    <a:pt x="155858" y="129755"/>
                  </a:lnTo>
                  <a:close/>
                </a:path>
                <a:path w="197484" h="289560">
                  <a:moveTo>
                    <a:pt x="172251" y="99856"/>
                  </a:moveTo>
                  <a:lnTo>
                    <a:pt x="160395" y="99856"/>
                  </a:lnTo>
                  <a:lnTo>
                    <a:pt x="164865" y="104297"/>
                  </a:lnTo>
                  <a:lnTo>
                    <a:pt x="164866" y="115215"/>
                  </a:lnTo>
                  <a:lnTo>
                    <a:pt x="160395" y="119651"/>
                  </a:lnTo>
                  <a:lnTo>
                    <a:pt x="172251" y="119651"/>
                  </a:lnTo>
                  <a:lnTo>
                    <a:pt x="173642" y="117606"/>
                  </a:lnTo>
                  <a:lnTo>
                    <a:pt x="175244" y="109754"/>
                  </a:lnTo>
                  <a:lnTo>
                    <a:pt x="173642" y="101902"/>
                  </a:lnTo>
                  <a:lnTo>
                    <a:pt x="172251" y="99856"/>
                  </a:lnTo>
                  <a:close/>
                </a:path>
                <a:path w="197484" h="289560">
                  <a:moveTo>
                    <a:pt x="32209" y="57586"/>
                  </a:moveTo>
                  <a:lnTo>
                    <a:pt x="10378" y="57586"/>
                  </a:lnTo>
                  <a:lnTo>
                    <a:pt x="26546" y="66763"/>
                  </a:lnTo>
                  <a:lnTo>
                    <a:pt x="47969" y="73411"/>
                  </a:lnTo>
                  <a:lnTo>
                    <a:pt x="72699" y="77454"/>
                  </a:lnTo>
                  <a:lnTo>
                    <a:pt x="98788" y="78818"/>
                  </a:lnTo>
                  <a:lnTo>
                    <a:pt x="124831" y="77454"/>
                  </a:lnTo>
                  <a:lnTo>
                    <a:pt x="149400" y="73456"/>
                  </a:lnTo>
                  <a:lnTo>
                    <a:pt x="165411" y="68520"/>
                  </a:lnTo>
                  <a:lnTo>
                    <a:pt x="98788" y="68520"/>
                  </a:lnTo>
                  <a:lnTo>
                    <a:pt x="63079" y="65908"/>
                  </a:lnTo>
                  <a:lnTo>
                    <a:pt x="35199" y="59129"/>
                  </a:lnTo>
                  <a:lnTo>
                    <a:pt x="32209" y="57586"/>
                  </a:lnTo>
                  <a:close/>
                </a:path>
                <a:path w="197484" h="289560">
                  <a:moveTo>
                    <a:pt x="166339" y="10297"/>
                  </a:moveTo>
                  <a:lnTo>
                    <a:pt x="98787" y="10297"/>
                  </a:lnTo>
                  <a:lnTo>
                    <a:pt x="134491" y="12909"/>
                  </a:lnTo>
                  <a:lnTo>
                    <a:pt x="162370" y="19690"/>
                  </a:lnTo>
                  <a:lnTo>
                    <a:pt x="180505" y="29052"/>
                  </a:lnTo>
                  <a:lnTo>
                    <a:pt x="186976" y="39413"/>
                  </a:lnTo>
                  <a:lnTo>
                    <a:pt x="180505" y="49769"/>
                  </a:lnTo>
                  <a:lnTo>
                    <a:pt x="162370" y="59129"/>
                  </a:lnTo>
                  <a:lnTo>
                    <a:pt x="134491" y="65908"/>
                  </a:lnTo>
                  <a:lnTo>
                    <a:pt x="98788" y="68520"/>
                  </a:lnTo>
                  <a:lnTo>
                    <a:pt x="165411" y="68520"/>
                  </a:lnTo>
                  <a:lnTo>
                    <a:pt x="170780" y="66865"/>
                  </a:lnTo>
                  <a:lnTo>
                    <a:pt x="186977" y="57766"/>
                  </a:lnTo>
                  <a:lnTo>
                    <a:pt x="197350" y="57766"/>
                  </a:lnTo>
                  <a:lnTo>
                    <a:pt x="197350" y="39413"/>
                  </a:lnTo>
                  <a:lnTo>
                    <a:pt x="188670" y="22455"/>
                  </a:lnTo>
                  <a:lnTo>
                    <a:pt x="166339" y="102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4" name="object 34" descr=""/>
          <p:cNvGrpSpPr/>
          <p:nvPr/>
        </p:nvGrpSpPr>
        <p:grpSpPr>
          <a:xfrm>
            <a:off x="4552816" y="5512925"/>
            <a:ext cx="415925" cy="413384"/>
            <a:chOff x="4552816" y="5512925"/>
            <a:chExt cx="415925" cy="413384"/>
          </a:xfrm>
        </p:grpSpPr>
        <p:sp>
          <p:nvSpPr>
            <p:cNvPr id="35" name="object 35" descr=""/>
            <p:cNvSpPr/>
            <p:nvPr/>
          </p:nvSpPr>
          <p:spPr>
            <a:xfrm>
              <a:off x="4552816" y="5512925"/>
              <a:ext cx="415925" cy="413384"/>
            </a:xfrm>
            <a:custGeom>
              <a:avLst/>
              <a:gdLst/>
              <a:ahLst/>
              <a:cxnLst/>
              <a:rect l="l" t="t" r="r" b="b"/>
              <a:pathLst>
                <a:path w="415925" h="413385">
                  <a:moveTo>
                    <a:pt x="415475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5475" y="413112"/>
                  </a:lnTo>
                  <a:lnTo>
                    <a:pt x="415475" y="0"/>
                  </a:lnTo>
                  <a:close/>
                </a:path>
              </a:pathLst>
            </a:custGeom>
            <a:solidFill>
              <a:srgbClr val="79A0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20329" y="5574890"/>
              <a:ext cx="280035" cy="289560"/>
            </a:xfrm>
            <a:custGeom>
              <a:avLst/>
              <a:gdLst/>
              <a:ahLst/>
              <a:cxnLst/>
              <a:rect l="l" t="t" r="r" b="b"/>
              <a:pathLst>
                <a:path w="280035" h="289560">
                  <a:moveTo>
                    <a:pt x="132432" y="0"/>
                  </a:moveTo>
                  <a:lnTo>
                    <a:pt x="77635" y="4342"/>
                  </a:lnTo>
                  <a:lnTo>
                    <a:pt x="35901" y="15236"/>
                  </a:lnTo>
                  <a:lnTo>
                    <a:pt x="9324" y="29486"/>
                  </a:lnTo>
                  <a:lnTo>
                    <a:pt x="0" y="43893"/>
                  </a:lnTo>
                  <a:lnTo>
                    <a:pt x="516" y="47985"/>
                  </a:lnTo>
                  <a:lnTo>
                    <a:pt x="29316" y="257063"/>
                  </a:lnTo>
                  <a:lnTo>
                    <a:pt x="66246" y="281889"/>
                  </a:lnTo>
                  <a:lnTo>
                    <a:pt x="132402" y="289178"/>
                  </a:lnTo>
                  <a:lnTo>
                    <a:pt x="169019" y="287094"/>
                  </a:lnTo>
                  <a:lnTo>
                    <a:pt x="201661" y="280945"/>
                  </a:lnTo>
                  <a:lnTo>
                    <a:pt x="206564" y="278850"/>
                  </a:lnTo>
                  <a:lnTo>
                    <a:pt x="132402" y="278850"/>
                  </a:lnTo>
                  <a:lnTo>
                    <a:pt x="93650" y="276482"/>
                  </a:lnTo>
                  <a:lnTo>
                    <a:pt x="64475" y="270686"/>
                  </a:lnTo>
                  <a:lnTo>
                    <a:pt x="46085" y="263423"/>
                  </a:lnTo>
                  <a:lnTo>
                    <a:pt x="39686" y="256654"/>
                  </a:lnTo>
                  <a:lnTo>
                    <a:pt x="39666" y="256168"/>
                  </a:lnTo>
                  <a:lnTo>
                    <a:pt x="13182" y="63821"/>
                  </a:lnTo>
                  <a:lnTo>
                    <a:pt x="38602" y="63821"/>
                  </a:lnTo>
                  <a:lnTo>
                    <a:pt x="21918" y="57372"/>
                  </a:lnTo>
                  <a:lnTo>
                    <a:pt x="10461" y="46096"/>
                  </a:lnTo>
                  <a:lnTo>
                    <a:pt x="78661" y="14598"/>
                  </a:lnTo>
                  <a:lnTo>
                    <a:pt x="132432" y="10327"/>
                  </a:lnTo>
                  <a:lnTo>
                    <a:pt x="210161" y="10327"/>
                  </a:lnTo>
                  <a:lnTo>
                    <a:pt x="187231" y="4342"/>
                  </a:lnTo>
                  <a:lnTo>
                    <a:pt x="132432" y="0"/>
                  </a:lnTo>
                  <a:close/>
                </a:path>
                <a:path w="280035" h="289560">
                  <a:moveTo>
                    <a:pt x="164728" y="127862"/>
                  </a:moveTo>
                  <a:lnTo>
                    <a:pt x="139850" y="127862"/>
                  </a:lnTo>
                  <a:lnTo>
                    <a:pt x="159398" y="136852"/>
                  </a:lnTo>
                  <a:lnTo>
                    <a:pt x="184254" y="147665"/>
                  </a:lnTo>
                  <a:lnTo>
                    <a:pt x="211162" y="158380"/>
                  </a:lnTo>
                  <a:lnTo>
                    <a:pt x="236864" y="167078"/>
                  </a:lnTo>
                  <a:lnTo>
                    <a:pt x="224166" y="256168"/>
                  </a:lnTo>
                  <a:lnTo>
                    <a:pt x="170749" y="276482"/>
                  </a:lnTo>
                  <a:lnTo>
                    <a:pt x="132402" y="278850"/>
                  </a:lnTo>
                  <a:lnTo>
                    <a:pt x="206564" y="278850"/>
                  </a:lnTo>
                  <a:lnTo>
                    <a:pt x="225207" y="270884"/>
                  </a:lnTo>
                  <a:lnTo>
                    <a:pt x="234531" y="257063"/>
                  </a:lnTo>
                  <a:lnTo>
                    <a:pt x="246974" y="169810"/>
                  </a:lnTo>
                  <a:lnTo>
                    <a:pt x="275308" y="169810"/>
                  </a:lnTo>
                  <a:lnTo>
                    <a:pt x="279056" y="165374"/>
                  </a:lnTo>
                  <a:lnTo>
                    <a:pt x="279476" y="163794"/>
                  </a:lnTo>
                  <a:lnTo>
                    <a:pt x="265887" y="163794"/>
                  </a:lnTo>
                  <a:lnTo>
                    <a:pt x="248437" y="159525"/>
                  </a:lnTo>
                  <a:lnTo>
                    <a:pt x="248834" y="156737"/>
                  </a:lnTo>
                  <a:lnTo>
                    <a:pt x="238344" y="156737"/>
                  </a:lnTo>
                  <a:lnTo>
                    <a:pt x="212757" y="147916"/>
                  </a:lnTo>
                  <a:lnTo>
                    <a:pt x="186162" y="137223"/>
                  </a:lnTo>
                  <a:lnTo>
                    <a:pt x="164728" y="127862"/>
                  </a:lnTo>
                  <a:close/>
                </a:path>
                <a:path w="280035" h="289560">
                  <a:moveTo>
                    <a:pt x="275308" y="169810"/>
                  </a:moveTo>
                  <a:lnTo>
                    <a:pt x="246974" y="169810"/>
                  </a:lnTo>
                  <a:lnTo>
                    <a:pt x="253898" y="171454"/>
                  </a:lnTo>
                  <a:lnTo>
                    <a:pt x="259594" y="172297"/>
                  </a:lnTo>
                  <a:lnTo>
                    <a:pt x="270314" y="172297"/>
                  </a:lnTo>
                  <a:lnTo>
                    <a:pt x="274469" y="170804"/>
                  </a:lnTo>
                  <a:lnTo>
                    <a:pt x="275308" y="169810"/>
                  </a:lnTo>
                  <a:close/>
                </a:path>
                <a:path w="280035" h="289560">
                  <a:moveTo>
                    <a:pt x="268591" y="145566"/>
                  </a:moveTo>
                  <a:lnTo>
                    <a:pt x="250427" y="145566"/>
                  </a:lnTo>
                  <a:lnTo>
                    <a:pt x="268821" y="156517"/>
                  </a:lnTo>
                  <a:lnTo>
                    <a:pt x="269055" y="161165"/>
                  </a:lnTo>
                  <a:lnTo>
                    <a:pt x="265887" y="163794"/>
                  </a:lnTo>
                  <a:lnTo>
                    <a:pt x="279476" y="163794"/>
                  </a:lnTo>
                  <a:lnTo>
                    <a:pt x="279844" y="162409"/>
                  </a:lnTo>
                  <a:lnTo>
                    <a:pt x="279251" y="159254"/>
                  </a:lnTo>
                  <a:lnTo>
                    <a:pt x="276870" y="153764"/>
                  </a:lnTo>
                  <a:lnTo>
                    <a:pt x="271638" y="147916"/>
                  </a:lnTo>
                  <a:lnTo>
                    <a:pt x="268591" y="145566"/>
                  </a:lnTo>
                  <a:close/>
                </a:path>
                <a:path w="280035" h="289560">
                  <a:moveTo>
                    <a:pt x="262069" y="63899"/>
                  </a:moveTo>
                  <a:lnTo>
                    <a:pt x="251579" y="63899"/>
                  </a:lnTo>
                  <a:lnTo>
                    <a:pt x="238344" y="156737"/>
                  </a:lnTo>
                  <a:lnTo>
                    <a:pt x="248834" y="156737"/>
                  </a:lnTo>
                  <a:lnTo>
                    <a:pt x="250427" y="145566"/>
                  </a:lnTo>
                  <a:lnTo>
                    <a:pt x="268591" y="145566"/>
                  </a:lnTo>
                  <a:lnTo>
                    <a:pt x="263399" y="141560"/>
                  </a:lnTo>
                  <a:lnTo>
                    <a:pt x="251998" y="134545"/>
                  </a:lnTo>
                  <a:lnTo>
                    <a:pt x="262069" y="63899"/>
                  </a:lnTo>
                  <a:close/>
                </a:path>
                <a:path w="280035" h="289560">
                  <a:moveTo>
                    <a:pt x="138807" y="105946"/>
                  </a:moveTo>
                  <a:lnTo>
                    <a:pt x="125045" y="105946"/>
                  </a:lnTo>
                  <a:lnTo>
                    <a:pt x="119444" y="111514"/>
                  </a:lnTo>
                  <a:lnTo>
                    <a:pt x="119444" y="125198"/>
                  </a:lnTo>
                  <a:lnTo>
                    <a:pt x="125045" y="130762"/>
                  </a:lnTo>
                  <a:lnTo>
                    <a:pt x="134942" y="130762"/>
                  </a:lnTo>
                  <a:lnTo>
                    <a:pt x="137686" y="129644"/>
                  </a:lnTo>
                  <a:lnTo>
                    <a:pt x="139850" y="127862"/>
                  </a:lnTo>
                  <a:lnTo>
                    <a:pt x="164728" y="127862"/>
                  </a:lnTo>
                  <a:lnTo>
                    <a:pt x="162152" y="126737"/>
                  </a:lnTo>
                  <a:lnTo>
                    <a:pt x="144386" y="118567"/>
                  </a:lnTo>
                  <a:lnTo>
                    <a:pt x="144403" y="111514"/>
                  </a:lnTo>
                  <a:lnTo>
                    <a:pt x="138807" y="105946"/>
                  </a:lnTo>
                  <a:close/>
                </a:path>
                <a:path w="280035" h="289560">
                  <a:moveTo>
                    <a:pt x="38602" y="63821"/>
                  </a:moveTo>
                  <a:lnTo>
                    <a:pt x="13182" y="63821"/>
                  </a:lnTo>
                  <a:lnTo>
                    <a:pt x="34851" y="74177"/>
                  </a:lnTo>
                  <a:lnTo>
                    <a:pt x="63730" y="81681"/>
                  </a:lnTo>
                  <a:lnTo>
                    <a:pt x="97272" y="86251"/>
                  </a:lnTo>
                  <a:lnTo>
                    <a:pt x="132432" y="87786"/>
                  </a:lnTo>
                  <a:lnTo>
                    <a:pt x="167705" y="86245"/>
                  </a:lnTo>
                  <a:lnTo>
                    <a:pt x="201120" y="81681"/>
                  </a:lnTo>
                  <a:lnTo>
                    <a:pt x="217412" y="77458"/>
                  </a:lnTo>
                  <a:lnTo>
                    <a:pt x="132432" y="77458"/>
                  </a:lnTo>
                  <a:lnTo>
                    <a:pt x="85821" y="74692"/>
                  </a:lnTo>
                  <a:lnTo>
                    <a:pt x="48023" y="67463"/>
                  </a:lnTo>
                  <a:lnTo>
                    <a:pt x="38602" y="63821"/>
                  </a:lnTo>
                  <a:close/>
                </a:path>
                <a:path w="280035" h="289560">
                  <a:moveTo>
                    <a:pt x="210161" y="10327"/>
                  </a:moveTo>
                  <a:lnTo>
                    <a:pt x="132432" y="10327"/>
                  </a:lnTo>
                  <a:lnTo>
                    <a:pt x="186210" y="14598"/>
                  </a:lnTo>
                  <a:lnTo>
                    <a:pt x="224213" y="24504"/>
                  </a:lnTo>
                  <a:lnTo>
                    <a:pt x="246837" y="35684"/>
                  </a:lnTo>
                  <a:lnTo>
                    <a:pt x="254478" y="43777"/>
                  </a:lnTo>
                  <a:lnTo>
                    <a:pt x="254478" y="46096"/>
                  </a:lnTo>
                  <a:lnTo>
                    <a:pt x="242873" y="57425"/>
                  </a:lnTo>
                  <a:lnTo>
                    <a:pt x="216748" y="67491"/>
                  </a:lnTo>
                  <a:lnTo>
                    <a:pt x="178977" y="74701"/>
                  </a:lnTo>
                  <a:lnTo>
                    <a:pt x="132432" y="77458"/>
                  </a:lnTo>
                  <a:lnTo>
                    <a:pt x="217412" y="77458"/>
                  </a:lnTo>
                  <a:lnTo>
                    <a:pt x="229896" y="74223"/>
                  </a:lnTo>
                  <a:lnTo>
                    <a:pt x="251579" y="63899"/>
                  </a:lnTo>
                  <a:lnTo>
                    <a:pt x="262069" y="63899"/>
                  </a:lnTo>
                  <a:lnTo>
                    <a:pt x="264363" y="47787"/>
                  </a:lnTo>
                  <a:lnTo>
                    <a:pt x="264865" y="43893"/>
                  </a:lnTo>
                  <a:lnTo>
                    <a:pt x="255541" y="29486"/>
                  </a:lnTo>
                  <a:lnTo>
                    <a:pt x="228965" y="15236"/>
                  </a:lnTo>
                  <a:lnTo>
                    <a:pt x="210161" y="10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7" name="object 37" descr=""/>
          <p:cNvGrpSpPr/>
          <p:nvPr/>
        </p:nvGrpSpPr>
        <p:grpSpPr>
          <a:xfrm>
            <a:off x="3257416" y="3399137"/>
            <a:ext cx="7476490" cy="469900"/>
            <a:chOff x="3257416" y="3399137"/>
            <a:chExt cx="7476490" cy="469900"/>
          </a:xfrm>
        </p:grpSpPr>
        <p:sp>
          <p:nvSpPr>
            <p:cNvPr id="38" name="object 38" descr=""/>
            <p:cNvSpPr/>
            <p:nvPr/>
          </p:nvSpPr>
          <p:spPr>
            <a:xfrm>
              <a:off x="3257416" y="3455525"/>
              <a:ext cx="415925" cy="413384"/>
            </a:xfrm>
            <a:custGeom>
              <a:avLst/>
              <a:gdLst/>
              <a:ahLst/>
              <a:cxnLst/>
              <a:rect l="l" t="t" r="r" b="b"/>
              <a:pathLst>
                <a:path w="415925" h="413385">
                  <a:moveTo>
                    <a:pt x="415475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5475" y="413112"/>
                  </a:lnTo>
                  <a:lnTo>
                    <a:pt x="415475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319735" y="3527818"/>
              <a:ext cx="290830" cy="273685"/>
            </a:xfrm>
            <a:custGeom>
              <a:avLst/>
              <a:gdLst/>
              <a:ahLst/>
              <a:cxnLst/>
              <a:rect l="l" t="t" r="r" b="b"/>
              <a:pathLst>
                <a:path w="290829" h="273685">
                  <a:moveTo>
                    <a:pt x="143114" y="75117"/>
                  </a:moveTo>
                  <a:lnTo>
                    <a:pt x="116207" y="77109"/>
                  </a:lnTo>
                  <a:lnTo>
                    <a:pt x="95643" y="82774"/>
                  </a:lnTo>
                  <a:lnTo>
                    <a:pt x="82508" y="91641"/>
                  </a:lnTo>
                  <a:lnTo>
                    <a:pt x="77888" y="103243"/>
                  </a:lnTo>
                  <a:lnTo>
                    <a:pt x="77901" y="153750"/>
                  </a:lnTo>
                  <a:lnTo>
                    <a:pt x="77901" y="245573"/>
                  </a:lnTo>
                  <a:lnTo>
                    <a:pt x="82520" y="257171"/>
                  </a:lnTo>
                  <a:lnTo>
                    <a:pt x="95652" y="266035"/>
                  </a:lnTo>
                  <a:lnTo>
                    <a:pt x="116212" y="271696"/>
                  </a:lnTo>
                  <a:lnTo>
                    <a:pt x="143114" y="273686"/>
                  </a:lnTo>
                  <a:lnTo>
                    <a:pt x="168209" y="272010"/>
                  </a:lnTo>
                  <a:lnTo>
                    <a:pt x="190632" y="266874"/>
                  </a:lnTo>
                  <a:lnTo>
                    <a:pt x="197102" y="263359"/>
                  </a:lnTo>
                  <a:lnTo>
                    <a:pt x="143114" y="263359"/>
                  </a:lnTo>
                  <a:lnTo>
                    <a:pt x="120068" y="261809"/>
                  </a:lnTo>
                  <a:lnTo>
                    <a:pt x="102831" y="257745"/>
                  </a:lnTo>
                  <a:lnTo>
                    <a:pt x="92028" y="252041"/>
                  </a:lnTo>
                  <a:lnTo>
                    <a:pt x="88288" y="245573"/>
                  </a:lnTo>
                  <a:lnTo>
                    <a:pt x="88288" y="216204"/>
                  </a:lnTo>
                  <a:lnTo>
                    <a:pt x="124238" y="216204"/>
                  </a:lnTo>
                  <a:lnTo>
                    <a:pt x="120146" y="215929"/>
                  </a:lnTo>
                  <a:lnTo>
                    <a:pt x="102941" y="211889"/>
                  </a:lnTo>
                  <a:lnTo>
                    <a:pt x="92116" y="206215"/>
                  </a:lnTo>
                  <a:lnTo>
                    <a:pt x="88288" y="199774"/>
                  </a:lnTo>
                  <a:lnTo>
                    <a:pt x="88288" y="170288"/>
                  </a:lnTo>
                  <a:lnTo>
                    <a:pt x="124350" y="170288"/>
                  </a:lnTo>
                  <a:lnTo>
                    <a:pt x="120146" y="170006"/>
                  </a:lnTo>
                  <a:lnTo>
                    <a:pt x="102941" y="165969"/>
                  </a:lnTo>
                  <a:lnTo>
                    <a:pt x="92116" y="160298"/>
                  </a:lnTo>
                  <a:lnTo>
                    <a:pt x="88288" y="153858"/>
                  </a:lnTo>
                  <a:lnTo>
                    <a:pt x="88288" y="119781"/>
                  </a:lnTo>
                  <a:lnTo>
                    <a:pt x="124366" y="119781"/>
                  </a:lnTo>
                  <a:lnTo>
                    <a:pt x="120146" y="119498"/>
                  </a:lnTo>
                  <a:lnTo>
                    <a:pt x="102941" y="115458"/>
                  </a:lnTo>
                  <a:lnTo>
                    <a:pt x="92116" y="109785"/>
                  </a:lnTo>
                  <a:lnTo>
                    <a:pt x="88303" y="103372"/>
                  </a:lnTo>
                  <a:lnTo>
                    <a:pt x="88275" y="103243"/>
                  </a:lnTo>
                  <a:lnTo>
                    <a:pt x="92016" y="96771"/>
                  </a:lnTo>
                  <a:lnTo>
                    <a:pt x="102821" y="91063"/>
                  </a:lnTo>
                  <a:lnTo>
                    <a:pt x="120063" y="86996"/>
                  </a:lnTo>
                  <a:lnTo>
                    <a:pt x="143114" y="85445"/>
                  </a:lnTo>
                  <a:lnTo>
                    <a:pt x="197105" y="85445"/>
                  </a:lnTo>
                  <a:lnTo>
                    <a:pt x="190643" y="81933"/>
                  </a:lnTo>
                  <a:lnTo>
                    <a:pt x="168214" y="76794"/>
                  </a:lnTo>
                  <a:lnTo>
                    <a:pt x="143114" y="75117"/>
                  </a:lnTo>
                  <a:close/>
                </a:path>
                <a:path w="290829" h="273685">
                  <a:moveTo>
                    <a:pt x="212931" y="215352"/>
                  </a:moveTo>
                  <a:lnTo>
                    <a:pt x="202544" y="215352"/>
                  </a:lnTo>
                  <a:lnTo>
                    <a:pt x="202544" y="245573"/>
                  </a:lnTo>
                  <a:lnTo>
                    <a:pt x="198183" y="251902"/>
                  </a:lnTo>
                  <a:lnTo>
                    <a:pt x="185962" y="257621"/>
                  </a:lnTo>
                  <a:lnTo>
                    <a:pt x="167174" y="261763"/>
                  </a:lnTo>
                  <a:lnTo>
                    <a:pt x="143114" y="263359"/>
                  </a:lnTo>
                  <a:lnTo>
                    <a:pt x="197102" y="263359"/>
                  </a:lnTo>
                  <a:lnTo>
                    <a:pt x="206751" y="258116"/>
                  </a:lnTo>
                  <a:lnTo>
                    <a:pt x="212931" y="245573"/>
                  </a:lnTo>
                  <a:lnTo>
                    <a:pt x="212931" y="215352"/>
                  </a:lnTo>
                  <a:close/>
                </a:path>
                <a:path w="290829" h="273685">
                  <a:moveTo>
                    <a:pt x="124238" y="216204"/>
                  </a:moveTo>
                  <a:lnTo>
                    <a:pt x="88288" y="216204"/>
                  </a:lnTo>
                  <a:lnTo>
                    <a:pt x="98041" y="221105"/>
                  </a:lnTo>
                  <a:lnTo>
                    <a:pt x="110601" y="224747"/>
                  </a:lnTo>
                  <a:lnTo>
                    <a:pt x="125711" y="227015"/>
                  </a:lnTo>
                  <a:lnTo>
                    <a:pt x="143114" y="227797"/>
                  </a:lnTo>
                  <a:lnTo>
                    <a:pt x="160075" y="227041"/>
                  </a:lnTo>
                  <a:lnTo>
                    <a:pt x="176362" y="224743"/>
                  </a:lnTo>
                  <a:lnTo>
                    <a:pt x="190882" y="220862"/>
                  </a:lnTo>
                  <a:lnTo>
                    <a:pt x="198063" y="217469"/>
                  </a:lnTo>
                  <a:lnTo>
                    <a:pt x="143114" y="217469"/>
                  </a:lnTo>
                  <a:lnTo>
                    <a:pt x="124238" y="216204"/>
                  </a:lnTo>
                  <a:close/>
                </a:path>
                <a:path w="290829" h="273685">
                  <a:moveTo>
                    <a:pt x="212931" y="169427"/>
                  </a:moveTo>
                  <a:lnTo>
                    <a:pt x="202544" y="169427"/>
                  </a:lnTo>
                  <a:lnTo>
                    <a:pt x="202529" y="199774"/>
                  </a:lnTo>
                  <a:lnTo>
                    <a:pt x="198100" y="206064"/>
                  </a:lnTo>
                  <a:lnTo>
                    <a:pt x="185861" y="211761"/>
                  </a:lnTo>
                  <a:lnTo>
                    <a:pt x="167106" y="215882"/>
                  </a:lnTo>
                  <a:lnTo>
                    <a:pt x="143114" y="217469"/>
                  </a:lnTo>
                  <a:lnTo>
                    <a:pt x="198063" y="217469"/>
                  </a:lnTo>
                  <a:lnTo>
                    <a:pt x="202544" y="215352"/>
                  </a:lnTo>
                  <a:lnTo>
                    <a:pt x="212931" y="215352"/>
                  </a:lnTo>
                  <a:lnTo>
                    <a:pt x="212931" y="169427"/>
                  </a:lnTo>
                  <a:close/>
                </a:path>
                <a:path w="290829" h="273685">
                  <a:moveTo>
                    <a:pt x="124350" y="170288"/>
                  </a:moveTo>
                  <a:lnTo>
                    <a:pt x="88288" y="170288"/>
                  </a:lnTo>
                  <a:lnTo>
                    <a:pt x="98041" y="175187"/>
                  </a:lnTo>
                  <a:lnTo>
                    <a:pt x="110601" y="178827"/>
                  </a:lnTo>
                  <a:lnTo>
                    <a:pt x="125711" y="181095"/>
                  </a:lnTo>
                  <a:lnTo>
                    <a:pt x="143114" y="181877"/>
                  </a:lnTo>
                  <a:lnTo>
                    <a:pt x="160075" y="181121"/>
                  </a:lnTo>
                  <a:lnTo>
                    <a:pt x="176362" y="178825"/>
                  </a:lnTo>
                  <a:lnTo>
                    <a:pt x="190882" y="174942"/>
                  </a:lnTo>
                  <a:lnTo>
                    <a:pt x="198067" y="171545"/>
                  </a:lnTo>
                  <a:lnTo>
                    <a:pt x="143114" y="171544"/>
                  </a:lnTo>
                  <a:lnTo>
                    <a:pt x="124350" y="170288"/>
                  </a:lnTo>
                  <a:close/>
                </a:path>
                <a:path w="290829" h="273685">
                  <a:moveTo>
                    <a:pt x="288513" y="0"/>
                  </a:moveTo>
                  <a:lnTo>
                    <a:pt x="2324" y="0"/>
                  </a:lnTo>
                  <a:lnTo>
                    <a:pt x="0" y="2310"/>
                  </a:lnTo>
                  <a:lnTo>
                    <a:pt x="0" y="34456"/>
                  </a:lnTo>
                  <a:lnTo>
                    <a:pt x="2324" y="36771"/>
                  </a:lnTo>
                  <a:lnTo>
                    <a:pt x="11538" y="36771"/>
                  </a:lnTo>
                  <a:lnTo>
                    <a:pt x="16692" y="41870"/>
                  </a:lnTo>
                  <a:lnTo>
                    <a:pt x="16692" y="54397"/>
                  </a:lnTo>
                  <a:lnTo>
                    <a:pt x="11538" y="59496"/>
                  </a:lnTo>
                  <a:lnTo>
                    <a:pt x="2324" y="59496"/>
                  </a:lnTo>
                  <a:lnTo>
                    <a:pt x="0" y="61807"/>
                  </a:lnTo>
                  <a:lnTo>
                    <a:pt x="0" y="173279"/>
                  </a:lnTo>
                  <a:lnTo>
                    <a:pt x="2324" y="175589"/>
                  </a:lnTo>
                  <a:lnTo>
                    <a:pt x="57127" y="175589"/>
                  </a:lnTo>
                  <a:lnTo>
                    <a:pt x="57127" y="165262"/>
                  </a:lnTo>
                  <a:lnTo>
                    <a:pt x="10386" y="165262"/>
                  </a:lnTo>
                  <a:lnTo>
                    <a:pt x="10386" y="69204"/>
                  </a:lnTo>
                  <a:lnTo>
                    <a:pt x="17033" y="66366"/>
                  </a:lnTo>
                  <a:lnTo>
                    <a:pt x="22323" y="61618"/>
                  </a:lnTo>
                  <a:lnTo>
                    <a:pt x="25817" y="55395"/>
                  </a:lnTo>
                  <a:lnTo>
                    <a:pt x="27079" y="48131"/>
                  </a:lnTo>
                  <a:lnTo>
                    <a:pt x="25817" y="40868"/>
                  </a:lnTo>
                  <a:lnTo>
                    <a:pt x="22323" y="34645"/>
                  </a:lnTo>
                  <a:lnTo>
                    <a:pt x="17033" y="29897"/>
                  </a:lnTo>
                  <a:lnTo>
                    <a:pt x="10386" y="27058"/>
                  </a:lnTo>
                  <a:lnTo>
                    <a:pt x="10386" y="10332"/>
                  </a:lnTo>
                  <a:lnTo>
                    <a:pt x="290832" y="10332"/>
                  </a:lnTo>
                  <a:lnTo>
                    <a:pt x="290832" y="2311"/>
                  </a:lnTo>
                  <a:lnTo>
                    <a:pt x="288513" y="0"/>
                  </a:lnTo>
                  <a:close/>
                </a:path>
                <a:path w="290829" h="273685">
                  <a:moveTo>
                    <a:pt x="290832" y="10332"/>
                  </a:moveTo>
                  <a:lnTo>
                    <a:pt x="280445" y="10332"/>
                  </a:lnTo>
                  <a:lnTo>
                    <a:pt x="280445" y="27059"/>
                  </a:lnTo>
                  <a:lnTo>
                    <a:pt x="273801" y="29897"/>
                  </a:lnTo>
                  <a:lnTo>
                    <a:pt x="268513" y="34645"/>
                  </a:lnTo>
                  <a:lnTo>
                    <a:pt x="265019" y="40868"/>
                  </a:lnTo>
                  <a:lnTo>
                    <a:pt x="263757" y="48132"/>
                  </a:lnTo>
                  <a:lnTo>
                    <a:pt x="265019" y="55395"/>
                  </a:lnTo>
                  <a:lnTo>
                    <a:pt x="268513" y="61618"/>
                  </a:lnTo>
                  <a:lnTo>
                    <a:pt x="273801" y="66366"/>
                  </a:lnTo>
                  <a:lnTo>
                    <a:pt x="280445" y="69205"/>
                  </a:lnTo>
                  <a:lnTo>
                    <a:pt x="280445" y="165262"/>
                  </a:lnTo>
                  <a:lnTo>
                    <a:pt x="233704" y="165262"/>
                  </a:lnTo>
                  <a:lnTo>
                    <a:pt x="233704" y="175590"/>
                  </a:lnTo>
                  <a:lnTo>
                    <a:pt x="288513" y="175590"/>
                  </a:lnTo>
                  <a:lnTo>
                    <a:pt x="290832" y="173279"/>
                  </a:lnTo>
                  <a:lnTo>
                    <a:pt x="290832" y="61807"/>
                  </a:lnTo>
                  <a:lnTo>
                    <a:pt x="288513" y="59497"/>
                  </a:lnTo>
                  <a:lnTo>
                    <a:pt x="279299" y="59497"/>
                  </a:lnTo>
                  <a:lnTo>
                    <a:pt x="274144" y="54397"/>
                  </a:lnTo>
                  <a:lnTo>
                    <a:pt x="274144" y="41870"/>
                  </a:lnTo>
                  <a:lnTo>
                    <a:pt x="279299" y="36771"/>
                  </a:lnTo>
                  <a:lnTo>
                    <a:pt x="288513" y="36771"/>
                  </a:lnTo>
                  <a:lnTo>
                    <a:pt x="290832" y="34456"/>
                  </a:lnTo>
                  <a:lnTo>
                    <a:pt x="290832" y="10332"/>
                  </a:lnTo>
                  <a:close/>
                </a:path>
                <a:path w="290829" h="273685">
                  <a:moveTo>
                    <a:pt x="212931" y="118920"/>
                  </a:moveTo>
                  <a:lnTo>
                    <a:pt x="202544" y="118920"/>
                  </a:lnTo>
                  <a:lnTo>
                    <a:pt x="202529" y="153858"/>
                  </a:lnTo>
                  <a:lnTo>
                    <a:pt x="198100" y="160145"/>
                  </a:lnTo>
                  <a:lnTo>
                    <a:pt x="185861" y="165839"/>
                  </a:lnTo>
                  <a:lnTo>
                    <a:pt x="167106" y="169958"/>
                  </a:lnTo>
                  <a:lnTo>
                    <a:pt x="143114" y="171544"/>
                  </a:lnTo>
                  <a:lnTo>
                    <a:pt x="198067" y="171545"/>
                  </a:lnTo>
                  <a:lnTo>
                    <a:pt x="202544" y="169427"/>
                  </a:lnTo>
                  <a:lnTo>
                    <a:pt x="212931" y="169427"/>
                  </a:lnTo>
                  <a:lnTo>
                    <a:pt x="212931" y="118920"/>
                  </a:lnTo>
                  <a:close/>
                </a:path>
                <a:path w="290829" h="273685">
                  <a:moveTo>
                    <a:pt x="57127" y="139438"/>
                  </a:moveTo>
                  <a:lnTo>
                    <a:pt x="23097" y="139438"/>
                  </a:lnTo>
                  <a:lnTo>
                    <a:pt x="20773" y="141749"/>
                  </a:lnTo>
                  <a:lnTo>
                    <a:pt x="20773" y="165262"/>
                  </a:lnTo>
                  <a:lnTo>
                    <a:pt x="31160" y="165262"/>
                  </a:lnTo>
                  <a:lnTo>
                    <a:pt x="31160" y="149770"/>
                  </a:lnTo>
                  <a:lnTo>
                    <a:pt x="57127" y="149770"/>
                  </a:lnTo>
                  <a:lnTo>
                    <a:pt x="57127" y="139438"/>
                  </a:lnTo>
                  <a:close/>
                </a:path>
                <a:path w="290829" h="273685">
                  <a:moveTo>
                    <a:pt x="267739" y="139438"/>
                  </a:moveTo>
                  <a:lnTo>
                    <a:pt x="233704" y="139438"/>
                  </a:lnTo>
                  <a:lnTo>
                    <a:pt x="233704" y="149770"/>
                  </a:lnTo>
                  <a:lnTo>
                    <a:pt x="259672" y="149770"/>
                  </a:lnTo>
                  <a:lnTo>
                    <a:pt x="259672" y="165262"/>
                  </a:lnTo>
                  <a:lnTo>
                    <a:pt x="270059" y="165262"/>
                  </a:lnTo>
                  <a:lnTo>
                    <a:pt x="270059" y="141749"/>
                  </a:lnTo>
                  <a:lnTo>
                    <a:pt x="267739" y="139438"/>
                  </a:lnTo>
                  <a:close/>
                </a:path>
                <a:path w="290829" h="273685">
                  <a:moveTo>
                    <a:pt x="124366" y="119781"/>
                  </a:moveTo>
                  <a:lnTo>
                    <a:pt x="88288" y="119781"/>
                  </a:lnTo>
                  <a:lnTo>
                    <a:pt x="98041" y="124679"/>
                  </a:lnTo>
                  <a:lnTo>
                    <a:pt x="110601" y="128320"/>
                  </a:lnTo>
                  <a:lnTo>
                    <a:pt x="125711" y="130588"/>
                  </a:lnTo>
                  <a:lnTo>
                    <a:pt x="143114" y="131369"/>
                  </a:lnTo>
                  <a:lnTo>
                    <a:pt x="160075" y="130613"/>
                  </a:lnTo>
                  <a:lnTo>
                    <a:pt x="176362" y="128316"/>
                  </a:lnTo>
                  <a:lnTo>
                    <a:pt x="190882" y="124433"/>
                  </a:lnTo>
                  <a:lnTo>
                    <a:pt x="198065" y="121037"/>
                  </a:lnTo>
                  <a:lnTo>
                    <a:pt x="143114" y="121037"/>
                  </a:lnTo>
                  <a:lnTo>
                    <a:pt x="124366" y="119781"/>
                  </a:lnTo>
                  <a:close/>
                </a:path>
                <a:path w="290829" h="273685">
                  <a:moveTo>
                    <a:pt x="80775" y="25823"/>
                  </a:moveTo>
                  <a:lnTo>
                    <a:pt x="43871" y="25823"/>
                  </a:lnTo>
                  <a:lnTo>
                    <a:pt x="41547" y="28130"/>
                  </a:lnTo>
                  <a:lnTo>
                    <a:pt x="41547" y="121631"/>
                  </a:lnTo>
                  <a:lnTo>
                    <a:pt x="43871" y="123946"/>
                  </a:lnTo>
                  <a:lnTo>
                    <a:pt x="62321" y="123946"/>
                  </a:lnTo>
                  <a:lnTo>
                    <a:pt x="62321" y="113618"/>
                  </a:lnTo>
                  <a:lnTo>
                    <a:pt x="51934" y="113618"/>
                  </a:lnTo>
                  <a:lnTo>
                    <a:pt x="51934" y="36151"/>
                  </a:lnTo>
                  <a:lnTo>
                    <a:pt x="83095" y="36151"/>
                  </a:lnTo>
                  <a:lnTo>
                    <a:pt x="83095" y="28130"/>
                  </a:lnTo>
                  <a:lnTo>
                    <a:pt x="80775" y="25823"/>
                  </a:lnTo>
                  <a:close/>
                </a:path>
                <a:path w="290829" h="273685">
                  <a:moveTo>
                    <a:pt x="249285" y="36151"/>
                  </a:moveTo>
                  <a:lnTo>
                    <a:pt x="238898" y="36151"/>
                  </a:lnTo>
                  <a:lnTo>
                    <a:pt x="238898" y="113618"/>
                  </a:lnTo>
                  <a:lnTo>
                    <a:pt x="233704" y="113618"/>
                  </a:lnTo>
                  <a:lnTo>
                    <a:pt x="233704" y="123946"/>
                  </a:lnTo>
                  <a:lnTo>
                    <a:pt x="246965" y="123946"/>
                  </a:lnTo>
                  <a:lnTo>
                    <a:pt x="249285" y="121631"/>
                  </a:lnTo>
                  <a:lnTo>
                    <a:pt x="249285" y="36151"/>
                  </a:lnTo>
                  <a:close/>
                </a:path>
                <a:path w="290829" h="273685">
                  <a:moveTo>
                    <a:pt x="197105" y="85445"/>
                  </a:moveTo>
                  <a:lnTo>
                    <a:pt x="143114" y="85445"/>
                  </a:lnTo>
                  <a:lnTo>
                    <a:pt x="168552" y="87203"/>
                  </a:lnTo>
                  <a:lnTo>
                    <a:pt x="187241" y="91641"/>
                  </a:lnTo>
                  <a:lnTo>
                    <a:pt x="198656" y="97394"/>
                  </a:lnTo>
                  <a:lnTo>
                    <a:pt x="202553" y="103243"/>
                  </a:lnTo>
                  <a:lnTo>
                    <a:pt x="202514" y="103372"/>
                  </a:lnTo>
                  <a:lnTo>
                    <a:pt x="198552" y="109162"/>
                  </a:lnTo>
                  <a:lnTo>
                    <a:pt x="187067" y="114909"/>
                  </a:lnTo>
                  <a:lnTo>
                    <a:pt x="168462" y="119292"/>
                  </a:lnTo>
                  <a:lnTo>
                    <a:pt x="143114" y="121037"/>
                  </a:lnTo>
                  <a:lnTo>
                    <a:pt x="198065" y="121037"/>
                  </a:lnTo>
                  <a:lnTo>
                    <a:pt x="202544" y="118920"/>
                  </a:lnTo>
                  <a:lnTo>
                    <a:pt x="212931" y="118920"/>
                  </a:lnTo>
                  <a:lnTo>
                    <a:pt x="212948" y="103243"/>
                  </a:lnTo>
                  <a:lnTo>
                    <a:pt x="206766" y="90695"/>
                  </a:lnTo>
                  <a:lnTo>
                    <a:pt x="197105" y="85445"/>
                  </a:lnTo>
                  <a:close/>
                </a:path>
                <a:path w="290829" h="273685">
                  <a:moveTo>
                    <a:pt x="83095" y="36151"/>
                  </a:moveTo>
                  <a:lnTo>
                    <a:pt x="72708" y="36151"/>
                  </a:lnTo>
                  <a:lnTo>
                    <a:pt x="72708" y="72303"/>
                  </a:lnTo>
                  <a:lnTo>
                    <a:pt x="83095" y="72303"/>
                  </a:lnTo>
                  <a:lnTo>
                    <a:pt x="83095" y="36151"/>
                  </a:lnTo>
                  <a:close/>
                </a:path>
                <a:path w="290829" h="273685">
                  <a:moveTo>
                    <a:pt x="246965" y="25824"/>
                  </a:moveTo>
                  <a:lnTo>
                    <a:pt x="210061" y="25823"/>
                  </a:lnTo>
                  <a:lnTo>
                    <a:pt x="207737" y="28130"/>
                  </a:lnTo>
                  <a:lnTo>
                    <a:pt x="207737" y="72303"/>
                  </a:lnTo>
                  <a:lnTo>
                    <a:pt x="218124" y="72303"/>
                  </a:lnTo>
                  <a:lnTo>
                    <a:pt x="218124" y="36151"/>
                  </a:lnTo>
                  <a:lnTo>
                    <a:pt x="249285" y="36151"/>
                  </a:lnTo>
                  <a:lnTo>
                    <a:pt x="249285" y="28130"/>
                  </a:lnTo>
                  <a:lnTo>
                    <a:pt x="246965" y="25824"/>
                  </a:lnTo>
                  <a:close/>
                </a:path>
                <a:path w="290829" h="273685">
                  <a:moveTo>
                    <a:pt x="137903" y="25823"/>
                  </a:moveTo>
                  <a:lnTo>
                    <a:pt x="95806" y="25823"/>
                  </a:lnTo>
                  <a:lnTo>
                    <a:pt x="93481" y="28130"/>
                  </a:lnTo>
                  <a:lnTo>
                    <a:pt x="93481" y="67139"/>
                  </a:lnTo>
                  <a:lnTo>
                    <a:pt x="103868" y="67139"/>
                  </a:lnTo>
                  <a:lnTo>
                    <a:pt x="103868" y="36151"/>
                  </a:lnTo>
                  <a:lnTo>
                    <a:pt x="140222" y="36151"/>
                  </a:lnTo>
                  <a:lnTo>
                    <a:pt x="140222" y="28130"/>
                  </a:lnTo>
                  <a:lnTo>
                    <a:pt x="137903" y="25823"/>
                  </a:lnTo>
                  <a:close/>
                </a:path>
                <a:path w="290829" h="273685">
                  <a:moveTo>
                    <a:pt x="197350" y="36151"/>
                  </a:moveTo>
                  <a:lnTo>
                    <a:pt x="186963" y="36151"/>
                  </a:lnTo>
                  <a:lnTo>
                    <a:pt x="186963" y="67139"/>
                  </a:lnTo>
                  <a:lnTo>
                    <a:pt x="197350" y="67139"/>
                  </a:lnTo>
                  <a:lnTo>
                    <a:pt x="197350" y="36151"/>
                  </a:lnTo>
                  <a:close/>
                </a:path>
                <a:path w="290829" h="273685">
                  <a:moveTo>
                    <a:pt x="140222" y="36151"/>
                  </a:moveTo>
                  <a:lnTo>
                    <a:pt x="129836" y="36151"/>
                  </a:lnTo>
                  <a:lnTo>
                    <a:pt x="129836" y="61975"/>
                  </a:lnTo>
                  <a:lnTo>
                    <a:pt x="140222" y="61975"/>
                  </a:lnTo>
                  <a:lnTo>
                    <a:pt x="140222" y="36151"/>
                  </a:lnTo>
                  <a:close/>
                </a:path>
                <a:path w="290829" h="273685">
                  <a:moveTo>
                    <a:pt x="195031" y="25823"/>
                  </a:moveTo>
                  <a:lnTo>
                    <a:pt x="152933" y="25823"/>
                  </a:lnTo>
                  <a:lnTo>
                    <a:pt x="150609" y="28130"/>
                  </a:lnTo>
                  <a:lnTo>
                    <a:pt x="150609" y="61975"/>
                  </a:lnTo>
                  <a:lnTo>
                    <a:pt x="160996" y="61975"/>
                  </a:lnTo>
                  <a:lnTo>
                    <a:pt x="160996" y="36151"/>
                  </a:lnTo>
                  <a:lnTo>
                    <a:pt x="197350" y="36151"/>
                  </a:lnTo>
                  <a:lnTo>
                    <a:pt x="197350" y="28130"/>
                  </a:lnTo>
                  <a:lnTo>
                    <a:pt x="195031" y="25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723234" y="3435713"/>
              <a:ext cx="414020" cy="413384"/>
            </a:xfrm>
            <a:custGeom>
              <a:avLst/>
              <a:gdLst/>
              <a:ahLst/>
              <a:cxnLst/>
              <a:rect l="l" t="t" r="r" b="b"/>
              <a:pathLst>
                <a:path w="414020" h="413385">
                  <a:moveTo>
                    <a:pt x="413967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3967" y="413112"/>
                  </a:lnTo>
                  <a:lnTo>
                    <a:pt x="413967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785327" y="3497679"/>
              <a:ext cx="290195" cy="289560"/>
            </a:xfrm>
            <a:custGeom>
              <a:avLst/>
              <a:gdLst/>
              <a:ahLst/>
              <a:cxnLst/>
              <a:rect l="l" t="t" r="r" b="b"/>
              <a:pathLst>
                <a:path w="290195" h="289560">
                  <a:moveTo>
                    <a:pt x="175427" y="168326"/>
                  </a:moveTo>
                  <a:lnTo>
                    <a:pt x="131035" y="177413"/>
                  </a:lnTo>
                  <a:lnTo>
                    <a:pt x="94743" y="202180"/>
                  </a:lnTo>
                  <a:lnTo>
                    <a:pt x="70253" y="238884"/>
                  </a:lnTo>
                  <a:lnTo>
                    <a:pt x="61366" y="283287"/>
                  </a:lnTo>
                  <a:lnTo>
                    <a:pt x="61267" y="288946"/>
                  </a:lnTo>
                  <a:lnTo>
                    <a:pt x="289583" y="288946"/>
                  </a:lnTo>
                  <a:lnTo>
                    <a:pt x="289533" y="283287"/>
                  </a:lnTo>
                  <a:lnTo>
                    <a:pt x="289059" y="278618"/>
                  </a:lnTo>
                  <a:lnTo>
                    <a:pt x="71741" y="278618"/>
                  </a:lnTo>
                  <a:lnTo>
                    <a:pt x="81256" y="239550"/>
                  </a:lnTo>
                  <a:lnTo>
                    <a:pt x="103757" y="207793"/>
                  </a:lnTo>
                  <a:lnTo>
                    <a:pt x="136171" y="186457"/>
                  </a:lnTo>
                  <a:lnTo>
                    <a:pt x="175427" y="178653"/>
                  </a:lnTo>
                  <a:lnTo>
                    <a:pt x="222416" y="178653"/>
                  </a:lnTo>
                  <a:lnTo>
                    <a:pt x="222516" y="178434"/>
                  </a:lnTo>
                  <a:lnTo>
                    <a:pt x="211208" y="174022"/>
                  </a:lnTo>
                  <a:lnTo>
                    <a:pt x="199563" y="170862"/>
                  </a:lnTo>
                  <a:lnTo>
                    <a:pt x="187622" y="168961"/>
                  </a:lnTo>
                  <a:lnTo>
                    <a:pt x="175427" y="168326"/>
                  </a:lnTo>
                  <a:close/>
                </a:path>
                <a:path w="290195" h="289560">
                  <a:moveTo>
                    <a:pt x="98209" y="0"/>
                  </a:moveTo>
                  <a:lnTo>
                    <a:pt x="62276" y="2517"/>
                  </a:lnTo>
                  <a:lnTo>
                    <a:pt x="30804" y="9993"/>
                  </a:lnTo>
                  <a:lnTo>
                    <a:pt x="8482" y="22315"/>
                  </a:lnTo>
                  <a:lnTo>
                    <a:pt x="0" y="39370"/>
                  </a:lnTo>
                  <a:lnTo>
                    <a:pt x="0" y="39959"/>
                  </a:lnTo>
                  <a:lnTo>
                    <a:pt x="163" y="40506"/>
                  </a:lnTo>
                  <a:lnTo>
                    <a:pt x="206" y="41078"/>
                  </a:lnTo>
                  <a:lnTo>
                    <a:pt x="0" y="41078"/>
                  </a:lnTo>
                  <a:lnTo>
                    <a:pt x="0" y="249485"/>
                  </a:lnTo>
                  <a:lnTo>
                    <a:pt x="2990" y="260067"/>
                  </a:lnTo>
                  <a:lnTo>
                    <a:pt x="11775" y="269366"/>
                  </a:lnTo>
                  <a:lnTo>
                    <a:pt x="26074" y="277176"/>
                  </a:lnTo>
                  <a:lnTo>
                    <a:pt x="45609" y="283287"/>
                  </a:lnTo>
                  <a:lnTo>
                    <a:pt x="47985" y="273239"/>
                  </a:lnTo>
                  <a:lnTo>
                    <a:pt x="32314" y="268509"/>
                  </a:lnTo>
                  <a:lnTo>
                    <a:pt x="20464" y="262753"/>
                  </a:lnTo>
                  <a:lnTo>
                    <a:pt x="12966" y="256301"/>
                  </a:lnTo>
                  <a:lnTo>
                    <a:pt x="10349" y="249485"/>
                  </a:lnTo>
                  <a:lnTo>
                    <a:pt x="10349" y="199877"/>
                  </a:lnTo>
                  <a:lnTo>
                    <a:pt x="32058" y="199877"/>
                  </a:lnTo>
                  <a:lnTo>
                    <a:pt x="28895" y="198787"/>
                  </a:lnTo>
                  <a:lnTo>
                    <a:pt x="18836" y="193380"/>
                  </a:lnTo>
                  <a:lnTo>
                    <a:pt x="12531" y="187454"/>
                  </a:lnTo>
                  <a:lnTo>
                    <a:pt x="10349" y="181261"/>
                  </a:lnTo>
                  <a:lnTo>
                    <a:pt x="10349" y="130965"/>
                  </a:lnTo>
                  <a:lnTo>
                    <a:pt x="31150" y="130965"/>
                  </a:lnTo>
                  <a:lnTo>
                    <a:pt x="15821" y="121979"/>
                  </a:lnTo>
                  <a:lnTo>
                    <a:pt x="10349" y="111992"/>
                  </a:lnTo>
                  <a:lnTo>
                    <a:pt x="10349" y="57904"/>
                  </a:lnTo>
                  <a:lnTo>
                    <a:pt x="32182" y="57904"/>
                  </a:lnTo>
                  <a:lnTo>
                    <a:pt x="16687" y="49824"/>
                  </a:lnTo>
                  <a:lnTo>
                    <a:pt x="10349" y="39370"/>
                  </a:lnTo>
                  <a:lnTo>
                    <a:pt x="16687" y="28917"/>
                  </a:lnTo>
                  <a:lnTo>
                    <a:pt x="34572" y="19591"/>
                  </a:lnTo>
                  <a:lnTo>
                    <a:pt x="62310" y="12894"/>
                  </a:lnTo>
                  <a:lnTo>
                    <a:pt x="98209" y="10327"/>
                  </a:lnTo>
                  <a:lnTo>
                    <a:pt x="163040" y="10327"/>
                  </a:lnTo>
                  <a:lnTo>
                    <a:pt x="135970" y="2892"/>
                  </a:lnTo>
                  <a:lnTo>
                    <a:pt x="98209" y="0"/>
                  </a:lnTo>
                  <a:close/>
                </a:path>
                <a:path w="290195" h="289560">
                  <a:moveTo>
                    <a:pt x="169571" y="250664"/>
                  </a:moveTo>
                  <a:lnTo>
                    <a:pt x="133992" y="267582"/>
                  </a:lnTo>
                  <a:lnTo>
                    <a:pt x="130167" y="278618"/>
                  </a:lnTo>
                  <a:lnTo>
                    <a:pt x="140710" y="278618"/>
                  </a:lnTo>
                  <a:lnTo>
                    <a:pt x="143634" y="271612"/>
                  </a:lnTo>
                  <a:lnTo>
                    <a:pt x="148605" y="266026"/>
                  </a:lnTo>
                  <a:lnTo>
                    <a:pt x="155165" y="262329"/>
                  </a:lnTo>
                  <a:lnTo>
                    <a:pt x="162853" y="260992"/>
                  </a:lnTo>
                  <a:lnTo>
                    <a:pt x="190966" y="260992"/>
                  </a:lnTo>
                  <a:lnTo>
                    <a:pt x="196120" y="256129"/>
                  </a:lnTo>
                  <a:lnTo>
                    <a:pt x="181050" y="256129"/>
                  </a:lnTo>
                  <a:lnTo>
                    <a:pt x="175824" y="252682"/>
                  </a:lnTo>
                  <a:lnTo>
                    <a:pt x="169571" y="250664"/>
                  </a:lnTo>
                  <a:close/>
                </a:path>
                <a:path w="290195" h="289560">
                  <a:moveTo>
                    <a:pt x="190966" y="260992"/>
                  </a:moveTo>
                  <a:lnTo>
                    <a:pt x="162853" y="260992"/>
                  </a:lnTo>
                  <a:lnTo>
                    <a:pt x="170541" y="262329"/>
                  </a:lnTo>
                  <a:lnTo>
                    <a:pt x="177102" y="266026"/>
                  </a:lnTo>
                  <a:lnTo>
                    <a:pt x="182075" y="271612"/>
                  </a:lnTo>
                  <a:lnTo>
                    <a:pt x="185000" y="278618"/>
                  </a:lnTo>
                  <a:lnTo>
                    <a:pt x="195539" y="278618"/>
                  </a:lnTo>
                  <a:lnTo>
                    <a:pt x="194633" y="272817"/>
                  </a:lnTo>
                  <a:lnTo>
                    <a:pt x="192231" y="267511"/>
                  </a:lnTo>
                  <a:lnTo>
                    <a:pt x="188713" y="263118"/>
                  </a:lnTo>
                  <a:lnTo>
                    <a:pt x="190966" y="260992"/>
                  </a:lnTo>
                  <a:close/>
                </a:path>
                <a:path w="290195" h="289560">
                  <a:moveTo>
                    <a:pt x="260922" y="207756"/>
                  </a:moveTo>
                  <a:lnTo>
                    <a:pt x="247388" y="207756"/>
                  </a:lnTo>
                  <a:lnTo>
                    <a:pt x="260064" y="222717"/>
                  </a:lnTo>
                  <a:lnTo>
                    <a:pt x="269778" y="239939"/>
                  </a:lnTo>
                  <a:lnTo>
                    <a:pt x="276227" y="258785"/>
                  </a:lnTo>
                  <a:lnTo>
                    <a:pt x="279108" y="278618"/>
                  </a:lnTo>
                  <a:lnTo>
                    <a:pt x="289059" y="278618"/>
                  </a:lnTo>
                  <a:lnTo>
                    <a:pt x="287231" y="260598"/>
                  </a:lnTo>
                  <a:lnTo>
                    <a:pt x="280428" y="238441"/>
                  </a:lnTo>
                  <a:lnTo>
                    <a:pt x="269552" y="218157"/>
                  </a:lnTo>
                  <a:lnTo>
                    <a:pt x="260922" y="207756"/>
                  </a:lnTo>
                  <a:close/>
                </a:path>
                <a:path w="290195" h="289560">
                  <a:moveTo>
                    <a:pt x="266879" y="175146"/>
                  </a:moveTo>
                  <a:lnTo>
                    <a:pt x="181050" y="256129"/>
                  </a:lnTo>
                  <a:lnTo>
                    <a:pt x="196120" y="256129"/>
                  </a:lnTo>
                  <a:lnTo>
                    <a:pt x="247388" y="207756"/>
                  </a:lnTo>
                  <a:lnTo>
                    <a:pt x="260922" y="207756"/>
                  </a:lnTo>
                  <a:lnTo>
                    <a:pt x="254978" y="200591"/>
                  </a:lnTo>
                  <a:lnTo>
                    <a:pt x="273994" y="182656"/>
                  </a:lnTo>
                  <a:lnTo>
                    <a:pt x="266879" y="175146"/>
                  </a:lnTo>
                  <a:close/>
                </a:path>
                <a:path w="290195" h="289560">
                  <a:moveTo>
                    <a:pt x="179075" y="138039"/>
                  </a:moveTo>
                  <a:lnTo>
                    <a:pt x="139061" y="143377"/>
                  </a:lnTo>
                  <a:lnTo>
                    <a:pt x="103606" y="158673"/>
                  </a:lnTo>
                  <a:lnTo>
                    <a:pt x="73474" y="182850"/>
                  </a:lnTo>
                  <a:lnTo>
                    <a:pt x="50452" y="214831"/>
                  </a:lnTo>
                  <a:lnTo>
                    <a:pt x="59602" y="219668"/>
                  </a:lnTo>
                  <a:lnTo>
                    <a:pt x="80972" y="189973"/>
                  </a:lnTo>
                  <a:lnTo>
                    <a:pt x="108944" y="167525"/>
                  </a:lnTo>
                  <a:lnTo>
                    <a:pt x="141858" y="153323"/>
                  </a:lnTo>
                  <a:lnTo>
                    <a:pt x="178053" y="148367"/>
                  </a:lnTo>
                  <a:lnTo>
                    <a:pt x="208581" y="148367"/>
                  </a:lnTo>
                  <a:lnTo>
                    <a:pt x="210122" y="141628"/>
                  </a:lnTo>
                  <a:lnTo>
                    <a:pt x="203995" y="140234"/>
                  </a:lnTo>
                  <a:lnTo>
                    <a:pt x="197755" y="139292"/>
                  </a:lnTo>
                  <a:lnTo>
                    <a:pt x="191459" y="138711"/>
                  </a:lnTo>
                  <a:lnTo>
                    <a:pt x="191459" y="138125"/>
                  </a:lnTo>
                  <a:lnTo>
                    <a:pt x="181110" y="138125"/>
                  </a:lnTo>
                  <a:lnTo>
                    <a:pt x="180093" y="138104"/>
                  </a:lnTo>
                  <a:lnTo>
                    <a:pt x="179075" y="138039"/>
                  </a:lnTo>
                  <a:close/>
                </a:path>
                <a:path w="290195" h="289560">
                  <a:moveTo>
                    <a:pt x="32058" y="199877"/>
                  </a:moveTo>
                  <a:lnTo>
                    <a:pt x="10349" y="199877"/>
                  </a:lnTo>
                  <a:lnTo>
                    <a:pt x="15960" y="203768"/>
                  </a:lnTo>
                  <a:lnTo>
                    <a:pt x="22721" y="207329"/>
                  </a:lnTo>
                  <a:lnTo>
                    <a:pt x="30604" y="210537"/>
                  </a:lnTo>
                  <a:lnTo>
                    <a:pt x="39577" y="213368"/>
                  </a:lnTo>
                  <a:lnTo>
                    <a:pt x="42345" y="203423"/>
                  </a:lnTo>
                  <a:lnTo>
                    <a:pt x="32058" y="199877"/>
                  </a:lnTo>
                  <a:close/>
                </a:path>
                <a:path w="290195" h="289560">
                  <a:moveTo>
                    <a:pt x="222416" y="178653"/>
                  </a:moveTo>
                  <a:lnTo>
                    <a:pt x="175427" y="178653"/>
                  </a:lnTo>
                  <a:lnTo>
                    <a:pt x="186520" y="179231"/>
                  </a:lnTo>
                  <a:lnTo>
                    <a:pt x="197377" y="180958"/>
                  </a:lnTo>
                  <a:lnTo>
                    <a:pt x="207962" y="183829"/>
                  </a:lnTo>
                  <a:lnTo>
                    <a:pt x="218238" y="187837"/>
                  </a:lnTo>
                  <a:lnTo>
                    <a:pt x="222416" y="178653"/>
                  </a:lnTo>
                  <a:close/>
                </a:path>
                <a:path w="290195" h="289560">
                  <a:moveTo>
                    <a:pt x="222942" y="145174"/>
                  </a:moveTo>
                  <a:lnTo>
                    <a:pt x="219721" y="154990"/>
                  </a:lnTo>
                  <a:lnTo>
                    <a:pt x="226648" y="157471"/>
                  </a:lnTo>
                  <a:lnTo>
                    <a:pt x="233436" y="160336"/>
                  </a:lnTo>
                  <a:lnTo>
                    <a:pt x="240062" y="163575"/>
                  </a:lnTo>
                  <a:lnTo>
                    <a:pt x="246504" y="167177"/>
                  </a:lnTo>
                  <a:lnTo>
                    <a:pt x="251812" y="158312"/>
                  </a:lnTo>
                  <a:lnTo>
                    <a:pt x="244871" y="154432"/>
                  </a:lnTo>
                  <a:lnTo>
                    <a:pt x="237730" y="150941"/>
                  </a:lnTo>
                  <a:lnTo>
                    <a:pt x="230413" y="147851"/>
                  </a:lnTo>
                  <a:lnTo>
                    <a:pt x="222942" y="145174"/>
                  </a:lnTo>
                  <a:close/>
                </a:path>
                <a:path w="290195" h="289560">
                  <a:moveTo>
                    <a:pt x="31150" y="130965"/>
                  </a:moveTo>
                  <a:lnTo>
                    <a:pt x="10349" y="130965"/>
                  </a:lnTo>
                  <a:lnTo>
                    <a:pt x="25040" y="139663"/>
                  </a:lnTo>
                  <a:lnTo>
                    <a:pt x="44247" y="146134"/>
                  </a:lnTo>
                  <a:lnTo>
                    <a:pt x="66450" y="150397"/>
                  </a:lnTo>
                  <a:lnTo>
                    <a:pt x="90128" y="152472"/>
                  </a:lnTo>
                  <a:lnTo>
                    <a:pt x="90551" y="142153"/>
                  </a:lnTo>
                  <a:lnTo>
                    <a:pt x="56840" y="138421"/>
                  </a:lnTo>
                  <a:lnTo>
                    <a:pt x="31624" y="131242"/>
                  </a:lnTo>
                  <a:lnTo>
                    <a:pt x="31150" y="130965"/>
                  </a:lnTo>
                  <a:close/>
                </a:path>
                <a:path w="290195" h="289560">
                  <a:moveTo>
                    <a:pt x="208581" y="148367"/>
                  </a:moveTo>
                  <a:lnTo>
                    <a:pt x="178053" y="148367"/>
                  </a:lnTo>
                  <a:lnTo>
                    <a:pt x="185573" y="148577"/>
                  </a:lnTo>
                  <a:lnTo>
                    <a:pt x="193059" y="149203"/>
                  </a:lnTo>
                  <a:lnTo>
                    <a:pt x="200484" y="150244"/>
                  </a:lnTo>
                  <a:lnTo>
                    <a:pt x="207820" y="151698"/>
                  </a:lnTo>
                  <a:lnTo>
                    <a:pt x="208581" y="148367"/>
                  </a:lnTo>
                  <a:close/>
                </a:path>
                <a:path w="290195" h="289560">
                  <a:moveTo>
                    <a:pt x="191459" y="58623"/>
                  </a:moveTo>
                  <a:lnTo>
                    <a:pt x="181110" y="58623"/>
                  </a:lnTo>
                  <a:lnTo>
                    <a:pt x="181110" y="138125"/>
                  </a:lnTo>
                  <a:lnTo>
                    <a:pt x="191459" y="138125"/>
                  </a:lnTo>
                  <a:lnTo>
                    <a:pt x="191459" y="58623"/>
                  </a:lnTo>
                  <a:close/>
                </a:path>
                <a:path w="290195" h="289560">
                  <a:moveTo>
                    <a:pt x="32182" y="57904"/>
                  </a:moveTo>
                  <a:lnTo>
                    <a:pt x="10349" y="57904"/>
                  </a:lnTo>
                  <a:lnTo>
                    <a:pt x="26279" y="66945"/>
                  </a:lnTo>
                  <a:lnTo>
                    <a:pt x="47405" y="73465"/>
                  </a:lnTo>
                  <a:lnTo>
                    <a:pt x="71968" y="77413"/>
                  </a:lnTo>
                  <a:lnTo>
                    <a:pt x="98209" y="78740"/>
                  </a:lnTo>
                  <a:lnTo>
                    <a:pt x="125060" y="77340"/>
                  </a:lnTo>
                  <a:lnTo>
                    <a:pt x="148274" y="73331"/>
                  </a:lnTo>
                  <a:lnTo>
                    <a:pt x="162953" y="68413"/>
                  </a:lnTo>
                  <a:lnTo>
                    <a:pt x="98209" y="68413"/>
                  </a:lnTo>
                  <a:lnTo>
                    <a:pt x="62310" y="65847"/>
                  </a:lnTo>
                  <a:lnTo>
                    <a:pt x="34572" y="59150"/>
                  </a:lnTo>
                  <a:lnTo>
                    <a:pt x="32182" y="57904"/>
                  </a:lnTo>
                  <a:close/>
                </a:path>
                <a:path w="290195" h="289560">
                  <a:moveTo>
                    <a:pt x="163040" y="10327"/>
                  </a:moveTo>
                  <a:lnTo>
                    <a:pt x="98209" y="10327"/>
                  </a:lnTo>
                  <a:lnTo>
                    <a:pt x="133081" y="12858"/>
                  </a:lnTo>
                  <a:lnTo>
                    <a:pt x="159166" y="19496"/>
                  </a:lnTo>
                  <a:lnTo>
                    <a:pt x="175514" y="28810"/>
                  </a:lnTo>
                  <a:lnTo>
                    <a:pt x="181175" y="39370"/>
                  </a:lnTo>
                  <a:lnTo>
                    <a:pt x="175514" y="49932"/>
                  </a:lnTo>
                  <a:lnTo>
                    <a:pt x="159166" y="59246"/>
                  </a:lnTo>
                  <a:lnTo>
                    <a:pt x="133081" y="65883"/>
                  </a:lnTo>
                  <a:lnTo>
                    <a:pt x="98209" y="68413"/>
                  </a:lnTo>
                  <a:lnTo>
                    <a:pt x="162953" y="68413"/>
                  </a:lnTo>
                  <a:lnTo>
                    <a:pt x="167180" y="66996"/>
                  </a:lnTo>
                  <a:lnTo>
                    <a:pt x="181110" y="58623"/>
                  </a:lnTo>
                  <a:lnTo>
                    <a:pt x="191459" y="58623"/>
                  </a:lnTo>
                  <a:lnTo>
                    <a:pt x="191347" y="41078"/>
                  </a:lnTo>
                  <a:lnTo>
                    <a:pt x="191395" y="40506"/>
                  </a:lnTo>
                  <a:lnTo>
                    <a:pt x="191523" y="39960"/>
                  </a:lnTo>
                  <a:lnTo>
                    <a:pt x="191524" y="39370"/>
                  </a:lnTo>
                  <a:lnTo>
                    <a:pt x="184670" y="23442"/>
                  </a:lnTo>
                  <a:lnTo>
                    <a:pt x="165471" y="10995"/>
                  </a:lnTo>
                  <a:lnTo>
                    <a:pt x="163040" y="103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10319618" y="3399137"/>
              <a:ext cx="414020" cy="413384"/>
            </a:xfrm>
            <a:custGeom>
              <a:avLst/>
              <a:gdLst/>
              <a:ahLst/>
              <a:cxnLst/>
              <a:rect l="l" t="t" r="r" b="b"/>
              <a:pathLst>
                <a:path w="414020" h="413385">
                  <a:moveTo>
                    <a:pt x="413967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3967" y="413112"/>
                  </a:lnTo>
                  <a:lnTo>
                    <a:pt x="413967" y="0"/>
                  </a:lnTo>
                  <a:close/>
                </a:path>
              </a:pathLst>
            </a:custGeom>
            <a:solidFill>
              <a:srgbClr val="C82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10376536" y="3466266"/>
              <a:ext cx="300355" cy="279400"/>
            </a:xfrm>
            <a:custGeom>
              <a:avLst/>
              <a:gdLst/>
              <a:ahLst/>
              <a:cxnLst/>
              <a:rect l="l" t="t" r="r" b="b"/>
              <a:pathLst>
                <a:path w="300354" h="279400">
                  <a:moveTo>
                    <a:pt x="214517" y="101139"/>
                  </a:moveTo>
                  <a:lnTo>
                    <a:pt x="208781" y="101139"/>
                  </a:lnTo>
                  <a:lnTo>
                    <a:pt x="206461" y="103471"/>
                  </a:lnTo>
                  <a:lnTo>
                    <a:pt x="206461" y="106346"/>
                  </a:lnTo>
                  <a:lnTo>
                    <a:pt x="199389" y="134063"/>
                  </a:lnTo>
                  <a:lnTo>
                    <a:pt x="181094" y="159308"/>
                  </a:lnTo>
                  <a:lnTo>
                    <a:pt x="155955" y="177680"/>
                  </a:lnTo>
                  <a:lnTo>
                    <a:pt x="128355" y="184781"/>
                  </a:lnTo>
                  <a:lnTo>
                    <a:pt x="125488" y="184781"/>
                  </a:lnTo>
                  <a:lnTo>
                    <a:pt x="123164" y="187113"/>
                  </a:lnTo>
                  <a:lnTo>
                    <a:pt x="123164" y="192871"/>
                  </a:lnTo>
                  <a:lnTo>
                    <a:pt x="125488" y="195204"/>
                  </a:lnTo>
                  <a:lnTo>
                    <a:pt x="128355" y="195204"/>
                  </a:lnTo>
                  <a:lnTo>
                    <a:pt x="155955" y="202305"/>
                  </a:lnTo>
                  <a:lnTo>
                    <a:pt x="181094" y="220676"/>
                  </a:lnTo>
                  <a:lnTo>
                    <a:pt x="199389" y="245921"/>
                  </a:lnTo>
                  <a:lnTo>
                    <a:pt x="206462" y="273643"/>
                  </a:lnTo>
                  <a:lnTo>
                    <a:pt x="206462" y="276518"/>
                  </a:lnTo>
                  <a:lnTo>
                    <a:pt x="208782" y="278850"/>
                  </a:lnTo>
                  <a:lnTo>
                    <a:pt x="214517" y="278850"/>
                  </a:lnTo>
                  <a:lnTo>
                    <a:pt x="216837" y="276518"/>
                  </a:lnTo>
                  <a:lnTo>
                    <a:pt x="216837" y="273643"/>
                  </a:lnTo>
                  <a:lnTo>
                    <a:pt x="223367" y="248043"/>
                  </a:lnTo>
                  <a:lnTo>
                    <a:pt x="211649" y="248043"/>
                  </a:lnTo>
                  <a:lnTo>
                    <a:pt x="201956" y="229773"/>
                  </a:lnTo>
                  <a:lnTo>
                    <a:pt x="188414" y="213330"/>
                  </a:lnTo>
                  <a:lnTo>
                    <a:pt x="172038" y="199730"/>
                  </a:lnTo>
                  <a:lnTo>
                    <a:pt x="153840" y="189992"/>
                  </a:lnTo>
                  <a:lnTo>
                    <a:pt x="172038" y="180257"/>
                  </a:lnTo>
                  <a:lnTo>
                    <a:pt x="188414" y="166659"/>
                  </a:lnTo>
                  <a:lnTo>
                    <a:pt x="201984" y="150160"/>
                  </a:lnTo>
                  <a:lnTo>
                    <a:pt x="211649" y="131942"/>
                  </a:lnTo>
                  <a:lnTo>
                    <a:pt x="223367" y="131942"/>
                  </a:lnTo>
                  <a:lnTo>
                    <a:pt x="216836" y="106346"/>
                  </a:lnTo>
                  <a:lnTo>
                    <a:pt x="216836" y="103471"/>
                  </a:lnTo>
                  <a:lnTo>
                    <a:pt x="214517" y="101139"/>
                  </a:lnTo>
                  <a:close/>
                </a:path>
                <a:path w="300354" h="279400">
                  <a:moveTo>
                    <a:pt x="83017" y="31263"/>
                  </a:moveTo>
                  <a:lnTo>
                    <a:pt x="54267" y="33291"/>
                  </a:lnTo>
                  <a:lnTo>
                    <a:pt x="28415" y="39277"/>
                  </a:lnTo>
                  <a:lnTo>
                    <a:pt x="9190" y="49072"/>
                  </a:lnTo>
                  <a:lnTo>
                    <a:pt x="323" y="62526"/>
                  </a:lnTo>
                  <a:lnTo>
                    <a:pt x="0" y="62526"/>
                  </a:lnTo>
                  <a:lnTo>
                    <a:pt x="0" y="237242"/>
                  </a:lnTo>
                  <a:lnTo>
                    <a:pt x="53051" y="270781"/>
                  </a:lnTo>
                  <a:lnTo>
                    <a:pt x="82992" y="273110"/>
                  </a:lnTo>
                  <a:lnTo>
                    <a:pt x="112950" y="270781"/>
                  </a:lnTo>
                  <a:lnTo>
                    <a:pt x="139608" y="263911"/>
                  </a:lnTo>
                  <a:lnTo>
                    <a:pt x="141689" y="262687"/>
                  </a:lnTo>
                  <a:lnTo>
                    <a:pt x="82992" y="262687"/>
                  </a:lnTo>
                  <a:lnTo>
                    <a:pt x="54113" y="260400"/>
                  </a:lnTo>
                  <a:lnTo>
                    <a:pt x="31100" y="254468"/>
                  </a:lnTo>
                  <a:lnTo>
                    <a:pt x="15880" y="246285"/>
                  </a:lnTo>
                  <a:lnTo>
                    <a:pt x="10379" y="237242"/>
                  </a:lnTo>
                  <a:lnTo>
                    <a:pt x="10379" y="203943"/>
                  </a:lnTo>
                  <a:lnTo>
                    <a:pt x="34278" y="203943"/>
                  </a:lnTo>
                  <a:lnTo>
                    <a:pt x="31488" y="203248"/>
                  </a:lnTo>
                  <a:lnTo>
                    <a:pt x="15983" y="195186"/>
                  </a:lnTo>
                  <a:lnTo>
                    <a:pt x="10379" y="186279"/>
                  </a:lnTo>
                  <a:lnTo>
                    <a:pt x="10379" y="144481"/>
                  </a:lnTo>
                  <a:lnTo>
                    <a:pt x="34306" y="144481"/>
                  </a:lnTo>
                  <a:lnTo>
                    <a:pt x="31405" y="143755"/>
                  </a:lnTo>
                  <a:lnTo>
                    <a:pt x="15961" y="135692"/>
                  </a:lnTo>
                  <a:lnTo>
                    <a:pt x="10379" y="126782"/>
                  </a:lnTo>
                  <a:lnTo>
                    <a:pt x="10379" y="82123"/>
                  </a:lnTo>
                  <a:lnTo>
                    <a:pt x="36150" y="82123"/>
                  </a:lnTo>
                  <a:lnTo>
                    <a:pt x="29821" y="80527"/>
                  </a:lnTo>
                  <a:lnTo>
                    <a:pt x="15400" y="72927"/>
                  </a:lnTo>
                  <a:lnTo>
                    <a:pt x="10379" y="65133"/>
                  </a:lnTo>
                  <a:lnTo>
                    <a:pt x="15400" y="57339"/>
                  </a:lnTo>
                  <a:lnTo>
                    <a:pt x="29821" y="49738"/>
                  </a:lnTo>
                  <a:lnTo>
                    <a:pt x="52681" y="43972"/>
                  </a:lnTo>
                  <a:lnTo>
                    <a:pt x="83017" y="41685"/>
                  </a:lnTo>
                  <a:lnTo>
                    <a:pt x="142742" y="41685"/>
                  </a:lnTo>
                  <a:lnTo>
                    <a:pt x="139616" y="39949"/>
                  </a:lnTo>
                  <a:lnTo>
                    <a:pt x="112966" y="33461"/>
                  </a:lnTo>
                  <a:lnTo>
                    <a:pt x="83017" y="31263"/>
                  </a:lnTo>
                  <a:close/>
                </a:path>
                <a:path w="300354" h="279400">
                  <a:moveTo>
                    <a:pt x="166031" y="218841"/>
                  </a:moveTo>
                  <a:lnTo>
                    <a:pt x="155656" y="218841"/>
                  </a:lnTo>
                  <a:lnTo>
                    <a:pt x="155656" y="237242"/>
                  </a:lnTo>
                  <a:lnTo>
                    <a:pt x="150151" y="246285"/>
                  </a:lnTo>
                  <a:lnTo>
                    <a:pt x="134920" y="254469"/>
                  </a:lnTo>
                  <a:lnTo>
                    <a:pt x="111892" y="260400"/>
                  </a:lnTo>
                  <a:lnTo>
                    <a:pt x="82992" y="262687"/>
                  </a:lnTo>
                  <a:lnTo>
                    <a:pt x="141689" y="262687"/>
                  </a:lnTo>
                  <a:lnTo>
                    <a:pt x="158717" y="252673"/>
                  </a:lnTo>
                  <a:lnTo>
                    <a:pt x="166031" y="237242"/>
                  </a:lnTo>
                  <a:lnTo>
                    <a:pt x="166031" y="218841"/>
                  </a:lnTo>
                  <a:close/>
                </a:path>
                <a:path w="300354" h="279400">
                  <a:moveTo>
                    <a:pt x="223367" y="131942"/>
                  </a:moveTo>
                  <a:lnTo>
                    <a:pt x="211649" y="131942"/>
                  </a:lnTo>
                  <a:lnTo>
                    <a:pt x="221343" y="150214"/>
                  </a:lnTo>
                  <a:lnTo>
                    <a:pt x="234883" y="166659"/>
                  </a:lnTo>
                  <a:lnTo>
                    <a:pt x="251258" y="180257"/>
                  </a:lnTo>
                  <a:lnTo>
                    <a:pt x="269454" y="189992"/>
                  </a:lnTo>
                  <a:lnTo>
                    <a:pt x="251258" y="199730"/>
                  </a:lnTo>
                  <a:lnTo>
                    <a:pt x="234884" y="213330"/>
                  </a:lnTo>
                  <a:lnTo>
                    <a:pt x="221343" y="229773"/>
                  </a:lnTo>
                  <a:lnTo>
                    <a:pt x="211649" y="248043"/>
                  </a:lnTo>
                  <a:lnTo>
                    <a:pt x="223367" y="248043"/>
                  </a:lnTo>
                  <a:lnTo>
                    <a:pt x="223908" y="245921"/>
                  </a:lnTo>
                  <a:lnTo>
                    <a:pt x="242202" y="220676"/>
                  </a:lnTo>
                  <a:lnTo>
                    <a:pt x="267339" y="202305"/>
                  </a:lnTo>
                  <a:lnTo>
                    <a:pt x="294938" y="195204"/>
                  </a:lnTo>
                  <a:lnTo>
                    <a:pt x="297802" y="195204"/>
                  </a:lnTo>
                  <a:lnTo>
                    <a:pt x="300126" y="192871"/>
                  </a:lnTo>
                  <a:lnTo>
                    <a:pt x="300126" y="187114"/>
                  </a:lnTo>
                  <a:lnTo>
                    <a:pt x="297802" y="184781"/>
                  </a:lnTo>
                  <a:lnTo>
                    <a:pt x="294938" y="184781"/>
                  </a:lnTo>
                  <a:lnTo>
                    <a:pt x="267339" y="177680"/>
                  </a:lnTo>
                  <a:lnTo>
                    <a:pt x="242202" y="159308"/>
                  </a:lnTo>
                  <a:lnTo>
                    <a:pt x="223908" y="134063"/>
                  </a:lnTo>
                  <a:lnTo>
                    <a:pt x="223367" y="131942"/>
                  </a:lnTo>
                  <a:close/>
                </a:path>
                <a:path w="300354" h="279400">
                  <a:moveTo>
                    <a:pt x="34278" y="203943"/>
                  </a:moveTo>
                  <a:lnTo>
                    <a:pt x="10379" y="203943"/>
                  </a:lnTo>
                  <a:lnTo>
                    <a:pt x="24349" y="211644"/>
                  </a:lnTo>
                  <a:lnTo>
                    <a:pt x="42326" y="217223"/>
                  </a:lnTo>
                  <a:lnTo>
                    <a:pt x="62822" y="220618"/>
                  </a:lnTo>
                  <a:lnTo>
                    <a:pt x="84350" y="221763"/>
                  </a:lnTo>
                  <a:lnTo>
                    <a:pt x="99157" y="221240"/>
                  </a:lnTo>
                  <a:lnTo>
                    <a:pt x="113381" y="219704"/>
                  </a:lnTo>
                  <a:lnTo>
                    <a:pt x="126686" y="217201"/>
                  </a:lnTo>
                  <a:lnTo>
                    <a:pt x="138735" y="213781"/>
                  </a:lnTo>
                  <a:lnTo>
                    <a:pt x="137913" y="211345"/>
                  </a:lnTo>
                  <a:lnTo>
                    <a:pt x="84350" y="211345"/>
                  </a:lnTo>
                  <a:lnTo>
                    <a:pt x="54931" y="209092"/>
                  </a:lnTo>
                  <a:lnTo>
                    <a:pt x="34278" y="203943"/>
                  </a:lnTo>
                  <a:close/>
                </a:path>
                <a:path w="300354" h="279400">
                  <a:moveTo>
                    <a:pt x="135406" y="203913"/>
                  </a:moveTo>
                  <a:lnTo>
                    <a:pt x="124160" y="207095"/>
                  </a:lnTo>
                  <a:lnTo>
                    <a:pt x="111694" y="209425"/>
                  </a:lnTo>
                  <a:lnTo>
                    <a:pt x="98319" y="210857"/>
                  </a:lnTo>
                  <a:lnTo>
                    <a:pt x="84350" y="211345"/>
                  </a:lnTo>
                  <a:lnTo>
                    <a:pt x="137913" y="211345"/>
                  </a:lnTo>
                  <a:lnTo>
                    <a:pt x="135406" y="203913"/>
                  </a:lnTo>
                  <a:close/>
                </a:path>
                <a:path w="300354" h="279400">
                  <a:moveTo>
                    <a:pt x="34306" y="144481"/>
                  </a:moveTo>
                  <a:lnTo>
                    <a:pt x="10379" y="144481"/>
                  </a:lnTo>
                  <a:lnTo>
                    <a:pt x="24302" y="152168"/>
                  </a:lnTo>
                  <a:lnTo>
                    <a:pt x="42208" y="157738"/>
                  </a:lnTo>
                  <a:lnTo>
                    <a:pt x="62619" y="161127"/>
                  </a:lnTo>
                  <a:lnTo>
                    <a:pt x="84057" y="162271"/>
                  </a:lnTo>
                  <a:lnTo>
                    <a:pt x="106114" y="161123"/>
                  </a:lnTo>
                  <a:lnTo>
                    <a:pt x="125854" y="157846"/>
                  </a:lnTo>
                  <a:lnTo>
                    <a:pt x="142595" y="152685"/>
                  </a:lnTo>
                  <a:lnTo>
                    <a:pt x="144195" y="151853"/>
                  </a:lnTo>
                  <a:lnTo>
                    <a:pt x="84057" y="151853"/>
                  </a:lnTo>
                  <a:lnTo>
                    <a:pt x="54755" y="149599"/>
                  </a:lnTo>
                  <a:lnTo>
                    <a:pt x="34306" y="144481"/>
                  </a:lnTo>
                  <a:close/>
                </a:path>
                <a:path w="300354" h="279400">
                  <a:moveTo>
                    <a:pt x="166031" y="145888"/>
                  </a:moveTo>
                  <a:lnTo>
                    <a:pt x="155656" y="145888"/>
                  </a:lnTo>
                  <a:lnTo>
                    <a:pt x="155656" y="161526"/>
                  </a:lnTo>
                  <a:lnTo>
                    <a:pt x="166031" y="161526"/>
                  </a:lnTo>
                  <a:lnTo>
                    <a:pt x="166031" y="145888"/>
                  </a:lnTo>
                  <a:close/>
                </a:path>
                <a:path w="300354" h="279400">
                  <a:moveTo>
                    <a:pt x="166031" y="82123"/>
                  </a:moveTo>
                  <a:lnTo>
                    <a:pt x="155656" y="82123"/>
                  </a:lnTo>
                  <a:lnTo>
                    <a:pt x="155656" y="132032"/>
                  </a:lnTo>
                  <a:lnTo>
                    <a:pt x="146465" y="139341"/>
                  </a:lnTo>
                  <a:lnTo>
                    <a:pt x="130787" y="145686"/>
                  </a:lnTo>
                  <a:lnTo>
                    <a:pt x="109645" y="150160"/>
                  </a:lnTo>
                  <a:lnTo>
                    <a:pt x="84057" y="151853"/>
                  </a:lnTo>
                  <a:lnTo>
                    <a:pt x="144195" y="151853"/>
                  </a:lnTo>
                  <a:lnTo>
                    <a:pt x="155656" y="145888"/>
                  </a:lnTo>
                  <a:lnTo>
                    <a:pt x="166031" y="145888"/>
                  </a:lnTo>
                  <a:lnTo>
                    <a:pt x="166031" y="82123"/>
                  </a:lnTo>
                  <a:close/>
                </a:path>
                <a:path w="300354" h="279400">
                  <a:moveTo>
                    <a:pt x="36150" y="82123"/>
                  </a:moveTo>
                  <a:lnTo>
                    <a:pt x="10379" y="82123"/>
                  </a:lnTo>
                  <a:lnTo>
                    <a:pt x="24141" y="89416"/>
                  </a:lnTo>
                  <a:lnTo>
                    <a:pt x="41798" y="94701"/>
                  </a:lnTo>
                  <a:lnTo>
                    <a:pt x="61906" y="97915"/>
                  </a:lnTo>
                  <a:lnTo>
                    <a:pt x="83017" y="99000"/>
                  </a:lnTo>
                  <a:lnTo>
                    <a:pt x="104127" y="97915"/>
                  </a:lnTo>
                  <a:lnTo>
                    <a:pt x="124234" y="94701"/>
                  </a:lnTo>
                  <a:lnTo>
                    <a:pt x="141893" y="89416"/>
                  </a:lnTo>
                  <a:lnTo>
                    <a:pt x="143476" y="88578"/>
                  </a:lnTo>
                  <a:lnTo>
                    <a:pt x="83017" y="88578"/>
                  </a:lnTo>
                  <a:lnTo>
                    <a:pt x="52681" y="86291"/>
                  </a:lnTo>
                  <a:lnTo>
                    <a:pt x="36150" y="82123"/>
                  </a:lnTo>
                  <a:close/>
                </a:path>
                <a:path w="300354" h="279400">
                  <a:moveTo>
                    <a:pt x="249048" y="83371"/>
                  </a:moveTo>
                  <a:lnTo>
                    <a:pt x="238669" y="83371"/>
                  </a:lnTo>
                  <a:lnTo>
                    <a:pt x="238669" y="99000"/>
                  </a:lnTo>
                  <a:lnTo>
                    <a:pt x="249048" y="99000"/>
                  </a:lnTo>
                  <a:lnTo>
                    <a:pt x="249048" y="83371"/>
                  </a:lnTo>
                  <a:close/>
                </a:path>
                <a:path w="300354" h="279400">
                  <a:moveTo>
                    <a:pt x="142742" y="41685"/>
                  </a:moveTo>
                  <a:lnTo>
                    <a:pt x="83017" y="41685"/>
                  </a:lnTo>
                  <a:lnTo>
                    <a:pt x="113354" y="43972"/>
                  </a:lnTo>
                  <a:lnTo>
                    <a:pt x="136214" y="49738"/>
                  </a:lnTo>
                  <a:lnTo>
                    <a:pt x="150635" y="57340"/>
                  </a:lnTo>
                  <a:lnTo>
                    <a:pt x="155655" y="65134"/>
                  </a:lnTo>
                  <a:lnTo>
                    <a:pt x="150635" y="72927"/>
                  </a:lnTo>
                  <a:lnTo>
                    <a:pt x="136214" y="80527"/>
                  </a:lnTo>
                  <a:lnTo>
                    <a:pt x="113354" y="86291"/>
                  </a:lnTo>
                  <a:lnTo>
                    <a:pt x="83017" y="88578"/>
                  </a:lnTo>
                  <a:lnTo>
                    <a:pt x="143476" y="88578"/>
                  </a:lnTo>
                  <a:lnTo>
                    <a:pt x="155656" y="82123"/>
                  </a:lnTo>
                  <a:lnTo>
                    <a:pt x="166031" y="82123"/>
                  </a:lnTo>
                  <a:lnTo>
                    <a:pt x="166031" y="65134"/>
                  </a:lnTo>
                  <a:lnTo>
                    <a:pt x="158719" y="50561"/>
                  </a:lnTo>
                  <a:lnTo>
                    <a:pt x="142742" y="41685"/>
                  </a:lnTo>
                  <a:close/>
                </a:path>
                <a:path w="300354" h="279400">
                  <a:moveTo>
                    <a:pt x="264611" y="72948"/>
                  </a:moveTo>
                  <a:lnTo>
                    <a:pt x="223106" y="72948"/>
                  </a:lnTo>
                  <a:lnTo>
                    <a:pt x="223106" y="83371"/>
                  </a:lnTo>
                  <a:lnTo>
                    <a:pt x="264611" y="83371"/>
                  </a:lnTo>
                  <a:lnTo>
                    <a:pt x="264611" y="72948"/>
                  </a:lnTo>
                  <a:close/>
                </a:path>
                <a:path w="300354" h="279400">
                  <a:moveTo>
                    <a:pt x="249048" y="57315"/>
                  </a:moveTo>
                  <a:lnTo>
                    <a:pt x="238669" y="57315"/>
                  </a:lnTo>
                  <a:lnTo>
                    <a:pt x="238669" y="72948"/>
                  </a:lnTo>
                  <a:lnTo>
                    <a:pt x="249048" y="72948"/>
                  </a:lnTo>
                  <a:lnTo>
                    <a:pt x="249048" y="57315"/>
                  </a:lnTo>
                  <a:close/>
                </a:path>
                <a:path w="300354" h="279400">
                  <a:moveTo>
                    <a:pt x="186785" y="26051"/>
                  </a:moveTo>
                  <a:lnTo>
                    <a:pt x="176410" y="26051"/>
                  </a:lnTo>
                  <a:lnTo>
                    <a:pt x="176410" y="41685"/>
                  </a:lnTo>
                  <a:lnTo>
                    <a:pt x="186785" y="41685"/>
                  </a:lnTo>
                  <a:lnTo>
                    <a:pt x="186785" y="26051"/>
                  </a:lnTo>
                  <a:close/>
                </a:path>
                <a:path w="300354" h="279400">
                  <a:moveTo>
                    <a:pt x="202352" y="15633"/>
                  </a:moveTo>
                  <a:lnTo>
                    <a:pt x="160843" y="15633"/>
                  </a:lnTo>
                  <a:lnTo>
                    <a:pt x="160843" y="26051"/>
                  </a:lnTo>
                  <a:lnTo>
                    <a:pt x="202352" y="26051"/>
                  </a:lnTo>
                  <a:lnTo>
                    <a:pt x="202352" y="15633"/>
                  </a:lnTo>
                  <a:close/>
                </a:path>
                <a:path w="300354" h="279400">
                  <a:moveTo>
                    <a:pt x="186785" y="0"/>
                  </a:moveTo>
                  <a:lnTo>
                    <a:pt x="176410" y="0"/>
                  </a:lnTo>
                  <a:lnTo>
                    <a:pt x="176410" y="15633"/>
                  </a:lnTo>
                  <a:lnTo>
                    <a:pt x="186785" y="15633"/>
                  </a:lnTo>
                  <a:lnTo>
                    <a:pt x="186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10006330" y="3843020"/>
            <a:ext cx="134048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Amazon</a:t>
            </a:r>
            <a:r>
              <a:rPr dirty="0" sz="1400" spc="-80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Arial"/>
                <a:cs typeface="Arial"/>
              </a:rPr>
              <a:t>Aurora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6901286" y="1965053"/>
            <a:ext cx="414020" cy="413384"/>
            <a:chOff x="6901286" y="1965053"/>
            <a:chExt cx="414020" cy="413384"/>
          </a:xfrm>
        </p:grpSpPr>
        <p:sp>
          <p:nvSpPr>
            <p:cNvPr id="46" name="object 46" descr=""/>
            <p:cNvSpPr/>
            <p:nvPr/>
          </p:nvSpPr>
          <p:spPr>
            <a:xfrm>
              <a:off x="6901286" y="1965053"/>
              <a:ext cx="414020" cy="413384"/>
            </a:xfrm>
            <a:custGeom>
              <a:avLst/>
              <a:gdLst/>
              <a:ahLst/>
              <a:cxnLst/>
              <a:rect l="l" t="t" r="r" b="b"/>
              <a:pathLst>
                <a:path w="414020" h="413385">
                  <a:moveTo>
                    <a:pt x="413967" y="0"/>
                  </a:moveTo>
                  <a:lnTo>
                    <a:pt x="0" y="0"/>
                  </a:lnTo>
                  <a:lnTo>
                    <a:pt x="0" y="413112"/>
                  </a:lnTo>
                  <a:lnTo>
                    <a:pt x="413967" y="413112"/>
                  </a:lnTo>
                  <a:lnTo>
                    <a:pt x="413967" y="0"/>
                  </a:lnTo>
                  <a:close/>
                </a:path>
              </a:pathLst>
            </a:custGeom>
            <a:solidFill>
              <a:srgbClr val="EC7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6963379" y="2032987"/>
              <a:ext cx="290195" cy="283210"/>
            </a:xfrm>
            <a:custGeom>
              <a:avLst/>
              <a:gdLst/>
              <a:ahLst/>
              <a:cxnLst/>
              <a:rect l="l" t="t" r="r" b="b"/>
              <a:pathLst>
                <a:path w="290195" h="283210">
                  <a:moveTo>
                    <a:pt x="36515" y="106679"/>
                  </a:moveTo>
                  <a:lnTo>
                    <a:pt x="22317" y="110489"/>
                  </a:lnTo>
                  <a:lnTo>
                    <a:pt x="10709" y="118109"/>
                  </a:lnTo>
                  <a:lnTo>
                    <a:pt x="2874" y="129539"/>
                  </a:lnTo>
                  <a:lnTo>
                    <a:pt x="0" y="144779"/>
                  </a:lnTo>
                  <a:lnTo>
                    <a:pt x="2371" y="157479"/>
                  </a:lnTo>
                  <a:lnTo>
                    <a:pt x="8933" y="168909"/>
                  </a:lnTo>
                  <a:lnTo>
                    <a:pt x="18854" y="176529"/>
                  </a:lnTo>
                  <a:lnTo>
                    <a:pt x="31302" y="180339"/>
                  </a:lnTo>
                  <a:lnTo>
                    <a:pt x="31302" y="217169"/>
                  </a:lnTo>
                  <a:lnTo>
                    <a:pt x="19809" y="220979"/>
                  </a:lnTo>
                  <a:lnTo>
                    <a:pt x="10569" y="228599"/>
                  </a:lnTo>
                  <a:lnTo>
                    <a:pt x="4414" y="238759"/>
                  </a:lnTo>
                  <a:lnTo>
                    <a:pt x="2177" y="250189"/>
                  </a:lnTo>
                  <a:lnTo>
                    <a:pt x="4829" y="264159"/>
                  </a:lnTo>
                  <a:lnTo>
                    <a:pt x="12103" y="274319"/>
                  </a:lnTo>
                  <a:lnTo>
                    <a:pt x="22978" y="280669"/>
                  </a:lnTo>
                  <a:lnTo>
                    <a:pt x="36433" y="283209"/>
                  </a:lnTo>
                  <a:lnTo>
                    <a:pt x="49891" y="280669"/>
                  </a:lnTo>
                  <a:lnTo>
                    <a:pt x="60767" y="274319"/>
                  </a:lnTo>
                  <a:lnTo>
                    <a:pt x="61676" y="273049"/>
                  </a:lnTo>
                  <a:lnTo>
                    <a:pt x="36433" y="273049"/>
                  </a:lnTo>
                  <a:lnTo>
                    <a:pt x="27075" y="271779"/>
                  </a:lnTo>
                  <a:lnTo>
                    <a:pt x="19511" y="266699"/>
                  </a:lnTo>
                  <a:lnTo>
                    <a:pt x="14452" y="259079"/>
                  </a:lnTo>
                  <a:lnTo>
                    <a:pt x="12608" y="250189"/>
                  </a:lnTo>
                  <a:lnTo>
                    <a:pt x="14484" y="241299"/>
                  </a:lnTo>
                  <a:lnTo>
                    <a:pt x="19595" y="233679"/>
                  </a:lnTo>
                  <a:lnTo>
                    <a:pt x="27169" y="228599"/>
                  </a:lnTo>
                  <a:lnTo>
                    <a:pt x="36433" y="227329"/>
                  </a:lnTo>
                  <a:lnTo>
                    <a:pt x="60823" y="227329"/>
                  </a:lnTo>
                  <a:lnTo>
                    <a:pt x="53167" y="220979"/>
                  </a:lnTo>
                  <a:lnTo>
                    <a:pt x="41733" y="217169"/>
                  </a:lnTo>
                  <a:lnTo>
                    <a:pt x="41733" y="180339"/>
                  </a:lnTo>
                  <a:lnTo>
                    <a:pt x="53081" y="176529"/>
                  </a:lnTo>
                  <a:lnTo>
                    <a:pt x="62421" y="170179"/>
                  </a:lnTo>
                  <a:lnTo>
                    <a:pt x="17898" y="162559"/>
                  </a:lnTo>
                  <a:lnTo>
                    <a:pt x="10435" y="144779"/>
                  </a:lnTo>
                  <a:lnTo>
                    <a:pt x="12488" y="133349"/>
                  </a:lnTo>
                  <a:lnTo>
                    <a:pt x="18082" y="125729"/>
                  </a:lnTo>
                  <a:lnTo>
                    <a:pt x="26373" y="119379"/>
                  </a:lnTo>
                  <a:lnTo>
                    <a:pt x="36515" y="116839"/>
                  </a:lnTo>
                  <a:lnTo>
                    <a:pt x="60560" y="116839"/>
                  </a:lnTo>
                  <a:lnTo>
                    <a:pt x="49584" y="109219"/>
                  </a:lnTo>
                  <a:lnTo>
                    <a:pt x="36515" y="106679"/>
                  </a:lnTo>
                  <a:close/>
                </a:path>
                <a:path w="290195" h="283210">
                  <a:moveTo>
                    <a:pt x="123307" y="149859"/>
                  </a:moveTo>
                  <a:lnTo>
                    <a:pt x="112245" y="149859"/>
                  </a:lnTo>
                  <a:lnTo>
                    <a:pt x="115598" y="160019"/>
                  </a:lnTo>
                  <a:lnTo>
                    <a:pt x="121874" y="168909"/>
                  </a:lnTo>
                  <a:lnTo>
                    <a:pt x="130485" y="173989"/>
                  </a:lnTo>
                  <a:lnTo>
                    <a:pt x="140843" y="177800"/>
                  </a:lnTo>
                  <a:lnTo>
                    <a:pt x="140843" y="212090"/>
                  </a:lnTo>
                  <a:lnTo>
                    <a:pt x="128396" y="215899"/>
                  </a:lnTo>
                  <a:lnTo>
                    <a:pt x="118477" y="223519"/>
                  </a:lnTo>
                  <a:lnTo>
                    <a:pt x="111917" y="234949"/>
                  </a:lnTo>
                  <a:lnTo>
                    <a:pt x="109546" y="247649"/>
                  </a:lnTo>
                  <a:lnTo>
                    <a:pt x="112371" y="261619"/>
                  </a:lnTo>
                  <a:lnTo>
                    <a:pt x="120124" y="273049"/>
                  </a:lnTo>
                  <a:lnTo>
                    <a:pt x="131714" y="280669"/>
                  </a:lnTo>
                  <a:lnTo>
                    <a:pt x="146057" y="283210"/>
                  </a:lnTo>
                  <a:lnTo>
                    <a:pt x="160400" y="280670"/>
                  </a:lnTo>
                  <a:lnTo>
                    <a:pt x="171992" y="273050"/>
                  </a:lnTo>
                  <a:lnTo>
                    <a:pt x="146057" y="273050"/>
                  </a:lnTo>
                  <a:lnTo>
                    <a:pt x="135709" y="271779"/>
                  </a:lnTo>
                  <a:lnTo>
                    <a:pt x="127441" y="266699"/>
                  </a:lnTo>
                  <a:lnTo>
                    <a:pt x="121961" y="257809"/>
                  </a:lnTo>
                  <a:lnTo>
                    <a:pt x="119977" y="247649"/>
                  </a:lnTo>
                  <a:lnTo>
                    <a:pt x="121961" y="237489"/>
                  </a:lnTo>
                  <a:lnTo>
                    <a:pt x="127441" y="229869"/>
                  </a:lnTo>
                  <a:lnTo>
                    <a:pt x="135709" y="223519"/>
                  </a:lnTo>
                  <a:lnTo>
                    <a:pt x="146057" y="222250"/>
                  </a:lnTo>
                  <a:lnTo>
                    <a:pt x="171987" y="222250"/>
                  </a:lnTo>
                  <a:lnTo>
                    <a:pt x="163722" y="215900"/>
                  </a:lnTo>
                  <a:lnTo>
                    <a:pt x="151274" y="212090"/>
                  </a:lnTo>
                  <a:lnTo>
                    <a:pt x="151274" y="177800"/>
                  </a:lnTo>
                  <a:lnTo>
                    <a:pt x="161630" y="173990"/>
                  </a:lnTo>
                  <a:lnTo>
                    <a:pt x="170242" y="168910"/>
                  </a:lnTo>
                  <a:lnTo>
                    <a:pt x="171139" y="167640"/>
                  </a:lnTo>
                  <a:lnTo>
                    <a:pt x="146057" y="167640"/>
                  </a:lnTo>
                  <a:lnTo>
                    <a:pt x="136792" y="166369"/>
                  </a:lnTo>
                  <a:lnTo>
                    <a:pt x="129219" y="161289"/>
                  </a:lnTo>
                  <a:lnTo>
                    <a:pt x="124111" y="153669"/>
                  </a:lnTo>
                  <a:lnTo>
                    <a:pt x="123307" y="149859"/>
                  </a:lnTo>
                  <a:close/>
                </a:path>
                <a:path w="290195" h="283210">
                  <a:moveTo>
                    <a:pt x="232767" y="149860"/>
                  </a:moveTo>
                  <a:lnTo>
                    <a:pt x="221705" y="149860"/>
                  </a:lnTo>
                  <a:lnTo>
                    <a:pt x="225059" y="160020"/>
                  </a:lnTo>
                  <a:lnTo>
                    <a:pt x="231336" y="168910"/>
                  </a:lnTo>
                  <a:lnTo>
                    <a:pt x="239946" y="173990"/>
                  </a:lnTo>
                  <a:lnTo>
                    <a:pt x="250303" y="177800"/>
                  </a:lnTo>
                  <a:lnTo>
                    <a:pt x="250303" y="217170"/>
                  </a:lnTo>
                  <a:lnTo>
                    <a:pt x="238841" y="220980"/>
                  </a:lnTo>
                  <a:lnTo>
                    <a:pt x="229627" y="228600"/>
                  </a:lnTo>
                  <a:lnTo>
                    <a:pt x="223491" y="238760"/>
                  </a:lnTo>
                  <a:lnTo>
                    <a:pt x="221261" y="250190"/>
                  </a:lnTo>
                  <a:lnTo>
                    <a:pt x="223912" y="264160"/>
                  </a:lnTo>
                  <a:lnTo>
                    <a:pt x="231186" y="274320"/>
                  </a:lnTo>
                  <a:lnTo>
                    <a:pt x="242062" y="280670"/>
                  </a:lnTo>
                  <a:lnTo>
                    <a:pt x="255517" y="283210"/>
                  </a:lnTo>
                  <a:lnTo>
                    <a:pt x="268974" y="280670"/>
                  </a:lnTo>
                  <a:lnTo>
                    <a:pt x="279851" y="274320"/>
                  </a:lnTo>
                  <a:lnTo>
                    <a:pt x="280760" y="273050"/>
                  </a:lnTo>
                  <a:lnTo>
                    <a:pt x="255517" y="273050"/>
                  </a:lnTo>
                  <a:lnTo>
                    <a:pt x="246159" y="271780"/>
                  </a:lnTo>
                  <a:lnTo>
                    <a:pt x="238597" y="266700"/>
                  </a:lnTo>
                  <a:lnTo>
                    <a:pt x="233540" y="260350"/>
                  </a:lnTo>
                  <a:lnTo>
                    <a:pt x="231696" y="250190"/>
                  </a:lnTo>
                  <a:lnTo>
                    <a:pt x="233571" y="241300"/>
                  </a:lnTo>
                  <a:lnTo>
                    <a:pt x="238681" y="233680"/>
                  </a:lnTo>
                  <a:lnTo>
                    <a:pt x="246253" y="228600"/>
                  </a:lnTo>
                  <a:lnTo>
                    <a:pt x="255517" y="227330"/>
                  </a:lnTo>
                  <a:lnTo>
                    <a:pt x="279876" y="227330"/>
                  </a:lnTo>
                  <a:lnTo>
                    <a:pt x="272198" y="220980"/>
                  </a:lnTo>
                  <a:lnTo>
                    <a:pt x="260734" y="217170"/>
                  </a:lnTo>
                  <a:lnTo>
                    <a:pt x="260734" y="177800"/>
                  </a:lnTo>
                  <a:lnTo>
                    <a:pt x="272198" y="173990"/>
                  </a:lnTo>
                  <a:lnTo>
                    <a:pt x="279876" y="167640"/>
                  </a:lnTo>
                  <a:lnTo>
                    <a:pt x="255516" y="167640"/>
                  </a:lnTo>
                  <a:lnTo>
                    <a:pt x="246253" y="166370"/>
                  </a:lnTo>
                  <a:lnTo>
                    <a:pt x="238681" y="161290"/>
                  </a:lnTo>
                  <a:lnTo>
                    <a:pt x="233571" y="153670"/>
                  </a:lnTo>
                  <a:lnTo>
                    <a:pt x="232767" y="149860"/>
                  </a:lnTo>
                  <a:close/>
                </a:path>
                <a:path w="290195" h="283210">
                  <a:moveTo>
                    <a:pt x="60823" y="227329"/>
                  </a:moveTo>
                  <a:lnTo>
                    <a:pt x="36433" y="227329"/>
                  </a:lnTo>
                  <a:lnTo>
                    <a:pt x="45699" y="228599"/>
                  </a:lnTo>
                  <a:lnTo>
                    <a:pt x="53275" y="233679"/>
                  </a:lnTo>
                  <a:lnTo>
                    <a:pt x="58386" y="241299"/>
                  </a:lnTo>
                  <a:lnTo>
                    <a:pt x="60262" y="250189"/>
                  </a:lnTo>
                  <a:lnTo>
                    <a:pt x="58418" y="259079"/>
                  </a:lnTo>
                  <a:lnTo>
                    <a:pt x="53359" y="266699"/>
                  </a:lnTo>
                  <a:lnTo>
                    <a:pt x="45794" y="271779"/>
                  </a:lnTo>
                  <a:lnTo>
                    <a:pt x="36433" y="273049"/>
                  </a:lnTo>
                  <a:lnTo>
                    <a:pt x="61676" y="273049"/>
                  </a:lnTo>
                  <a:lnTo>
                    <a:pt x="68042" y="264159"/>
                  </a:lnTo>
                  <a:lnTo>
                    <a:pt x="70693" y="250189"/>
                  </a:lnTo>
                  <a:lnTo>
                    <a:pt x="68471" y="238759"/>
                  </a:lnTo>
                  <a:lnTo>
                    <a:pt x="62355" y="228599"/>
                  </a:lnTo>
                  <a:lnTo>
                    <a:pt x="60823" y="227329"/>
                  </a:lnTo>
                  <a:close/>
                </a:path>
                <a:path w="290195" h="283210">
                  <a:moveTo>
                    <a:pt x="171987" y="222250"/>
                  </a:moveTo>
                  <a:lnTo>
                    <a:pt x="146057" y="222250"/>
                  </a:lnTo>
                  <a:lnTo>
                    <a:pt x="156407" y="223520"/>
                  </a:lnTo>
                  <a:lnTo>
                    <a:pt x="164676" y="229870"/>
                  </a:lnTo>
                  <a:lnTo>
                    <a:pt x="170157" y="237490"/>
                  </a:lnTo>
                  <a:lnTo>
                    <a:pt x="172141" y="247650"/>
                  </a:lnTo>
                  <a:lnTo>
                    <a:pt x="170157" y="257810"/>
                  </a:lnTo>
                  <a:lnTo>
                    <a:pt x="164676" y="266700"/>
                  </a:lnTo>
                  <a:lnTo>
                    <a:pt x="156407" y="271780"/>
                  </a:lnTo>
                  <a:lnTo>
                    <a:pt x="146057" y="273050"/>
                  </a:lnTo>
                  <a:lnTo>
                    <a:pt x="171992" y="273050"/>
                  </a:lnTo>
                  <a:lnTo>
                    <a:pt x="179746" y="261620"/>
                  </a:lnTo>
                  <a:lnTo>
                    <a:pt x="182572" y="247650"/>
                  </a:lnTo>
                  <a:lnTo>
                    <a:pt x="180201" y="234950"/>
                  </a:lnTo>
                  <a:lnTo>
                    <a:pt x="173641" y="223520"/>
                  </a:lnTo>
                  <a:lnTo>
                    <a:pt x="171987" y="222250"/>
                  </a:lnTo>
                  <a:close/>
                </a:path>
                <a:path w="290195" h="283210">
                  <a:moveTo>
                    <a:pt x="279876" y="227330"/>
                  </a:moveTo>
                  <a:lnTo>
                    <a:pt x="255517" y="227330"/>
                  </a:lnTo>
                  <a:lnTo>
                    <a:pt x="264783" y="228600"/>
                  </a:lnTo>
                  <a:lnTo>
                    <a:pt x="272358" y="233680"/>
                  </a:lnTo>
                  <a:lnTo>
                    <a:pt x="277470" y="241300"/>
                  </a:lnTo>
                  <a:lnTo>
                    <a:pt x="279346" y="250190"/>
                  </a:lnTo>
                  <a:lnTo>
                    <a:pt x="277502" y="260350"/>
                  </a:lnTo>
                  <a:lnTo>
                    <a:pt x="272442" y="266700"/>
                  </a:lnTo>
                  <a:lnTo>
                    <a:pt x="264878" y="271780"/>
                  </a:lnTo>
                  <a:lnTo>
                    <a:pt x="255517" y="273050"/>
                  </a:lnTo>
                  <a:lnTo>
                    <a:pt x="280760" y="273050"/>
                  </a:lnTo>
                  <a:lnTo>
                    <a:pt x="287125" y="264160"/>
                  </a:lnTo>
                  <a:lnTo>
                    <a:pt x="289777" y="250190"/>
                  </a:lnTo>
                  <a:lnTo>
                    <a:pt x="287547" y="238760"/>
                  </a:lnTo>
                  <a:lnTo>
                    <a:pt x="281412" y="228600"/>
                  </a:lnTo>
                  <a:lnTo>
                    <a:pt x="279876" y="227330"/>
                  </a:lnTo>
                  <a:close/>
                </a:path>
                <a:path w="290195" h="283210">
                  <a:moveTo>
                    <a:pt x="152469" y="236220"/>
                  </a:moveTo>
                  <a:lnTo>
                    <a:pt x="139649" y="236220"/>
                  </a:lnTo>
                  <a:lnTo>
                    <a:pt x="134440" y="242569"/>
                  </a:lnTo>
                  <a:lnTo>
                    <a:pt x="134440" y="255269"/>
                  </a:lnTo>
                  <a:lnTo>
                    <a:pt x="139649" y="260350"/>
                  </a:lnTo>
                  <a:lnTo>
                    <a:pt x="152469" y="260350"/>
                  </a:lnTo>
                  <a:lnTo>
                    <a:pt x="157674" y="255270"/>
                  </a:lnTo>
                  <a:lnTo>
                    <a:pt x="157674" y="242570"/>
                  </a:lnTo>
                  <a:lnTo>
                    <a:pt x="152469" y="236220"/>
                  </a:lnTo>
                  <a:close/>
                </a:path>
                <a:path w="290195" h="283210">
                  <a:moveTo>
                    <a:pt x="60560" y="116839"/>
                  </a:moveTo>
                  <a:lnTo>
                    <a:pt x="36515" y="116839"/>
                  </a:lnTo>
                  <a:lnTo>
                    <a:pt x="46657" y="119379"/>
                  </a:lnTo>
                  <a:lnTo>
                    <a:pt x="54950" y="125729"/>
                  </a:lnTo>
                  <a:lnTo>
                    <a:pt x="60546" y="133349"/>
                  </a:lnTo>
                  <a:lnTo>
                    <a:pt x="62599" y="144779"/>
                  </a:lnTo>
                  <a:lnTo>
                    <a:pt x="60615" y="154939"/>
                  </a:lnTo>
                  <a:lnTo>
                    <a:pt x="55134" y="162559"/>
                  </a:lnTo>
                  <a:lnTo>
                    <a:pt x="46865" y="168909"/>
                  </a:lnTo>
                  <a:lnTo>
                    <a:pt x="36515" y="170179"/>
                  </a:lnTo>
                  <a:lnTo>
                    <a:pt x="62421" y="170179"/>
                  </a:lnTo>
                  <a:lnTo>
                    <a:pt x="69141" y="161289"/>
                  </a:lnTo>
                  <a:lnTo>
                    <a:pt x="72634" y="149859"/>
                  </a:lnTo>
                  <a:lnTo>
                    <a:pt x="123307" y="149859"/>
                  </a:lnTo>
                  <a:lnTo>
                    <a:pt x="122236" y="144779"/>
                  </a:lnTo>
                  <a:lnTo>
                    <a:pt x="123173" y="139699"/>
                  </a:lnTo>
                  <a:lnTo>
                    <a:pt x="72642" y="139699"/>
                  </a:lnTo>
                  <a:lnTo>
                    <a:pt x="68545" y="126999"/>
                  </a:lnTo>
                  <a:lnTo>
                    <a:pt x="60560" y="116839"/>
                  </a:lnTo>
                  <a:close/>
                </a:path>
                <a:path w="290195" h="283210">
                  <a:moveTo>
                    <a:pt x="170242" y="120650"/>
                  </a:moveTo>
                  <a:lnTo>
                    <a:pt x="146057" y="120650"/>
                  </a:lnTo>
                  <a:lnTo>
                    <a:pt x="155324" y="123190"/>
                  </a:lnTo>
                  <a:lnTo>
                    <a:pt x="162898" y="128270"/>
                  </a:lnTo>
                  <a:lnTo>
                    <a:pt x="168007" y="134620"/>
                  </a:lnTo>
                  <a:lnTo>
                    <a:pt x="169881" y="144780"/>
                  </a:lnTo>
                  <a:lnTo>
                    <a:pt x="168007" y="153670"/>
                  </a:lnTo>
                  <a:lnTo>
                    <a:pt x="162898" y="161290"/>
                  </a:lnTo>
                  <a:lnTo>
                    <a:pt x="155324" y="166370"/>
                  </a:lnTo>
                  <a:lnTo>
                    <a:pt x="146057" y="167640"/>
                  </a:lnTo>
                  <a:lnTo>
                    <a:pt x="171139" y="167640"/>
                  </a:lnTo>
                  <a:lnTo>
                    <a:pt x="176519" y="160020"/>
                  </a:lnTo>
                  <a:lnTo>
                    <a:pt x="179873" y="149860"/>
                  </a:lnTo>
                  <a:lnTo>
                    <a:pt x="232767" y="149860"/>
                  </a:lnTo>
                  <a:lnTo>
                    <a:pt x="231696" y="144780"/>
                  </a:lnTo>
                  <a:lnTo>
                    <a:pt x="232633" y="139700"/>
                  </a:lnTo>
                  <a:lnTo>
                    <a:pt x="179873" y="139700"/>
                  </a:lnTo>
                  <a:lnTo>
                    <a:pt x="176519" y="129540"/>
                  </a:lnTo>
                  <a:lnTo>
                    <a:pt x="170242" y="120650"/>
                  </a:lnTo>
                  <a:close/>
                </a:path>
                <a:path w="290195" h="283210">
                  <a:moveTo>
                    <a:pt x="279729" y="120650"/>
                  </a:moveTo>
                  <a:lnTo>
                    <a:pt x="255516" y="120650"/>
                  </a:lnTo>
                  <a:lnTo>
                    <a:pt x="264783" y="123190"/>
                  </a:lnTo>
                  <a:lnTo>
                    <a:pt x="272358" y="128270"/>
                  </a:lnTo>
                  <a:lnTo>
                    <a:pt x="277470" y="134620"/>
                  </a:lnTo>
                  <a:lnTo>
                    <a:pt x="279345" y="144780"/>
                  </a:lnTo>
                  <a:lnTo>
                    <a:pt x="277470" y="153670"/>
                  </a:lnTo>
                  <a:lnTo>
                    <a:pt x="272358" y="161290"/>
                  </a:lnTo>
                  <a:lnTo>
                    <a:pt x="264783" y="166370"/>
                  </a:lnTo>
                  <a:lnTo>
                    <a:pt x="255516" y="167640"/>
                  </a:lnTo>
                  <a:lnTo>
                    <a:pt x="279876" y="167640"/>
                  </a:lnTo>
                  <a:lnTo>
                    <a:pt x="281412" y="166370"/>
                  </a:lnTo>
                  <a:lnTo>
                    <a:pt x="287547" y="156210"/>
                  </a:lnTo>
                  <a:lnTo>
                    <a:pt x="289777" y="144780"/>
                  </a:lnTo>
                  <a:lnTo>
                    <a:pt x="287079" y="130810"/>
                  </a:lnTo>
                  <a:lnTo>
                    <a:pt x="279729" y="120650"/>
                  </a:lnTo>
                  <a:close/>
                </a:path>
                <a:path w="290195" h="283210">
                  <a:moveTo>
                    <a:pt x="42927" y="132079"/>
                  </a:moveTo>
                  <a:lnTo>
                    <a:pt x="30103" y="132079"/>
                  </a:lnTo>
                  <a:lnTo>
                    <a:pt x="24898" y="137159"/>
                  </a:lnTo>
                  <a:lnTo>
                    <a:pt x="24898" y="149859"/>
                  </a:lnTo>
                  <a:lnTo>
                    <a:pt x="30103" y="154939"/>
                  </a:lnTo>
                  <a:lnTo>
                    <a:pt x="42927" y="154939"/>
                  </a:lnTo>
                  <a:lnTo>
                    <a:pt x="48132" y="149859"/>
                  </a:lnTo>
                  <a:lnTo>
                    <a:pt x="48132" y="137159"/>
                  </a:lnTo>
                  <a:lnTo>
                    <a:pt x="42927" y="132079"/>
                  </a:lnTo>
                  <a:close/>
                </a:path>
                <a:path w="290195" h="283210">
                  <a:moveTo>
                    <a:pt x="146056" y="0"/>
                  </a:moveTo>
                  <a:lnTo>
                    <a:pt x="130158" y="3809"/>
                  </a:lnTo>
                  <a:lnTo>
                    <a:pt x="116856" y="12699"/>
                  </a:lnTo>
                  <a:lnTo>
                    <a:pt x="107722" y="25399"/>
                  </a:lnTo>
                  <a:lnTo>
                    <a:pt x="104328" y="40639"/>
                  </a:lnTo>
                  <a:lnTo>
                    <a:pt x="107224" y="55879"/>
                  </a:lnTo>
                  <a:lnTo>
                    <a:pt x="115095" y="68579"/>
                  </a:lnTo>
                  <a:lnTo>
                    <a:pt x="126711" y="77469"/>
                  </a:lnTo>
                  <a:lnTo>
                    <a:pt x="140843" y="82549"/>
                  </a:lnTo>
                  <a:lnTo>
                    <a:pt x="140843" y="110489"/>
                  </a:lnTo>
                  <a:lnTo>
                    <a:pt x="130485" y="114299"/>
                  </a:lnTo>
                  <a:lnTo>
                    <a:pt x="121874" y="120649"/>
                  </a:lnTo>
                  <a:lnTo>
                    <a:pt x="115598" y="129539"/>
                  </a:lnTo>
                  <a:lnTo>
                    <a:pt x="112245" y="139699"/>
                  </a:lnTo>
                  <a:lnTo>
                    <a:pt x="123173" y="139699"/>
                  </a:lnTo>
                  <a:lnTo>
                    <a:pt x="124110" y="134619"/>
                  </a:lnTo>
                  <a:lnTo>
                    <a:pt x="129219" y="128269"/>
                  </a:lnTo>
                  <a:lnTo>
                    <a:pt x="136792" y="123189"/>
                  </a:lnTo>
                  <a:lnTo>
                    <a:pt x="146057" y="120650"/>
                  </a:lnTo>
                  <a:lnTo>
                    <a:pt x="170242" y="120650"/>
                  </a:lnTo>
                  <a:lnTo>
                    <a:pt x="161630" y="114300"/>
                  </a:lnTo>
                  <a:lnTo>
                    <a:pt x="151274" y="110490"/>
                  </a:lnTo>
                  <a:lnTo>
                    <a:pt x="151274" y="82550"/>
                  </a:lnTo>
                  <a:lnTo>
                    <a:pt x="165406" y="77470"/>
                  </a:lnTo>
                  <a:lnTo>
                    <a:pt x="172044" y="72390"/>
                  </a:lnTo>
                  <a:lnTo>
                    <a:pt x="124264" y="62229"/>
                  </a:lnTo>
                  <a:lnTo>
                    <a:pt x="114759" y="40639"/>
                  </a:lnTo>
                  <a:lnTo>
                    <a:pt x="117345" y="29209"/>
                  </a:lnTo>
                  <a:lnTo>
                    <a:pt x="124264" y="19049"/>
                  </a:lnTo>
                  <a:lnTo>
                    <a:pt x="134255" y="12699"/>
                  </a:lnTo>
                  <a:lnTo>
                    <a:pt x="146056" y="10160"/>
                  </a:lnTo>
                  <a:lnTo>
                    <a:pt x="171459" y="10160"/>
                  </a:lnTo>
                  <a:lnTo>
                    <a:pt x="161957" y="3810"/>
                  </a:lnTo>
                  <a:lnTo>
                    <a:pt x="146056" y="0"/>
                  </a:lnTo>
                  <a:close/>
                </a:path>
                <a:path w="290195" h="283210">
                  <a:moveTo>
                    <a:pt x="255516" y="110490"/>
                  </a:moveTo>
                  <a:lnTo>
                    <a:pt x="243371" y="113030"/>
                  </a:lnTo>
                  <a:lnTo>
                    <a:pt x="233140" y="119380"/>
                  </a:lnTo>
                  <a:lnTo>
                    <a:pt x="225645" y="128270"/>
                  </a:lnTo>
                  <a:lnTo>
                    <a:pt x="221705" y="139700"/>
                  </a:lnTo>
                  <a:lnTo>
                    <a:pt x="232633" y="139700"/>
                  </a:lnTo>
                  <a:lnTo>
                    <a:pt x="233571" y="134620"/>
                  </a:lnTo>
                  <a:lnTo>
                    <a:pt x="238681" y="128270"/>
                  </a:lnTo>
                  <a:lnTo>
                    <a:pt x="246253" y="123190"/>
                  </a:lnTo>
                  <a:lnTo>
                    <a:pt x="255516" y="120650"/>
                  </a:lnTo>
                  <a:lnTo>
                    <a:pt x="279729" y="120650"/>
                  </a:lnTo>
                  <a:lnTo>
                    <a:pt x="268838" y="113030"/>
                  </a:lnTo>
                  <a:lnTo>
                    <a:pt x="255516" y="110490"/>
                  </a:lnTo>
                  <a:close/>
                </a:path>
                <a:path w="290195" h="283210">
                  <a:moveTo>
                    <a:pt x="171459" y="10160"/>
                  </a:moveTo>
                  <a:lnTo>
                    <a:pt x="146056" y="10160"/>
                  </a:lnTo>
                  <a:lnTo>
                    <a:pt x="157860" y="12700"/>
                  </a:lnTo>
                  <a:lnTo>
                    <a:pt x="167850" y="19050"/>
                  </a:lnTo>
                  <a:lnTo>
                    <a:pt x="174768" y="29210"/>
                  </a:lnTo>
                  <a:lnTo>
                    <a:pt x="177354" y="40640"/>
                  </a:lnTo>
                  <a:lnTo>
                    <a:pt x="174768" y="53340"/>
                  </a:lnTo>
                  <a:lnTo>
                    <a:pt x="167850" y="62230"/>
                  </a:lnTo>
                  <a:lnTo>
                    <a:pt x="157860" y="69850"/>
                  </a:lnTo>
                  <a:lnTo>
                    <a:pt x="146056" y="72390"/>
                  </a:lnTo>
                  <a:lnTo>
                    <a:pt x="172044" y="72390"/>
                  </a:lnTo>
                  <a:lnTo>
                    <a:pt x="177022" y="68580"/>
                  </a:lnTo>
                  <a:lnTo>
                    <a:pt x="184893" y="55880"/>
                  </a:lnTo>
                  <a:lnTo>
                    <a:pt x="187790" y="40640"/>
                  </a:lnTo>
                  <a:lnTo>
                    <a:pt x="184395" y="25400"/>
                  </a:lnTo>
                  <a:lnTo>
                    <a:pt x="175260" y="12700"/>
                  </a:lnTo>
                  <a:lnTo>
                    <a:pt x="171459" y="101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7376286" y="2034286"/>
            <a:ext cx="97536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F1B017"/>
                </a:solidFill>
                <a:latin typeface="Arial"/>
                <a:cs typeface="Arial"/>
              </a:rPr>
              <a:t>AWS</a:t>
            </a:r>
            <a:r>
              <a:rPr dirty="0" sz="1400" spc="-85" b="1">
                <a:solidFill>
                  <a:srgbClr val="F1B017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F1B017"/>
                </a:solidFill>
                <a:latin typeface="Arial"/>
                <a:cs typeface="Arial"/>
              </a:rPr>
              <a:t>Batch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9741154" y="3251073"/>
            <a:ext cx="127000" cy="1259205"/>
          </a:xfrm>
          <a:custGeom>
            <a:avLst/>
            <a:gdLst/>
            <a:ahLst/>
            <a:cxnLst/>
            <a:rect l="l" t="t" r="r" b="b"/>
            <a:pathLst>
              <a:path w="127000" h="1259204">
                <a:moveTo>
                  <a:pt x="53975" y="1131697"/>
                </a:moveTo>
                <a:lnTo>
                  <a:pt x="0" y="1131697"/>
                </a:lnTo>
                <a:lnTo>
                  <a:pt x="63500" y="1258696"/>
                </a:lnTo>
                <a:lnTo>
                  <a:pt x="115887" y="1153921"/>
                </a:lnTo>
                <a:lnTo>
                  <a:pt x="58293" y="1153921"/>
                </a:lnTo>
                <a:lnTo>
                  <a:pt x="53975" y="1149731"/>
                </a:lnTo>
                <a:lnTo>
                  <a:pt x="53975" y="1131697"/>
                </a:lnTo>
                <a:close/>
              </a:path>
              <a:path w="127000" h="1259204">
                <a:moveTo>
                  <a:pt x="68706" y="0"/>
                </a:moveTo>
                <a:lnTo>
                  <a:pt x="58293" y="0"/>
                </a:lnTo>
                <a:lnTo>
                  <a:pt x="53975" y="4317"/>
                </a:lnTo>
                <a:lnTo>
                  <a:pt x="53975" y="1149731"/>
                </a:lnTo>
                <a:lnTo>
                  <a:pt x="58293" y="1153921"/>
                </a:lnTo>
                <a:lnTo>
                  <a:pt x="68706" y="1153921"/>
                </a:lnTo>
                <a:lnTo>
                  <a:pt x="73025" y="1149731"/>
                </a:lnTo>
                <a:lnTo>
                  <a:pt x="73025" y="4317"/>
                </a:lnTo>
                <a:lnTo>
                  <a:pt x="68706" y="0"/>
                </a:lnTo>
                <a:close/>
              </a:path>
              <a:path w="127000" h="1259204">
                <a:moveTo>
                  <a:pt x="127000" y="1131697"/>
                </a:moveTo>
                <a:lnTo>
                  <a:pt x="73025" y="1131697"/>
                </a:lnTo>
                <a:lnTo>
                  <a:pt x="73025" y="1149731"/>
                </a:lnTo>
                <a:lnTo>
                  <a:pt x="68706" y="1153921"/>
                </a:lnTo>
                <a:lnTo>
                  <a:pt x="115887" y="1153921"/>
                </a:lnTo>
                <a:lnTo>
                  <a:pt x="127000" y="113169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3905" cy="6858000"/>
            <a:chOff x="0" y="0"/>
            <a:chExt cx="12193905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232903" y="1872995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416051" y="0"/>
                  </a:moveTo>
                  <a:lnTo>
                    <a:pt x="367538" y="2799"/>
                  </a:lnTo>
                  <a:lnTo>
                    <a:pt x="320666" y="10990"/>
                  </a:lnTo>
                  <a:lnTo>
                    <a:pt x="275749" y="24259"/>
                  </a:lnTo>
                  <a:lnTo>
                    <a:pt x="233098" y="42294"/>
                  </a:lnTo>
                  <a:lnTo>
                    <a:pt x="193027" y="64783"/>
                  </a:lnTo>
                  <a:lnTo>
                    <a:pt x="155847" y="91413"/>
                  </a:lnTo>
                  <a:lnTo>
                    <a:pt x="121872" y="121872"/>
                  </a:lnTo>
                  <a:lnTo>
                    <a:pt x="91413" y="155847"/>
                  </a:lnTo>
                  <a:lnTo>
                    <a:pt x="64783" y="193027"/>
                  </a:lnTo>
                  <a:lnTo>
                    <a:pt x="42294" y="233098"/>
                  </a:lnTo>
                  <a:lnTo>
                    <a:pt x="24259" y="275749"/>
                  </a:lnTo>
                  <a:lnTo>
                    <a:pt x="10990" y="320666"/>
                  </a:lnTo>
                  <a:lnTo>
                    <a:pt x="2799" y="367538"/>
                  </a:lnTo>
                  <a:lnTo>
                    <a:pt x="0" y="416051"/>
                  </a:lnTo>
                  <a:lnTo>
                    <a:pt x="2799" y="464565"/>
                  </a:lnTo>
                  <a:lnTo>
                    <a:pt x="10990" y="511437"/>
                  </a:lnTo>
                  <a:lnTo>
                    <a:pt x="24259" y="556354"/>
                  </a:lnTo>
                  <a:lnTo>
                    <a:pt x="42294" y="599005"/>
                  </a:lnTo>
                  <a:lnTo>
                    <a:pt x="64783" y="639076"/>
                  </a:lnTo>
                  <a:lnTo>
                    <a:pt x="91413" y="676256"/>
                  </a:lnTo>
                  <a:lnTo>
                    <a:pt x="121872" y="710231"/>
                  </a:lnTo>
                  <a:lnTo>
                    <a:pt x="155847" y="740690"/>
                  </a:lnTo>
                  <a:lnTo>
                    <a:pt x="193027" y="767320"/>
                  </a:lnTo>
                  <a:lnTo>
                    <a:pt x="233098" y="789809"/>
                  </a:lnTo>
                  <a:lnTo>
                    <a:pt x="275749" y="807844"/>
                  </a:lnTo>
                  <a:lnTo>
                    <a:pt x="320666" y="821113"/>
                  </a:lnTo>
                  <a:lnTo>
                    <a:pt x="367538" y="829304"/>
                  </a:lnTo>
                  <a:lnTo>
                    <a:pt x="416051" y="832103"/>
                  </a:lnTo>
                  <a:lnTo>
                    <a:pt x="464565" y="829304"/>
                  </a:lnTo>
                  <a:lnTo>
                    <a:pt x="511437" y="821113"/>
                  </a:lnTo>
                  <a:lnTo>
                    <a:pt x="556354" y="807844"/>
                  </a:lnTo>
                  <a:lnTo>
                    <a:pt x="599005" y="789809"/>
                  </a:lnTo>
                  <a:lnTo>
                    <a:pt x="639076" y="767320"/>
                  </a:lnTo>
                  <a:lnTo>
                    <a:pt x="676256" y="740690"/>
                  </a:lnTo>
                  <a:lnTo>
                    <a:pt x="710231" y="710231"/>
                  </a:lnTo>
                  <a:lnTo>
                    <a:pt x="740690" y="676256"/>
                  </a:lnTo>
                  <a:lnTo>
                    <a:pt x="767320" y="639076"/>
                  </a:lnTo>
                  <a:lnTo>
                    <a:pt x="789809" y="599005"/>
                  </a:lnTo>
                  <a:lnTo>
                    <a:pt x="807844" y="556354"/>
                  </a:lnTo>
                  <a:lnTo>
                    <a:pt x="821113" y="511437"/>
                  </a:lnTo>
                  <a:lnTo>
                    <a:pt x="829304" y="464565"/>
                  </a:lnTo>
                  <a:lnTo>
                    <a:pt x="832103" y="416051"/>
                  </a:lnTo>
                  <a:lnTo>
                    <a:pt x="829304" y="367538"/>
                  </a:lnTo>
                  <a:lnTo>
                    <a:pt x="821113" y="320666"/>
                  </a:lnTo>
                  <a:lnTo>
                    <a:pt x="807844" y="275749"/>
                  </a:lnTo>
                  <a:lnTo>
                    <a:pt x="789809" y="233098"/>
                  </a:lnTo>
                  <a:lnTo>
                    <a:pt x="767320" y="193027"/>
                  </a:lnTo>
                  <a:lnTo>
                    <a:pt x="740690" y="155847"/>
                  </a:lnTo>
                  <a:lnTo>
                    <a:pt x="710231" y="121872"/>
                  </a:lnTo>
                  <a:lnTo>
                    <a:pt x="676256" y="91413"/>
                  </a:lnTo>
                  <a:lnTo>
                    <a:pt x="639076" y="64783"/>
                  </a:lnTo>
                  <a:lnTo>
                    <a:pt x="599005" y="42294"/>
                  </a:lnTo>
                  <a:lnTo>
                    <a:pt x="556354" y="24259"/>
                  </a:lnTo>
                  <a:lnTo>
                    <a:pt x="511437" y="10990"/>
                  </a:lnTo>
                  <a:lnTo>
                    <a:pt x="464565" y="2799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5500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288" y="1872995"/>
              <a:ext cx="4555236" cy="83210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619757" y="2071020"/>
              <a:ext cx="824865" cy="438150"/>
            </a:xfrm>
            <a:custGeom>
              <a:avLst/>
              <a:gdLst/>
              <a:ahLst/>
              <a:cxnLst/>
              <a:rect l="l" t="t" r="r" b="b"/>
              <a:pathLst>
                <a:path w="824865" h="438150">
                  <a:moveTo>
                    <a:pt x="96500" y="73672"/>
                  </a:moveTo>
                  <a:lnTo>
                    <a:pt x="109577" y="100125"/>
                  </a:lnTo>
                  <a:lnTo>
                    <a:pt x="138729" y="104390"/>
                  </a:lnTo>
                  <a:lnTo>
                    <a:pt x="117640" y="124940"/>
                  </a:lnTo>
                  <a:lnTo>
                    <a:pt x="122602" y="154022"/>
                  </a:lnTo>
                  <a:lnTo>
                    <a:pt x="96500" y="140321"/>
                  </a:lnTo>
                  <a:lnTo>
                    <a:pt x="70398" y="154021"/>
                  </a:lnTo>
                  <a:lnTo>
                    <a:pt x="75412" y="124940"/>
                  </a:lnTo>
                  <a:lnTo>
                    <a:pt x="54271" y="104390"/>
                  </a:lnTo>
                  <a:lnTo>
                    <a:pt x="83475" y="100125"/>
                  </a:lnTo>
                  <a:lnTo>
                    <a:pt x="96500" y="73672"/>
                  </a:lnTo>
                  <a:close/>
                </a:path>
                <a:path w="824865" h="438150">
                  <a:moveTo>
                    <a:pt x="206595" y="73672"/>
                  </a:moveTo>
                  <a:lnTo>
                    <a:pt x="219620" y="100125"/>
                  </a:lnTo>
                  <a:lnTo>
                    <a:pt x="248823" y="104390"/>
                  </a:lnTo>
                  <a:lnTo>
                    <a:pt x="227683" y="124940"/>
                  </a:lnTo>
                  <a:lnTo>
                    <a:pt x="232697" y="154022"/>
                  </a:lnTo>
                  <a:lnTo>
                    <a:pt x="206595" y="140321"/>
                  </a:lnTo>
                  <a:lnTo>
                    <a:pt x="180493" y="154022"/>
                  </a:lnTo>
                  <a:lnTo>
                    <a:pt x="185455" y="124940"/>
                  </a:lnTo>
                  <a:lnTo>
                    <a:pt x="164366" y="104390"/>
                  </a:lnTo>
                  <a:lnTo>
                    <a:pt x="193518" y="100125"/>
                  </a:lnTo>
                  <a:lnTo>
                    <a:pt x="206595" y="73672"/>
                  </a:lnTo>
                  <a:close/>
                </a:path>
                <a:path w="824865" h="438150">
                  <a:moveTo>
                    <a:pt x="315345" y="73672"/>
                  </a:moveTo>
                  <a:lnTo>
                    <a:pt x="328409" y="100125"/>
                  </a:lnTo>
                  <a:lnTo>
                    <a:pt x="357570" y="104390"/>
                  </a:lnTo>
                  <a:lnTo>
                    <a:pt x="336507" y="124941"/>
                  </a:lnTo>
                  <a:lnTo>
                    <a:pt x="341460" y="154022"/>
                  </a:lnTo>
                  <a:lnTo>
                    <a:pt x="315345" y="140321"/>
                  </a:lnTo>
                  <a:lnTo>
                    <a:pt x="289295" y="154022"/>
                  </a:lnTo>
                  <a:lnTo>
                    <a:pt x="294257" y="124940"/>
                  </a:lnTo>
                  <a:lnTo>
                    <a:pt x="273168" y="104390"/>
                  </a:lnTo>
                  <a:lnTo>
                    <a:pt x="302320" y="100125"/>
                  </a:lnTo>
                  <a:lnTo>
                    <a:pt x="315345" y="73672"/>
                  </a:lnTo>
                  <a:close/>
                </a:path>
                <a:path w="824865" h="438150">
                  <a:moveTo>
                    <a:pt x="426099" y="73672"/>
                  </a:moveTo>
                  <a:lnTo>
                    <a:pt x="439150" y="100125"/>
                  </a:lnTo>
                  <a:lnTo>
                    <a:pt x="468353" y="104390"/>
                  </a:lnTo>
                  <a:lnTo>
                    <a:pt x="447205" y="124941"/>
                  </a:lnTo>
                  <a:lnTo>
                    <a:pt x="452201" y="154022"/>
                  </a:lnTo>
                  <a:lnTo>
                    <a:pt x="426099" y="140321"/>
                  </a:lnTo>
                  <a:lnTo>
                    <a:pt x="399997" y="154022"/>
                  </a:lnTo>
                  <a:lnTo>
                    <a:pt x="404993" y="124941"/>
                  </a:lnTo>
                  <a:lnTo>
                    <a:pt x="383887" y="104390"/>
                  </a:lnTo>
                  <a:lnTo>
                    <a:pt x="413091" y="100125"/>
                  </a:lnTo>
                  <a:lnTo>
                    <a:pt x="426099" y="73672"/>
                  </a:lnTo>
                  <a:close/>
                </a:path>
                <a:path w="824865" h="438150">
                  <a:moveTo>
                    <a:pt x="536624" y="73672"/>
                  </a:moveTo>
                  <a:lnTo>
                    <a:pt x="549718" y="100125"/>
                  </a:lnTo>
                  <a:lnTo>
                    <a:pt x="578836" y="104390"/>
                  </a:lnTo>
                  <a:lnTo>
                    <a:pt x="557773" y="124941"/>
                  </a:lnTo>
                  <a:lnTo>
                    <a:pt x="562726" y="154022"/>
                  </a:lnTo>
                  <a:lnTo>
                    <a:pt x="536624" y="140321"/>
                  </a:lnTo>
                  <a:lnTo>
                    <a:pt x="510522" y="154022"/>
                  </a:lnTo>
                  <a:lnTo>
                    <a:pt x="515518" y="124941"/>
                  </a:lnTo>
                  <a:lnTo>
                    <a:pt x="494413" y="104390"/>
                  </a:lnTo>
                  <a:lnTo>
                    <a:pt x="523616" y="100125"/>
                  </a:lnTo>
                  <a:lnTo>
                    <a:pt x="536624" y="73672"/>
                  </a:lnTo>
                  <a:close/>
                </a:path>
                <a:path w="824865" h="438150">
                  <a:moveTo>
                    <a:pt x="149790" y="0"/>
                  </a:moveTo>
                  <a:lnTo>
                    <a:pt x="611054" y="0"/>
                  </a:lnTo>
                  <a:lnTo>
                    <a:pt x="631126" y="20119"/>
                  </a:lnTo>
                  <a:lnTo>
                    <a:pt x="631126" y="128689"/>
                  </a:lnTo>
                </a:path>
                <a:path w="824865" h="438150">
                  <a:moveTo>
                    <a:pt x="74481" y="0"/>
                  </a:moveTo>
                  <a:lnTo>
                    <a:pt x="129994" y="0"/>
                  </a:lnTo>
                </a:path>
                <a:path w="824865" h="438150">
                  <a:moveTo>
                    <a:pt x="323714" y="235018"/>
                  </a:moveTo>
                  <a:lnTo>
                    <a:pt x="20106" y="235018"/>
                  </a:lnTo>
                  <a:lnTo>
                    <a:pt x="0" y="20119"/>
                  </a:lnTo>
                  <a:lnTo>
                    <a:pt x="1594" y="12286"/>
                  </a:lnTo>
                  <a:lnTo>
                    <a:pt x="5905" y="5891"/>
                  </a:lnTo>
                  <a:lnTo>
                    <a:pt x="12289" y="1580"/>
                  </a:lnTo>
                  <a:lnTo>
                    <a:pt x="20106" y="0"/>
                  </a:lnTo>
                  <a:lnTo>
                    <a:pt x="54271" y="0"/>
                  </a:lnTo>
                </a:path>
                <a:path w="824865" h="438150">
                  <a:moveTo>
                    <a:pt x="397800" y="235018"/>
                  </a:moveTo>
                  <a:lnTo>
                    <a:pt x="346155" y="235018"/>
                  </a:lnTo>
                </a:path>
                <a:path w="824865" h="438150">
                  <a:moveTo>
                    <a:pt x="414642" y="236052"/>
                  </a:moveTo>
                  <a:lnTo>
                    <a:pt x="534514" y="236052"/>
                  </a:lnTo>
                  <a:lnTo>
                    <a:pt x="534514" y="437991"/>
                  </a:lnTo>
                  <a:lnTo>
                    <a:pt x="276063" y="437991"/>
                  </a:lnTo>
                </a:path>
                <a:path w="824865" h="438150">
                  <a:moveTo>
                    <a:pt x="560917" y="236052"/>
                  </a:moveTo>
                  <a:lnTo>
                    <a:pt x="569512" y="235196"/>
                  </a:lnTo>
                  <a:lnTo>
                    <a:pt x="577700" y="232697"/>
                  </a:lnTo>
                  <a:lnTo>
                    <a:pt x="648528" y="166602"/>
                  </a:lnTo>
                  <a:lnTo>
                    <a:pt x="675190" y="108569"/>
                  </a:lnTo>
                  <a:lnTo>
                    <a:pt x="678162" y="101547"/>
                  </a:lnTo>
                  <a:lnTo>
                    <a:pt x="685010" y="96980"/>
                  </a:lnTo>
                  <a:lnTo>
                    <a:pt x="692634" y="96980"/>
                  </a:lnTo>
                  <a:lnTo>
                    <a:pt x="702466" y="98968"/>
                  </a:lnTo>
                  <a:lnTo>
                    <a:pt x="710488" y="104390"/>
                  </a:lnTo>
                  <a:lnTo>
                    <a:pt x="715894" y="112429"/>
                  </a:lnTo>
                  <a:lnTo>
                    <a:pt x="717875" y="122269"/>
                  </a:lnTo>
                  <a:lnTo>
                    <a:pt x="716989" y="131839"/>
                  </a:lnTo>
                  <a:lnTo>
                    <a:pt x="682340" y="224419"/>
                  </a:lnTo>
                  <a:lnTo>
                    <a:pt x="680919" y="227478"/>
                  </a:lnTo>
                  <a:lnTo>
                    <a:pt x="681608" y="231097"/>
                  </a:lnTo>
                  <a:lnTo>
                    <a:pt x="683977" y="233467"/>
                  </a:lnTo>
                  <a:lnTo>
                    <a:pt x="685484" y="234975"/>
                  </a:lnTo>
                  <a:lnTo>
                    <a:pt x="687552" y="235836"/>
                  </a:lnTo>
                  <a:lnTo>
                    <a:pt x="786577" y="235836"/>
                  </a:lnTo>
                  <a:lnTo>
                    <a:pt x="812041" y="265825"/>
                  </a:lnTo>
                  <a:lnTo>
                    <a:pt x="824567" y="306320"/>
                  </a:lnTo>
                  <a:lnTo>
                    <a:pt x="824656" y="316352"/>
                  </a:lnTo>
                  <a:lnTo>
                    <a:pt x="821013" y="325332"/>
                  </a:lnTo>
                  <a:lnTo>
                    <a:pt x="814270" y="332293"/>
                  </a:lnTo>
                  <a:lnTo>
                    <a:pt x="805055" y="336272"/>
                  </a:lnTo>
                  <a:lnTo>
                    <a:pt x="803375" y="336625"/>
                  </a:lnTo>
                  <a:lnTo>
                    <a:pt x="801609" y="336815"/>
                  </a:lnTo>
                  <a:lnTo>
                    <a:pt x="799886" y="336815"/>
                  </a:lnTo>
                  <a:lnTo>
                    <a:pt x="787266" y="336815"/>
                  </a:lnTo>
                  <a:lnTo>
                    <a:pt x="812507" y="363862"/>
                  </a:lnTo>
                  <a:lnTo>
                    <a:pt x="812334" y="365603"/>
                  </a:lnTo>
                  <a:lnTo>
                    <a:pt x="786577" y="387273"/>
                  </a:lnTo>
                  <a:lnTo>
                    <a:pt x="774645" y="387273"/>
                  </a:lnTo>
                  <a:lnTo>
                    <a:pt x="784483" y="389269"/>
                  </a:lnTo>
                  <a:lnTo>
                    <a:pt x="792515" y="394694"/>
                  </a:lnTo>
                  <a:lnTo>
                    <a:pt x="797923" y="402736"/>
                  </a:lnTo>
                  <a:lnTo>
                    <a:pt x="799886" y="412580"/>
                  </a:lnTo>
                  <a:lnTo>
                    <a:pt x="799886" y="414321"/>
                  </a:lnTo>
                  <a:lnTo>
                    <a:pt x="799714" y="416062"/>
                  </a:lnTo>
                  <a:lnTo>
                    <a:pt x="773956" y="437784"/>
                  </a:lnTo>
                  <a:lnTo>
                    <a:pt x="624493" y="437784"/>
                  </a:lnTo>
                  <a:lnTo>
                    <a:pt x="617577" y="437375"/>
                  </a:lnTo>
                  <a:lnTo>
                    <a:pt x="610769" y="436176"/>
                  </a:lnTo>
                  <a:lnTo>
                    <a:pt x="604147" y="434205"/>
                  </a:lnTo>
                  <a:lnTo>
                    <a:pt x="597788" y="431477"/>
                  </a:lnTo>
                  <a:lnTo>
                    <a:pt x="591410" y="428726"/>
                  </a:lnTo>
                  <a:lnTo>
                    <a:pt x="584785" y="426748"/>
                  </a:lnTo>
                  <a:lnTo>
                    <a:pt x="577975" y="425557"/>
                  </a:lnTo>
                  <a:lnTo>
                    <a:pt x="571040" y="425169"/>
                  </a:lnTo>
                  <a:lnTo>
                    <a:pt x="566258" y="425169"/>
                  </a:lnTo>
                </a:path>
                <a:path w="824865" h="438150">
                  <a:moveTo>
                    <a:pt x="515605" y="412761"/>
                  </a:moveTo>
                  <a:lnTo>
                    <a:pt x="502984" y="412761"/>
                  </a:lnTo>
                </a:path>
                <a:path w="824865" h="438150">
                  <a:moveTo>
                    <a:pt x="490364" y="412761"/>
                  </a:moveTo>
                  <a:lnTo>
                    <a:pt x="477744" y="412761"/>
                  </a:lnTo>
                </a:path>
                <a:path w="824865" h="438150">
                  <a:moveTo>
                    <a:pt x="446171" y="236052"/>
                  </a:moveTo>
                  <a:lnTo>
                    <a:pt x="446171" y="437991"/>
                  </a:lnTo>
                </a:path>
              </a:pathLst>
            </a:custGeom>
            <a:ln w="1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949" y="2300750"/>
              <a:ext cx="102074" cy="21458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3682" y="1658823"/>
            <a:ext cx="4242435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/>
              <a:t>Thank</a:t>
            </a:r>
            <a:r>
              <a:rPr dirty="0" sz="6600" spc="-940"/>
              <a:t> </a:t>
            </a:r>
            <a:r>
              <a:rPr dirty="0" sz="6600" spc="-95"/>
              <a:t>you!</a:t>
            </a:r>
            <a:endParaRPr sz="6600"/>
          </a:p>
        </p:txBody>
      </p:sp>
      <p:grpSp>
        <p:nvGrpSpPr>
          <p:cNvPr id="11" name="object 11" descr=""/>
          <p:cNvGrpSpPr/>
          <p:nvPr/>
        </p:nvGrpSpPr>
        <p:grpSpPr>
          <a:xfrm>
            <a:off x="292608" y="1872995"/>
            <a:ext cx="11901170" cy="4775200"/>
            <a:chOff x="292608" y="1872995"/>
            <a:chExt cx="11901170" cy="477520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8" y="6428231"/>
              <a:ext cx="388620" cy="21945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232903" y="1872995"/>
              <a:ext cx="832485" cy="832485"/>
            </a:xfrm>
            <a:custGeom>
              <a:avLst/>
              <a:gdLst/>
              <a:ahLst/>
              <a:cxnLst/>
              <a:rect l="l" t="t" r="r" b="b"/>
              <a:pathLst>
                <a:path w="832484" h="832485">
                  <a:moveTo>
                    <a:pt x="416051" y="0"/>
                  </a:moveTo>
                  <a:lnTo>
                    <a:pt x="367538" y="2799"/>
                  </a:lnTo>
                  <a:lnTo>
                    <a:pt x="320666" y="10990"/>
                  </a:lnTo>
                  <a:lnTo>
                    <a:pt x="275749" y="24259"/>
                  </a:lnTo>
                  <a:lnTo>
                    <a:pt x="233098" y="42294"/>
                  </a:lnTo>
                  <a:lnTo>
                    <a:pt x="193027" y="64783"/>
                  </a:lnTo>
                  <a:lnTo>
                    <a:pt x="155847" y="91413"/>
                  </a:lnTo>
                  <a:lnTo>
                    <a:pt x="121872" y="121872"/>
                  </a:lnTo>
                  <a:lnTo>
                    <a:pt x="91413" y="155847"/>
                  </a:lnTo>
                  <a:lnTo>
                    <a:pt x="64783" y="193027"/>
                  </a:lnTo>
                  <a:lnTo>
                    <a:pt x="42294" y="233098"/>
                  </a:lnTo>
                  <a:lnTo>
                    <a:pt x="24259" y="275749"/>
                  </a:lnTo>
                  <a:lnTo>
                    <a:pt x="10990" y="320666"/>
                  </a:lnTo>
                  <a:lnTo>
                    <a:pt x="2799" y="367538"/>
                  </a:lnTo>
                  <a:lnTo>
                    <a:pt x="0" y="416051"/>
                  </a:lnTo>
                  <a:lnTo>
                    <a:pt x="2799" y="464565"/>
                  </a:lnTo>
                  <a:lnTo>
                    <a:pt x="10990" y="511437"/>
                  </a:lnTo>
                  <a:lnTo>
                    <a:pt x="24259" y="556354"/>
                  </a:lnTo>
                  <a:lnTo>
                    <a:pt x="42294" y="599005"/>
                  </a:lnTo>
                  <a:lnTo>
                    <a:pt x="64783" y="639076"/>
                  </a:lnTo>
                  <a:lnTo>
                    <a:pt x="91413" y="676256"/>
                  </a:lnTo>
                  <a:lnTo>
                    <a:pt x="121872" y="710231"/>
                  </a:lnTo>
                  <a:lnTo>
                    <a:pt x="155847" y="740690"/>
                  </a:lnTo>
                  <a:lnTo>
                    <a:pt x="193027" y="767320"/>
                  </a:lnTo>
                  <a:lnTo>
                    <a:pt x="233098" y="789809"/>
                  </a:lnTo>
                  <a:lnTo>
                    <a:pt x="275749" y="807844"/>
                  </a:lnTo>
                  <a:lnTo>
                    <a:pt x="320666" y="821113"/>
                  </a:lnTo>
                  <a:lnTo>
                    <a:pt x="367538" y="829304"/>
                  </a:lnTo>
                  <a:lnTo>
                    <a:pt x="416051" y="832103"/>
                  </a:lnTo>
                  <a:lnTo>
                    <a:pt x="464565" y="829304"/>
                  </a:lnTo>
                  <a:lnTo>
                    <a:pt x="511437" y="821113"/>
                  </a:lnTo>
                  <a:lnTo>
                    <a:pt x="556354" y="807844"/>
                  </a:lnTo>
                  <a:lnTo>
                    <a:pt x="599005" y="789809"/>
                  </a:lnTo>
                  <a:lnTo>
                    <a:pt x="639076" y="767320"/>
                  </a:lnTo>
                  <a:lnTo>
                    <a:pt x="676256" y="740690"/>
                  </a:lnTo>
                  <a:lnTo>
                    <a:pt x="710231" y="710231"/>
                  </a:lnTo>
                  <a:lnTo>
                    <a:pt x="740690" y="676256"/>
                  </a:lnTo>
                  <a:lnTo>
                    <a:pt x="767320" y="639076"/>
                  </a:lnTo>
                  <a:lnTo>
                    <a:pt x="789809" y="599005"/>
                  </a:lnTo>
                  <a:lnTo>
                    <a:pt x="807844" y="556354"/>
                  </a:lnTo>
                  <a:lnTo>
                    <a:pt x="821113" y="511437"/>
                  </a:lnTo>
                  <a:lnTo>
                    <a:pt x="829304" y="464565"/>
                  </a:lnTo>
                  <a:lnTo>
                    <a:pt x="832103" y="416051"/>
                  </a:lnTo>
                  <a:lnTo>
                    <a:pt x="829304" y="367538"/>
                  </a:lnTo>
                  <a:lnTo>
                    <a:pt x="821113" y="320666"/>
                  </a:lnTo>
                  <a:lnTo>
                    <a:pt x="807844" y="275749"/>
                  </a:lnTo>
                  <a:lnTo>
                    <a:pt x="789809" y="233098"/>
                  </a:lnTo>
                  <a:lnTo>
                    <a:pt x="767320" y="193027"/>
                  </a:lnTo>
                  <a:lnTo>
                    <a:pt x="740690" y="155847"/>
                  </a:lnTo>
                  <a:lnTo>
                    <a:pt x="710231" y="121872"/>
                  </a:lnTo>
                  <a:lnTo>
                    <a:pt x="676256" y="91413"/>
                  </a:lnTo>
                  <a:lnTo>
                    <a:pt x="639076" y="64783"/>
                  </a:lnTo>
                  <a:lnTo>
                    <a:pt x="599005" y="42294"/>
                  </a:lnTo>
                  <a:lnTo>
                    <a:pt x="556354" y="24259"/>
                  </a:lnTo>
                  <a:lnTo>
                    <a:pt x="511437" y="10990"/>
                  </a:lnTo>
                  <a:lnTo>
                    <a:pt x="464565" y="2799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5500C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38288" y="1872995"/>
              <a:ext cx="4555236" cy="832103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8765793" y="1992248"/>
            <a:ext cx="2926080" cy="54673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Please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session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32043" y="2064696"/>
            <a:ext cx="8018780" cy="3239135"/>
            <a:chOff x="432043" y="2064696"/>
            <a:chExt cx="8018780" cy="3239135"/>
          </a:xfrm>
        </p:grpSpPr>
        <p:sp>
          <p:nvSpPr>
            <p:cNvPr id="17" name="object 17" descr=""/>
            <p:cNvSpPr/>
            <p:nvPr/>
          </p:nvSpPr>
          <p:spPr>
            <a:xfrm>
              <a:off x="7619757" y="2071020"/>
              <a:ext cx="824865" cy="438150"/>
            </a:xfrm>
            <a:custGeom>
              <a:avLst/>
              <a:gdLst/>
              <a:ahLst/>
              <a:cxnLst/>
              <a:rect l="l" t="t" r="r" b="b"/>
              <a:pathLst>
                <a:path w="824865" h="438150">
                  <a:moveTo>
                    <a:pt x="96500" y="73672"/>
                  </a:moveTo>
                  <a:lnTo>
                    <a:pt x="109577" y="100125"/>
                  </a:lnTo>
                  <a:lnTo>
                    <a:pt x="138729" y="104390"/>
                  </a:lnTo>
                  <a:lnTo>
                    <a:pt x="117640" y="124940"/>
                  </a:lnTo>
                  <a:lnTo>
                    <a:pt x="122602" y="154022"/>
                  </a:lnTo>
                  <a:lnTo>
                    <a:pt x="96500" y="140321"/>
                  </a:lnTo>
                  <a:lnTo>
                    <a:pt x="70398" y="154021"/>
                  </a:lnTo>
                  <a:lnTo>
                    <a:pt x="75412" y="124940"/>
                  </a:lnTo>
                  <a:lnTo>
                    <a:pt x="54271" y="104390"/>
                  </a:lnTo>
                  <a:lnTo>
                    <a:pt x="83475" y="100125"/>
                  </a:lnTo>
                  <a:lnTo>
                    <a:pt x="96500" y="73672"/>
                  </a:lnTo>
                  <a:close/>
                </a:path>
                <a:path w="824865" h="438150">
                  <a:moveTo>
                    <a:pt x="206595" y="73672"/>
                  </a:moveTo>
                  <a:lnTo>
                    <a:pt x="219620" y="100125"/>
                  </a:lnTo>
                  <a:lnTo>
                    <a:pt x="248823" y="104390"/>
                  </a:lnTo>
                  <a:lnTo>
                    <a:pt x="227683" y="124940"/>
                  </a:lnTo>
                  <a:lnTo>
                    <a:pt x="232697" y="154022"/>
                  </a:lnTo>
                  <a:lnTo>
                    <a:pt x="206595" y="140321"/>
                  </a:lnTo>
                  <a:lnTo>
                    <a:pt x="180493" y="154022"/>
                  </a:lnTo>
                  <a:lnTo>
                    <a:pt x="185455" y="124940"/>
                  </a:lnTo>
                  <a:lnTo>
                    <a:pt x="164366" y="104390"/>
                  </a:lnTo>
                  <a:lnTo>
                    <a:pt x="193518" y="100125"/>
                  </a:lnTo>
                  <a:lnTo>
                    <a:pt x="206595" y="73672"/>
                  </a:lnTo>
                  <a:close/>
                </a:path>
                <a:path w="824865" h="438150">
                  <a:moveTo>
                    <a:pt x="315345" y="73672"/>
                  </a:moveTo>
                  <a:lnTo>
                    <a:pt x="328409" y="100125"/>
                  </a:lnTo>
                  <a:lnTo>
                    <a:pt x="357570" y="104390"/>
                  </a:lnTo>
                  <a:lnTo>
                    <a:pt x="336507" y="124941"/>
                  </a:lnTo>
                  <a:lnTo>
                    <a:pt x="341460" y="154022"/>
                  </a:lnTo>
                  <a:lnTo>
                    <a:pt x="315345" y="140321"/>
                  </a:lnTo>
                  <a:lnTo>
                    <a:pt x="289295" y="154022"/>
                  </a:lnTo>
                  <a:lnTo>
                    <a:pt x="294257" y="124940"/>
                  </a:lnTo>
                  <a:lnTo>
                    <a:pt x="273168" y="104390"/>
                  </a:lnTo>
                  <a:lnTo>
                    <a:pt x="302320" y="100125"/>
                  </a:lnTo>
                  <a:lnTo>
                    <a:pt x="315345" y="73672"/>
                  </a:lnTo>
                  <a:close/>
                </a:path>
                <a:path w="824865" h="438150">
                  <a:moveTo>
                    <a:pt x="426099" y="73672"/>
                  </a:moveTo>
                  <a:lnTo>
                    <a:pt x="439150" y="100125"/>
                  </a:lnTo>
                  <a:lnTo>
                    <a:pt x="468353" y="104390"/>
                  </a:lnTo>
                  <a:lnTo>
                    <a:pt x="447205" y="124941"/>
                  </a:lnTo>
                  <a:lnTo>
                    <a:pt x="452201" y="154022"/>
                  </a:lnTo>
                  <a:lnTo>
                    <a:pt x="426099" y="140321"/>
                  </a:lnTo>
                  <a:lnTo>
                    <a:pt x="399997" y="154022"/>
                  </a:lnTo>
                  <a:lnTo>
                    <a:pt x="404993" y="124941"/>
                  </a:lnTo>
                  <a:lnTo>
                    <a:pt x="383887" y="104390"/>
                  </a:lnTo>
                  <a:lnTo>
                    <a:pt x="413091" y="100125"/>
                  </a:lnTo>
                  <a:lnTo>
                    <a:pt x="426099" y="73672"/>
                  </a:lnTo>
                  <a:close/>
                </a:path>
                <a:path w="824865" h="438150">
                  <a:moveTo>
                    <a:pt x="536624" y="73672"/>
                  </a:moveTo>
                  <a:lnTo>
                    <a:pt x="549718" y="100125"/>
                  </a:lnTo>
                  <a:lnTo>
                    <a:pt x="578836" y="104390"/>
                  </a:lnTo>
                  <a:lnTo>
                    <a:pt x="557773" y="124941"/>
                  </a:lnTo>
                  <a:lnTo>
                    <a:pt x="562726" y="154022"/>
                  </a:lnTo>
                  <a:lnTo>
                    <a:pt x="536624" y="140321"/>
                  </a:lnTo>
                  <a:lnTo>
                    <a:pt x="510522" y="154022"/>
                  </a:lnTo>
                  <a:lnTo>
                    <a:pt x="515518" y="124941"/>
                  </a:lnTo>
                  <a:lnTo>
                    <a:pt x="494413" y="104390"/>
                  </a:lnTo>
                  <a:lnTo>
                    <a:pt x="523616" y="100125"/>
                  </a:lnTo>
                  <a:lnTo>
                    <a:pt x="536624" y="73672"/>
                  </a:lnTo>
                  <a:close/>
                </a:path>
                <a:path w="824865" h="438150">
                  <a:moveTo>
                    <a:pt x="149790" y="0"/>
                  </a:moveTo>
                  <a:lnTo>
                    <a:pt x="611054" y="0"/>
                  </a:lnTo>
                  <a:lnTo>
                    <a:pt x="631126" y="20119"/>
                  </a:lnTo>
                  <a:lnTo>
                    <a:pt x="631126" y="128689"/>
                  </a:lnTo>
                </a:path>
                <a:path w="824865" h="438150">
                  <a:moveTo>
                    <a:pt x="74481" y="0"/>
                  </a:moveTo>
                  <a:lnTo>
                    <a:pt x="129994" y="0"/>
                  </a:lnTo>
                </a:path>
                <a:path w="824865" h="438150">
                  <a:moveTo>
                    <a:pt x="323714" y="235018"/>
                  </a:moveTo>
                  <a:lnTo>
                    <a:pt x="20106" y="235018"/>
                  </a:lnTo>
                  <a:lnTo>
                    <a:pt x="0" y="20119"/>
                  </a:lnTo>
                  <a:lnTo>
                    <a:pt x="1594" y="12286"/>
                  </a:lnTo>
                  <a:lnTo>
                    <a:pt x="5905" y="5891"/>
                  </a:lnTo>
                  <a:lnTo>
                    <a:pt x="12289" y="1580"/>
                  </a:lnTo>
                  <a:lnTo>
                    <a:pt x="20106" y="0"/>
                  </a:lnTo>
                  <a:lnTo>
                    <a:pt x="54271" y="0"/>
                  </a:lnTo>
                </a:path>
                <a:path w="824865" h="438150">
                  <a:moveTo>
                    <a:pt x="397800" y="235018"/>
                  </a:moveTo>
                  <a:lnTo>
                    <a:pt x="346155" y="235018"/>
                  </a:lnTo>
                </a:path>
                <a:path w="824865" h="438150">
                  <a:moveTo>
                    <a:pt x="414642" y="236052"/>
                  </a:moveTo>
                  <a:lnTo>
                    <a:pt x="534514" y="236052"/>
                  </a:lnTo>
                  <a:lnTo>
                    <a:pt x="534514" y="437991"/>
                  </a:lnTo>
                  <a:lnTo>
                    <a:pt x="276063" y="437991"/>
                  </a:lnTo>
                </a:path>
                <a:path w="824865" h="438150">
                  <a:moveTo>
                    <a:pt x="560917" y="236052"/>
                  </a:moveTo>
                  <a:lnTo>
                    <a:pt x="569512" y="235196"/>
                  </a:lnTo>
                  <a:lnTo>
                    <a:pt x="577700" y="232697"/>
                  </a:lnTo>
                  <a:lnTo>
                    <a:pt x="648528" y="166602"/>
                  </a:lnTo>
                  <a:lnTo>
                    <a:pt x="675190" y="108569"/>
                  </a:lnTo>
                  <a:lnTo>
                    <a:pt x="678162" y="101547"/>
                  </a:lnTo>
                  <a:lnTo>
                    <a:pt x="685010" y="96980"/>
                  </a:lnTo>
                  <a:lnTo>
                    <a:pt x="692634" y="96980"/>
                  </a:lnTo>
                  <a:lnTo>
                    <a:pt x="702466" y="98968"/>
                  </a:lnTo>
                  <a:lnTo>
                    <a:pt x="710488" y="104390"/>
                  </a:lnTo>
                  <a:lnTo>
                    <a:pt x="715894" y="112429"/>
                  </a:lnTo>
                  <a:lnTo>
                    <a:pt x="717875" y="122269"/>
                  </a:lnTo>
                  <a:lnTo>
                    <a:pt x="716989" y="131839"/>
                  </a:lnTo>
                  <a:lnTo>
                    <a:pt x="682340" y="224419"/>
                  </a:lnTo>
                  <a:lnTo>
                    <a:pt x="680919" y="227478"/>
                  </a:lnTo>
                  <a:lnTo>
                    <a:pt x="681608" y="231097"/>
                  </a:lnTo>
                  <a:lnTo>
                    <a:pt x="683977" y="233467"/>
                  </a:lnTo>
                  <a:lnTo>
                    <a:pt x="685484" y="234975"/>
                  </a:lnTo>
                  <a:lnTo>
                    <a:pt x="687552" y="235836"/>
                  </a:lnTo>
                  <a:lnTo>
                    <a:pt x="786577" y="235836"/>
                  </a:lnTo>
                  <a:lnTo>
                    <a:pt x="812041" y="265825"/>
                  </a:lnTo>
                  <a:lnTo>
                    <a:pt x="824567" y="306320"/>
                  </a:lnTo>
                  <a:lnTo>
                    <a:pt x="824656" y="316352"/>
                  </a:lnTo>
                  <a:lnTo>
                    <a:pt x="821013" y="325332"/>
                  </a:lnTo>
                  <a:lnTo>
                    <a:pt x="814270" y="332293"/>
                  </a:lnTo>
                  <a:lnTo>
                    <a:pt x="805055" y="336272"/>
                  </a:lnTo>
                  <a:lnTo>
                    <a:pt x="803375" y="336625"/>
                  </a:lnTo>
                  <a:lnTo>
                    <a:pt x="801609" y="336815"/>
                  </a:lnTo>
                  <a:lnTo>
                    <a:pt x="799886" y="336815"/>
                  </a:lnTo>
                  <a:lnTo>
                    <a:pt x="787266" y="336815"/>
                  </a:lnTo>
                  <a:lnTo>
                    <a:pt x="812507" y="363862"/>
                  </a:lnTo>
                  <a:lnTo>
                    <a:pt x="812334" y="365603"/>
                  </a:lnTo>
                  <a:lnTo>
                    <a:pt x="786577" y="387273"/>
                  </a:lnTo>
                  <a:lnTo>
                    <a:pt x="774645" y="387273"/>
                  </a:lnTo>
                  <a:lnTo>
                    <a:pt x="784483" y="389269"/>
                  </a:lnTo>
                  <a:lnTo>
                    <a:pt x="792515" y="394694"/>
                  </a:lnTo>
                  <a:lnTo>
                    <a:pt x="797923" y="402736"/>
                  </a:lnTo>
                  <a:lnTo>
                    <a:pt x="799886" y="412580"/>
                  </a:lnTo>
                  <a:lnTo>
                    <a:pt x="799886" y="414321"/>
                  </a:lnTo>
                  <a:lnTo>
                    <a:pt x="799714" y="416062"/>
                  </a:lnTo>
                  <a:lnTo>
                    <a:pt x="773956" y="437784"/>
                  </a:lnTo>
                  <a:lnTo>
                    <a:pt x="624493" y="437784"/>
                  </a:lnTo>
                  <a:lnTo>
                    <a:pt x="617577" y="437375"/>
                  </a:lnTo>
                  <a:lnTo>
                    <a:pt x="610769" y="436176"/>
                  </a:lnTo>
                  <a:lnTo>
                    <a:pt x="604147" y="434205"/>
                  </a:lnTo>
                  <a:lnTo>
                    <a:pt x="597788" y="431477"/>
                  </a:lnTo>
                  <a:lnTo>
                    <a:pt x="591410" y="428726"/>
                  </a:lnTo>
                  <a:lnTo>
                    <a:pt x="584785" y="426748"/>
                  </a:lnTo>
                  <a:lnTo>
                    <a:pt x="577975" y="425557"/>
                  </a:lnTo>
                  <a:lnTo>
                    <a:pt x="571040" y="425169"/>
                  </a:lnTo>
                  <a:lnTo>
                    <a:pt x="566258" y="425169"/>
                  </a:lnTo>
                </a:path>
                <a:path w="824865" h="438150">
                  <a:moveTo>
                    <a:pt x="515605" y="412761"/>
                  </a:moveTo>
                  <a:lnTo>
                    <a:pt x="502984" y="412761"/>
                  </a:lnTo>
                </a:path>
                <a:path w="824865" h="438150">
                  <a:moveTo>
                    <a:pt x="490364" y="412761"/>
                  </a:moveTo>
                  <a:lnTo>
                    <a:pt x="477744" y="412761"/>
                  </a:lnTo>
                </a:path>
                <a:path w="824865" h="438150">
                  <a:moveTo>
                    <a:pt x="446171" y="236052"/>
                  </a:moveTo>
                  <a:lnTo>
                    <a:pt x="446171" y="437991"/>
                  </a:lnTo>
                </a:path>
              </a:pathLst>
            </a:custGeom>
            <a:ln w="126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950" y="2300749"/>
              <a:ext cx="102074" cy="21458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432043" y="4242019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1061196" y="0"/>
                  </a:moveTo>
                  <a:lnTo>
                    <a:pt x="0" y="0"/>
                  </a:lnTo>
                  <a:lnTo>
                    <a:pt x="0" y="1061213"/>
                  </a:lnTo>
                  <a:lnTo>
                    <a:pt x="1061196" y="1061214"/>
                  </a:lnTo>
                  <a:lnTo>
                    <a:pt x="1061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10565" y="4515827"/>
              <a:ext cx="146685" cy="513080"/>
            </a:xfrm>
            <a:custGeom>
              <a:avLst/>
              <a:gdLst/>
              <a:ahLst/>
              <a:cxnLst/>
              <a:rect l="l" t="t" r="r" b="b"/>
              <a:pathLst>
                <a:path w="146684" h="513079">
                  <a:moveTo>
                    <a:pt x="48818" y="488149"/>
                  </a:moveTo>
                  <a:lnTo>
                    <a:pt x="24409" y="488149"/>
                  </a:lnTo>
                  <a:lnTo>
                    <a:pt x="24409" y="512559"/>
                  </a:lnTo>
                  <a:lnTo>
                    <a:pt x="48818" y="512559"/>
                  </a:lnTo>
                  <a:lnTo>
                    <a:pt x="48818" y="488149"/>
                  </a:lnTo>
                  <a:close/>
                </a:path>
                <a:path w="146684" h="513079">
                  <a:moveTo>
                    <a:pt x="48818" y="219671"/>
                  </a:moveTo>
                  <a:lnTo>
                    <a:pt x="24409" y="219671"/>
                  </a:lnTo>
                  <a:lnTo>
                    <a:pt x="24409" y="195262"/>
                  </a:lnTo>
                  <a:lnTo>
                    <a:pt x="0" y="195262"/>
                  </a:lnTo>
                  <a:lnTo>
                    <a:pt x="0" y="317296"/>
                  </a:lnTo>
                  <a:lnTo>
                    <a:pt x="24409" y="317296"/>
                  </a:lnTo>
                  <a:lnTo>
                    <a:pt x="24409" y="292887"/>
                  </a:lnTo>
                  <a:lnTo>
                    <a:pt x="48818" y="292887"/>
                  </a:lnTo>
                  <a:lnTo>
                    <a:pt x="48818" y="268478"/>
                  </a:lnTo>
                  <a:lnTo>
                    <a:pt x="24409" y="268478"/>
                  </a:lnTo>
                  <a:lnTo>
                    <a:pt x="24409" y="244068"/>
                  </a:lnTo>
                  <a:lnTo>
                    <a:pt x="48818" y="244068"/>
                  </a:lnTo>
                  <a:lnTo>
                    <a:pt x="48818" y="219671"/>
                  </a:lnTo>
                  <a:close/>
                </a:path>
                <a:path w="146684" h="513079">
                  <a:moveTo>
                    <a:pt x="48818" y="97624"/>
                  </a:moveTo>
                  <a:lnTo>
                    <a:pt x="24409" y="97624"/>
                  </a:lnTo>
                  <a:lnTo>
                    <a:pt x="0" y="97624"/>
                  </a:lnTo>
                  <a:lnTo>
                    <a:pt x="0" y="122034"/>
                  </a:lnTo>
                  <a:lnTo>
                    <a:pt x="0" y="146443"/>
                  </a:lnTo>
                  <a:lnTo>
                    <a:pt x="0" y="170853"/>
                  </a:lnTo>
                  <a:lnTo>
                    <a:pt x="24409" y="170853"/>
                  </a:lnTo>
                  <a:lnTo>
                    <a:pt x="24409" y="146443"/>
                  </a:lnTo>
                  <a:lnTo>
                    <a:pt x="24409" y="122034"/>
                  </a:lnTo>
                  <a:lnTo>
                    <a:pt x="48818" y="122034"/>
                  </a:lnTo>
                  <a:lnTo>
                    <a:pt x="48818" y="97624"/>
                  </a:lnTo>
                  <a:close/>
                </a:path>
                <a:path w="146684" h="513079">
                  <a:moveTo>
                    <a:pt x="48818" y="0"/>
                  </a:moveTo>
                  <a:lnTo>
                    <a:pt x="24409" y="0"/>
                  </a:lnTo>
                  <a:lnTo>
                    <a:pt x="0" y="0"/>
                  </a:lnTo>
                  <a:lnTo>
                    <a:pt x="0" y="24396"/>
                  </a:lnTo>
                  <a:lnTo>
                    <a:pt x="0" y="48806"/>
                  </a:lnTo>
                  <a:lnTo>
                    <a:pt x="24409" y="48806"/>
                  </a:lnTo>
                  <a:lnTo>
                    <a:pt x="24409" y="24396"/>
                  </a:lnTo>
                  <a:lnTo>
                    <a:pt x="48818" y="24396"/>
                  </a:lnTo>
                  <a:lnTo>
                    <a:pt x="48818" y="0"/>
                  </a:lnTo>
                  <a:close/>
                </a:path>
                <a:path w="146684" h="513079">
                  <a:moveTo>
                    <a:pt x="73228" y="439331"/>
                  </a:moveTo>
                  <a:lnTo>
                    <a:pt x="48818" y="439331"/>
                  </a:lnTo>
                  <a:lnTo>
                    <a:pt x="48818" y="463740"/>
                  </a:lnTo>
                  <a:lnTo>
                    <a:pt x="73228" y="463740"/>
                  </a:lnTo>
                  <a:lnTo>
                    <a:pt x="73228" y="439331"/>
                  </a:lnTo>
                  <a:close/>
                </a:path>
                <a:path w="146684" h="513079">
                  <a:moveTo>
                    <a:pt x="73228" y="48806"/>
                  </a:moveTo>
                  <a:lnTo>
                    <a:pt x="48818" y="48806"/>
                  </a:lnTo>
                  <a:lnTo>
                    <a:pt x="24409" y="48806"/>
                  </a:lnTo>
                  <a:lnTo>
                    <a:pt x="24409" y="73215"/>
                  </a:lnTo>
                  <a:lnTo>
                    <a:pt x="48818" y="73215"/>
                  </a:lnTo>
                  <a:lnTo>
                    <a:pt x="73228" y="73215"/>
                  </a:lnTo>
                  <a:lnTo>
                    <a:pt x="73228" y="48806"/>
                  </a:lnTo>
                  <a:close/>
                </a:path>
                <a:path w="146684" h="513079">
                  <a:moveTo>
                    <a:pt x="97624" y="488149"/>
                  </a:moveTo>
                  <a:lnTo>
                    <a:pt x="73228" y="488149"/>
                  </a:lnTo>
                  <a:lnTo>
                    <a:pt x="73228" y="512559"/>
                  </a:lnTo>
                  <a:lnTo>
                    <a:pt x="97624" y="512559"/>
                  </a:lnTo>
                  <a:lnTo>
                    <a:pt x="97624" y="488149"/>
                  </a:lnTo>
                  <a:close/>
                </a:path>
                <a:path w="146684" h="513079">
                  <a:moveTo>
                    <a:pt x="97624" y="73215"/>
                  </a:moveTo>
                  <a:lnTo>
                    <a:pt x="73228" y="73215"/>
                  </a:lnTo>
                  <a:lnTo>
                    <a:pt x="73228" y="97624"/>
                  </a:lnTo>
                  <a:lnTo>
                    <a:pt x="97624" y="97624"/>
                  </a:lnTo>
                  <a:lnTo>
                    <a:pt x="97624" y="73215"/>
                  </a:lnTo>
                  <a:close/>
                </a:path>
                <a:path w="146684" h="513079">
                  <a:moveTo>
                    <a:pt x="97624" y="24396"/>
                  </a:moveTo>
                  <a:lnTo>
                    <a:pt x="73228" y="24396"/>
                  </a:lnTo>
                  <a:lnTo>
                    <a:pt x="73228" y="48806"/>
                  </a:lnTo>
                  <a:lnTo>
                    <a:pt x="97624" y="48806"/>
                  </a:lnTo>
                  <a:lnTo>
                    <a:pt x="97624" y="24396"/>
                  </a:lnTo>
                  <a:close/>
                </a:path>
                <a:path w="146684" h="513079">
                  <a:moveTo>
                    <a:pt x="146443" y="488149"/>
                  </a:moveTo>
                  <a:lnTo>
                    <a:pt x="122034" y="488149"/>
                  </a:lnTo>
                  <a:lnTo>
                    <a:pt x="122034" y="512559"/>
                  </a:lnTo>
                  <a:lnTo>
                    <a:pt x="146443" y="512559"/>
                  </a:lnTo>
                  <a:lnTo>
                    <a:pt x="146443" y="488149"/>
                  </a:lnTo>
                  <a:close/>
                </a:path>
                <a:path w="146684" h="513079">
                  <a:moveTo>
                    <a:pt x="146443" y="317296"/>
                  </a:moveTo>
                  <a:lnTo>
                    <a:pt x="122034" y="317296"/>
                  </a:lnTo>
                  <a:lnTo>
                    <a:pt x="122034" y="341706"/>
                  </a:lnTo>
                  <a:lnTo>
                    <a:pt x="122034" y="366115"/>
                  </a:lnTo>
                  <a:lnTo>
                    <a:pt x="146443" y="366115"/>
                  </a:lnTo>
                  <a:lnTo>
                    <a:pt x="146443" y="341706"/>
                  </a:lnTo>
                  <a:lnTo>
                    <a:pt x="146443" y="317296"/>
                  </a:lnTo>
                  <a:close/>
                </a:path>
                <a:path w="146684" h="513079">
                  <a:moveTo>
                    <a:pt x="146443" y="219671"/>
                  </a:moveTo>
                  <a:lnTo>
                    <a:pt x="122034" y="219671"/>
                  </a:lnTo>
                  <a:lnTo>
                    <a:pt x="122034" y="244068"/>
                  </a:lnTo>
                  <a:lnTo>
                    <a:pt x="97624" y="244068"/>
                  </a:lnTo>
                  <a:lnTo>
                    <a:pt x="73228" y="244068"/>
                  </a:lnTo>
                  <a:lnTo>
                    <a:pt x="73228" y="268478"/>
                  </a:lnTo>
                  <a:lnTo>
                    <a:pt x="97624" y="268478"/>
                  </a:lnTo>
                  <a:lnTo>
                    <a:pt x="97624" y="292887"/>
                  </a:lnTo>
                  <a:lnTo>
                    <a:pt x="73228" y="292887"/>
                  </a:lnTo>
                  <a:lnTo>
                    <a:pt x="48818" y="292887"/>
                  </a:lnTo>
                  <a:lnTo>
                    <a:pt x="48818" y="317296"/>
                  </a:lnTo>
                  <a:lnTo>
                    <a:pt x="24409" y="317296"/>
                  </a:lnTo>
                  <a:lnTo>
                    <a:pt x="24409" y="341706"/>
                  </a:lnTo>
                  <a:lnTo>
                    <a:pt x="0" y="341706"/>
                  </a:lnTo>
                  <a:lnTo>
                    <a:pt x="0" y="366115"/>
                  </a:lnTo>
                  <a:lnTo>
                    <a:pt x="0" y="390525"/>
                  </a:lnTo>
                  <a:lnTo>
                    <a:pt x="24409" y="390525"/>
                  </a:lnTo>
                  <a:lnTo>
                    <a:pt x="24409" y="414934"/>
                  </a:lnTo>
                  <a:lnTo>
                    <a:pt x="0" y="414934"/>
                  </a:lnTo>
                  <a:lnTo>
                    <a:pt x="0" y="439331"/>
                  </a:lnTo>
                  <a:lnTo>
                    <a:pt x="0" y="463740"/>
                  </a:lnTo>
                  <a:lnTo>
                    <a:pt x="24409" y="463740"/>
                  </a:lnTo>
                  <a:lnTo>
                    <a:pt x="24409" y="439331"/>
                  </a:lnTo>
                  <a:lnTo>
                    <a:pt x="48818" y="439331"/>
                  </a:lnTo>
                  <a:lnTo>
                    <a:pt x="48818" y="414934"/>
                  </a:lnTo>
                  <a:lnTo>
                    <a:pt x="48818" y="390525"/>
                  </a:lnTo>
                  <a:lnTo>
                    <a:pt x="73228" y="390525"/>
                  </a:lnTo>
                  <a:lnTo>
                    <a:pt x="73228" y="414934"/>
                  </a:lnTo>
                  <a:lnTo>
                    <a:pt x="73228" y="439331"/>
                  </a:lnTo>
                  <a:lnTo>
                    <a:pt x="97624" y="439331"/>
                  </a:lnTo>
                  <a:lnTo>
                    <a:pt x="122034" y="439331"/>
                  </a:lnTo>
                  <a:lnTo>
                    <a:pt x="122034" y="463740"/>
                  </a:lnTo>
                  <a:lnTo>
                    <a:pt x="146443" y="463740"/>
                  </a:lnTo>
                  <a:lnTo>
                    <a:pt x="146443" y="439331"/>
                  </a:lnTo>
                  <a:lnTo>
                    <a:pt x="146443" y="414934"/>
                  </a:lnTo>
                  <a:lnTo>
                    <a:pt x="122034" y="414934"/>
                  </a:lnTo>
                  <a:lnTo>
                    <a:pt x="97624" y="414934"/>
                  </a:lnTo>
                  <a:lnTo>
                    <a:pt x="97624" y="390525"/>
                  </a:lnTo>
                  <a:lnTo>
                    <a:pt x="122034" y="390525"/>
                  </a:lnTo>
                  <a:lnTo>
                    <a:pt x="122034" y="366115"/>
                  </a:lnTo>
                  <a:lnTo>
                    <a:pt x="97624" y="366115"/>
                  </a:lnTo>
                  <a:lnTo>
                    <a:pt x="73228" y="366115"/>
                  </a:lnTo>
                  <a:lnTo>
                    <a:pt x="48818" y="366115"/>
                  </a:lnTo>
                  <a:lnTo>
                    <a:pt x="48818" y="341706"/>
                  </a:lnTo>
                  <a:lnTo>
                    <a:pt x="73228" y="341706"/>
                  </a:lnTo>
                  <a:lnTo>
                    <a:pt x="97624" y="341706"/>
                  </a:lnTo>
                  <a:lnTo>
                    <a:pt x="97624" y="317296"/>
                  </a:lnTo>
                  <a:lnTo>
                    <a:pt x="122034" y="317296"/>
                  </a:lnTo>
                  <a:lnTo>
                    <a:pt x="122034" y="292887"/>
                  </a:lnTo>
                  <a:lnTo>
                    <a:pt x="122034" y="268478"/>
                  </a:lnTo>
                  <a:lnTo>
                    <a:pt x="146443" y="268478"/>
                  </a:lnTo>
                  <a:lnTo>
                    <a:pt x="146443" y="244068"/>
                  </a:lnTo>
                  <a:lnTo>
                    <a:pt x="146443" y="219671"/>
                  </a:lnTo>
                  <a:close/>
                </a:path>
                <a:path w="146684" h="513079">
                  <a:moveTo>
                    <a:pt x="146443" y="146443"/>
                  </a:moveTo>
                  <a:lnTo>
                    <a:pt x="122034" y="146443"/>
                  </a:lnTo>
                  <a:lnTo>
                    <a:pt x="97624" y="146443"/>
                  </a:lnTo>
                  <a:lnTo>
                    <a:pt x="73228" y="146443"/>
                  </a:lnTo>
                  <a:lnTo>
                    <a:pt x="73228" y="170853"/>
                  </a:lnTo>
                  <a:lnTo>
                    <a:pt x="48818" y="170853"/>
                  </a:lnTo>
                  <a:lnTo>
                    <a:pt x="48818" y="195262"/>
                  </a:lnTo>
                  <a:lnTo>
                    <a:pt x="73228" y="195262"/>
                  </a:lnTo>
                  <a:lnTo>
                    <a:pt x="97624" y="195262"/>
                  </a:lnTo>
                  <a:lnTo>
                    <a:pt x="97624" y="170853"/>
                  </a:lnTo>
                  <a:lnTo>
                    <a:pt x="122034" y="170853"/>
                  </a:lnTo>
                  <a:lnTo>
                    <a:pt x="122034" y="195262"/>
                  </a:lnTo>
                  <a:lnTo>
                    <a:pt x="146443" y="195262"/>
                  </a:lnTo>
                  <a:lnTo>
                    <a:pt x="146443" y="170853"/>
                  </a:lnTo>
                  <a:lnTo>
                    <a:pt x="146443" y="146443"/>
                  </a:lnTo>
                  <a:close/>
                </a:path>
                <a:path w="146684" h="513079">
                  <a:moveTo>
                    <a:pt x="146443" y="97624"/>
                  </a:moveTo>
                  <a:lnTo>
                    <a:pt x="122034" y="97624"/>
                  </a:lnTo>
                  <a:lnTo>
                    <a:pt x="122034" y="122034"/>
                  </a:lnTo>
                  <a:lnTo>
                    <a:pt x="146443" y="122034"/>
                  </a:lnTo>
                  <a:lnTo>
                    <a:pt x="146443" y="97624"/>
                  </a:lnTo>
                  <a:close/>
                </a:path>
                <a:path w="146684" h="513079">
                  <a:moveTo>
                    <a:pt x="146443" y="24396"/>
                  </a:moveTo>
                  <a:lnTo>
                    <a:pt x="122034" y="24396"/>
                  </a:lnTo>
                  <a:lnTo>
                    <a:pt x="122034" y="48806"/>
                  </a:lnTo>
                  <a:lnTo>
                    <a:pt x="97624" y="48806"/>
                  </a:lnTo>
                  <a:lnTo>
                    <a:pt x="97624" y="73215"/>
                  </a:lnTo>
                  <a:lnTo>
                    <a:pt x="122034" y="73215"/>
                  </a:lnTo>
                  <a:lnTo>
                    <a:pt x="146443" y="73215"/>
                  </a:lnTo>
                  <a:lnTo>
                    <a:pt x="146443" y="48806"/>
                  </a:lnTo>
                  <a:lnTo>
                    <a:pt x="146443" y="24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69220" y="4515816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w="0" h="513079">
                  <a:moveTo>
                    <a:pt x="0" y="0"/>
                  </a:moveTo>
                  <a:lnTo>
                    <a:pt x="0" y="512566"/>
                  </a:lnTo>
                </a:path>
              </a:pathLst>
            </a:custGeom>
            <a:ln w="244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81418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4" h="903604">
                  <a:moveTo>
                    <a:pt x="24409" y="658990"/>
                  </a:moveTo>
                  <a:lnTo>
                    <a:pt x="0" y="658990"/>
                  </a:lnTo>
                  <a:lnTo>
                    <a:pt x="0" y="683399"/>
                  </a:lnTo>
                  <a:lnTo>
                    <a:pt x="0" y="707809"/>
                  </a:lnTo>
                  <a:lnTo>
                    <a:pt x="24409" y="707809"/>
                  </a:lnTo>
                  <a:lnTo>
                    <a:pt x="24409" y="683399"/>
                  </a:lnTo>
                  <a:lnTo>
                    <a:pt x="24409" y="658990"/>
                  </a:lnTo>
                  <a:close/>
                </a:path>
                <a:path w="122554" h="903604">
                  <a:moveTo>
                    <a:pt x="24409" y="610184"/>
                  </a:moveTo>
                  <a:lnTo>
                    <a:pt x="0" y="610184"/>
                  </a:lnTo>
                  <a:lnTo>
                    <a:pt x="0" y="634580"/>
                  </a:lnTo>
                  <a:lnTo>
                    <a:pt x="24409" y="634580"/>
                  </a:lnTo>
                  <a:lnTo>
                    <a:pt x="24409" y="610184"/>
                  </a:lnTo>
                  <a:close/>
                </a:path>
                <a:path w="122554" h="903604">
                  <a:moveTo>
                    <a:pt x="24409" y="414921"/>
                  </a:moveTo>
                  <a:lnTo>
                    <a:pt x="0" y="414921"/>
                  </a:lnTo>
                  <a:lnTo>
                    <a:pt x="0" y="439318"/>
                  </a:lnTo>
                  <a:lnTo>
                    <a:pt x="0" y="463727"/>
                  </a:lnTo>
                  <a:lnTo>
                    <a:pt x="24409" y="463727"/>
                  </a:lnTo>
                  <a:lnTo>
                    <a:pt x="24409" y="439318"/>
                  </a:lnTo>
                  <a:lnTo>
                    <a:pt x="24409" y="414921"/>
                  </a:lnTo>
                  <a:close/>
                </a:path>
                <a:path w="122554" h="903604">
                  <a:moveTo>
                    <a:pt x="48818" y="854252"/>
                  </a:moveTo>
                  <a:lnTo>
                    <a:pt x="24409" y="854252"/>
                  </a:lnTo>
                  <a:lnTo>
                    <a:pt x="24409" y="878662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48818" y="878662"/>
                  </a:lnTo>
                  <a:lnTo>
                    <a:pt x="48818" y="854252"/>
                  </a:lnTo>
                  <a:close/>
                </a:path>
                <a:path w="122554" h="903604">
                  <a:moveTo>
                    <a:pt x="48818" y="488137"/>
                  </a:moveTo>
                  <a:lnTo>
                    <a:pt x="24409" y="488137"/>
                  </a:lnTo>
                  <a:lnTo>
                    <a:pt x="24409" y="512546"/>
                  </a:lnTo>
                  <a:lnTo>
                    <a:pt x="48818" y="512546"/>
                  </a:lnTo>
                  <a:lnTo>
                    <a:pt x="48818" y="488137"/>
                  </a:lnTo>
                  <a:close/>
                </a:path>
                <a:path w="122554" h="903604">
                  <a:moveTo>
                    <a:pt x="48818" y="24409"/>
                  </a:moveTo>
                  <a:lnTo>
                    <a:pt x="24409" y="24409"/>
                  </a:lnTo>
                  <a:lnTo>
                    <a:pt x="24409" y="48818"/>
                  </a:lnTo>
                  <a:lnTo>
                    <a:pt x="48818" y="48818"/>
                  </a:lnTo>
                  <a:lnTo>
                    <a:pt x="48818" y="24409"/>
                  </a:lnTo>
                  <a:close/>
                </a:path>
                <a:path w="122554" h="903604">
                  <a:moveTo>
                    <a:pt x="73228" y="536956"/>
                  </a:moveTo>
                  <a:lnTo>
                    <a:pt x="48818" y="536956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24409" y="585774"/>
                  </a:lnTo>
                  <a:lnTo>
                    <a:pt x="24409" y="610184"/>
                  </a:lnTo>
                  <a:lnTo>
                    <a:pt x="48818" y="610184"/>
                  </a:lnTo>
                  <a:lnTo>
                    <a:pt x="48818" y="585774"/>
                  </a:lnTo>
                  <a:lnTo>
                    <a:pt x="73228" y="585774"/>
                  </a:lnTo>
                  <a:lnTo>
                    <a:pt x="73228" y="561365"/>
                  </a:lnTo>
                  <a:lnTo>
                    <a:pt x="73228" y="536956"/>
                  </a:lnTo>
                  <a:close/>
                </a:path>
                <a:path w="122554" h="903604">
                  <a:moveTo>
                    <a:pt x="73228" y="170840"/>
                  </a:moveTo>
                  <a:lnTo>
                    <a:pt x="48818" y="170840"/>
                  </a:lnTo>
                  <a:lnTo>
                    <a:pt x="48818" y="146431"/>
                  </a:lnTo>
                  <a:lnTo>
                    <a:pt x="24409" y="146431"/>
                  </a:lnTo>
                  <a:lnTo>
                    <a:pt x="24409" y="170840"/>
                  </a:lnTo>
                  <a:lnTo>
                    <a:pt x="24409" y="195249"/>
                  </a:lnTo>
                  <a:lnTo>
                    <a:pt x="24409" y="219646"/>
                  </a:lnTo>
                  <a:lnTo>
                    <a:pt x="0" y="219646"/>
                  </a:lnTo>
                  <a:lnTo>
                    <a:pt x="0" y="244055"/>
                  </a:lnTo>
                  <a:lnTo>
                    <a:pt x="24409" y="244055"/>
                  </a:lnTo>
                  <a:lnTo>
                    <a:pt x="48818" y="244055"/>
                  </a:lnTo>
                  <a:lnTo>
                    <a:pt x="48818" y="219646"/>
                  </a:lnTo>
                  <a:lnTo>
                    <a:pt x="48818" y="195249"/>
                  </a:lnTo>
                  <a:lnTo>
                    <a:pt x="73228" y="195249"/>
                  </a:lnTo>
                  <a:lnTo>
                    <a:pt x="73228" y="170840"/>
                  </a:lnTo>
                  <a:close/>
                </a:path>
                <a:path w="122554" h="903604">
                  <a:moveTo>
                    <a:pt x="73228" y="0"/>
                  </a:moveTo>
                  <a:lnTo>
                    <a:pt x="48818" y="0"/>
                  </a:lnTo>
                  <a:lnTo>
                    <a:pt x="48818" y="24409"/>
                  </a:lnTo>
                  <a:lnTo>
                    <a:pt x="73228" y="24409"/>
                  </a:lnTo>
                  <a:lnTo>
                    <a:pt x="73228" y="0"/>
                  </a:lnTo>
                  <a:close/>
                </a:path>
                <a:path w="122554" h="903604">
                  <a:moveTo>
                    <a:pt x="97624" y="781037"/>
                  </a:moveTo>
                  <a:lnTo>
                    <a:pt x="73228" y="781037"/>
                  </a:lnTo>
                  <a:lnTo>
                    <a:pt x="48818" y="781037"/>
                  </a:lnTo>
                  <a:lnTo>
                    <a:pt x="48818" y="805446"/>
                  </a:lnTo>
                  <a:lnTo>
                    <a:pt x="48818" y="829856"/>
                  </a:lnTo>
                  <a:lnTo>
                    <a:pt x="48818" y="854252"/>
                  </a:lnTo>
                  <a:lnTo>
                    <a:pt x="73228" y="854252"/>
                  </a:lnTo>
                  <a:lnTo>
                    <a:pt x="73228" y="878662"/>
                  </a:lnTo>
                  <a:lnTo>
                    <a:pt x="73228" y="903071"/>
                  </a:lnTo>
                  <a:lnTo>
                    <a:pt x="97624" y="903071"/>
                  </a:lnTo>
                  <a:lnTo>
                    <a:pt x="97624" y="878662"/>
                  </a:lnTo>
                  <a:lnTo>
                    <a:pt x="97624" y="854252"/>
                  </a:lnTo>
                  <a:lnTo>
                    <a:pt x="97624" y="829856"/>
                  </a:lnTo>
                  <a:lnTo>
                    <a:pt x="73228" y="829856"/>
                  </a:lnTo>
                  <a:lnTo>
                    <a:pt x="73228" y="805446"/>
                  </a:lnTo>
                  <a:lnTo>
                    <a:pt x="97624" y="805446"/>
                  </a:lnTo>
                  <a:lnTo>
                    <a:pt x="97624" y="781037"/>
                  </a:lnTo>
                  <a:close/>
                </a:path>
                <a:path w="122554" h="903604">
                  <a:moveTo>
                    <a:pt x="97624" y="732218"/>
                  </a:moveTo>
                  <a:lnTo>
                    <a:pt x="73228" y="732218"/>
                  </a:lnTo>
                  <a:lnTo>
                    <a:pt x="73228" y="756627"/>
                  </a:lnTo>
                  <a:lnTo>
                    <a:pt x="97624" y="756627"/>
                  </a:lnTo>
                  <a:lnTo>
                    <a:pt x="97624" y="732218"/>
                  </a:lnTo>
                  <a:close/>
                </a:path>
                <a:path w="122554" h="903604">
                  <a:moveTo>
                    <a:pt x="97624" y="610184"/>
                  </a:moveTo>
                  <a:lnTo>
                    <a:pt x="73228" y="610184"/>
                  </a:lnTo>
                  <a:lnTo>
                    <a:pt x="48818" y="610184"/>
                  </a:lnTo>
                  <a:lnTo>
                    <a:pt x="48818" y="634580"/>
                  </a:lnTo>
                  <a:lnTo>
                    <a:pt x="24409" y="634580"/>
                  </a:lnTo>
                  <a:lnTo>
                    <a:pt x="24409" y="658990"/>
                  </a:lnTo>
                  <a:lnTo>
                    <a:pt x="48818" y="658990"/>
                  </a:lnTo>
                  <a:lnTo>
                    <a:pt x="73228" y="658990"/>
                  </a:lnTo>
                  <a:lnTo>
                    <a:pt x="73228" y="683399"/>
                  </a:lnTo>
                  <a:lnTo>
                    <a:pt x="48818" y="683399"/>
                  </a:lnTo>
                  <a:lnTo>
                    <a:pt x="48818" y="707809"/>
                  </a:lnTo>
                  <a:lnTo>
                    <a:pt x="24409" y="707809"/>
                  </a:lnTo>
                  <a:lnTo>
                    <a:pt x="24409" y="732218"/>
                  </a:lnTo>
                  <a:lnTo>
                    <a:pt x="48818" y="732218"/>
                  </a:lnTo>
                  <a:lnTo>
                    <a:pt x="73228" y="732218"/>
                  </a:lnTo>
                  <a:lnTo>
                    <a:pt x="73228" y="707809"/>
                  </a:lnTo>
                  <a:lnTo>
                    <a:pt x="97624" y="707809"/>
                  </a:lnTo>
                  <a:lnTo>
                    <a:pt x="97624" y="683399"/>
                  </a:lnTo>
                  <a:lnTo>
                    <a:pt x="97624" y="658990"/>
                  </a:lnTo>
                  <a:lnTo>
                    <a:pt x="97624" y="634580"/>
                  </a:lnTo>
                  <a:lnTo>
                    <a:pt x="97624" y="610184"/>
                  </a:lnTo>
                  <a:close/>
                </a:path>
                <a:path w="122554" h="903604">
                  <a:moveTo>
                    <a:pt x="97624" y="512546"/>
                  </a:moveTo>
                  <a:lnTo>
                    <a:pt x="73228" y="512546"/>
                  </a:lnTo>
                  <a:lnTo>
                    <a:pt x="73228" y="536956"/>
                  </a:lnTo>
                  <a:lnTo>
                    <a:pt x="97624" y="536956"/>
                  </a:lnTo>
                  <a:lnTo>
                    <a:pt x="97624" y="512546"/>
                  </a:lnTo>
                  <a:close/>
                </a:path>
                <a:path w="122554" h="903604">
                  <a:moveTo>
                    <a:pt x="97624" y="317284"/>
                  </a:moveTo>
                  <a:lnTo>
                    <a:pt x="73228" y="317284"/>
                  </a:lnTo>
                  <a:lnTo>
                    <a:pt x="48818" y="317284"/>
                  </a:lnTo>
                  <a:lnTo>
                    <a:pt x="48818" y="292874"/>
                  </a:lnTo>
                  <a:lnTo>
                    <a:pt x="24409" y="292874"/>
                  </a:lnTo>
                  <a:lnTo>
                    <a:pt x="24409" y="268465"/>
                  </a:lnTo>
                  <a:lnTo>
                    <a:pt x="0" y="268465"/>
                  </a:lnTo>
                  <a:lnTo>
                    <a:pt x="0" y="292874"/>
                  </a:lnTo>
                  <a:lnTo>
                    <a:pt x="0" y="317284"/>
                  </a:lnTo>
                  <a:lnTo>
                    <a:pt x="0" y="341693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48818" y="366102"/>
                  </a:lnTo>
                  <a:lnTo>
                    <a:pt x="73228" y="366102"/>
                  </a:lnTo>
                  <a:lnTo>
                    <a:pt x="73228" y="341693"/>
                  </a:lnTo>
                  <a:lnTo>
                    <a:pt x="97624" y="341693"/>
                  </a:lnTo>
                  <a:lnTo>
                    <a:pt x="97624" y="317284"/>
                  </a:lnTo>
                  <a:close/>
                </a:path>
                <a:path w="122554" h="903604">
                  <a:moveTo>
                    <a:pt x="97624" y="268465"/>
                  </a:moveTo>
                  <a:lnTo>
                    <a:pt x="73228" y="268465"/>
                  </a:lnTo>
                  <a:lnTo>
                    <a:pt x="73228" y="292874"/>
                  </a:lnTo>
                  <a:lnTo>
                    <a:pt x="97624" y="292874"/>
                  </a:lnTo>
                  <a:lnTo>
                    <a:pt x="97624" y="268465"/>
                  </a:lnTo>
                  <a:close/>
                </a:path>
                <a:path w="122554" h="903604">
                  <a:moveTo>
                    <a:pt x="97624" y="146431"/>
                  </a:moveTo>
                  <a:lnTo>
                    <a:pt x="73228" y="146431"/>
                  </a:lnTo>
                  <a:lnTo>
                    <a:pt x="73228" y="170840"/>
                  </a:lnTo>
                  <a:lnTo>
                    <a:pt x="97624" y="170840"/>
                  </a:lnTo>
                  <a:lnTo>
                    <a:pt x="97624" y="146431"/>
                  </a:lnTo>
                  <a:close/>
                </a:path>
                <a:path w="122554" h="903604">
                  <a:moveTo>
                    <a:pt x="122034" y="341693"/>
                  </a:moveTo>
                  <a:lnTo>
                    <a:pt x="97624" y="341693"/>
                  </a:lnTo>
                  <a:lnTo>
                    <a:pt x="97624" y="366102"/>
                  </a:lnTo>
                  <a:lnTo>
                    <a:pt x="73228" y="366102"/>
                  </a:lnTo>
                  <a:lnTo>
                    <a:pt x="73228" y="390512"/>
                  </a:lnTo>
                  <a:lnTo>
                    <a:pt x="48818" y="390512"/>
                  </a:lnTo>
                  <a:lnTo>
                    <a:pt x="24409" y="390512"/>
                  </a:lnTo>
                  <a:lnTo>
                    <a:pt x="24409" y="414921"/>
                  </a:lnTo>
                  <a:lnTo>
                    <a:pt x="48818" y="414921"/>
                  </a:lnTo>
                  <a:lnTo>
                    <a:pt x="73228" y="414921"/>
                  </a:lnTo>
                  <a:lnTo>
                    <a:pt x="73228" y="439318"/>
                  </a:lnTo>
                  <a:lnTo>
                    <a:pt x="73228" y="463727"/>
                  </a:lnTo>
                  <a:lnTo>
                    <a:pt x="48818" y="463727"/>
                  </a:lnTo>
                  <a:lnTo>
                    <a:pt x="48818" y="488137"/>
                  </a:lnTo>
                  <a:lnTo>
                    <a:pt x="73228" y="488137"/>
                  </a:lnTo>
                  <a:lnTo>
                    <a:pt x="97624" y="48813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97624" y="414921"/>
                  </a:lnTo>
                  <a:lnTo>
                    <a:pt x="97624" y="390512"/>
                  </a:lnTo>
                  <a:lnTo>
                    <a:pt x="122034" y="390512"/>
                  </a:lnTo>
                  <a:lnTo>
                    <a:pt x="122034" y="366102"/>
                  </a:lnTo>
                  <a:lnTo>
                    <a:pt x="122034" y="341693"/>
                  </a:lnTo>
                  <a:close/>
                </a:path>
                <a:path w="122554" h="903604">
                  <a:moveTo>
                    <a:pt x="122034" y="244055"/>
                  </a:moveTo>
                  <a:lnTo>
                    <a:pt x="97624" y="244055"/>
                  </a:lnTo>
                  <a:lnTo>
                    <a:pt x="97624" y="268465"/>
                  </a:lnTo>
                  <a:lnTo>
                    <a:pt x="122034" y="268465"/>
                  </a:lnTo>
                  <a:lnTo>
                    <a:pt x="122034" y="244055"/>
                  </a:lnTo>
                  <a:close/>
                </a:path>
                <a:path w="122554" h="903604">
                  <a:moveTo>
                    <a:pt x="122034" y="195249"/>
                  </a:moveTo>
                  <a:lnTo>
                    <a:pt x="97624" y="195249"/>
                  </a:lnTo>
                  <a:lnTo>
                    <a:pt x="73228" y="195249"/>
                  </a:lnTo>
                  <a:lnTo>
                    <a:pt x="73228" y="219646"/>
                  </a:lnTo>
                  <a:lnTo>
                    <a:pt x="73228" y="244055"/>
                  </a:lnTo>
                  <a:lnTo>
                    <a:pt x="97624" y="244055"/>
                  </a:lnTo>
                  <a:lnTo>
                    <a:pt x="97624" y="219646"/>
                  </a:lnTo>
                  <a:lnTo>
                    <a:pt x="122034" y="219646"/>
                  </a:lnTo>
                  <a:lnTo>
                    <a:pt x="122034" y="195249"/>
                  </a:lnTo>
                  <a:close/>
                </a:path>
                <a:path w="122554" h="903604">
                  <a:moveTo>
                    <a:pt x="122034" y="122021"/>
                  </a:moveTo>
                  <a:lnTo>
                    <a:pt x="97624" y="122021"/>
                  </a:lnTo>
                  <a:lnTo>
                    <a:pt x="97624" y="146431"/>
                  </a:lnTo>
                  <a:lnTo>
                    <a:pt x="122034" y="146431"/>
                  </a:lnTo>
                  <a:lnTo>
                    <a:pt x="122034" y="122021"/>
                  </a:lnTo>
                  <a:close/>
                </a:path>
                <a:path w="122554" h="903604">
                  <a:moveTo>
                    <a:pt x="122034" y="48818"/>
                  </a:moveTo>
                  <a:lnTo>
                    <a:pt x="97624" y="48818"/>
                  </a:lnTo>
                  <a:lnTo>
                    <a:pt x="73228" y="48818"/>
                  </a:lnTo>
                  <a:lnTo>
                    <a:pt x="73228" y="73228"/>
                  </a:lnTo>
                  <a:lnTo>
                    <a:pt x="73228" y="97612"/>
                  </a:lnTo>
                  <a:lnTo>
                    <a:pt x="48818" y="97612"/>
                  </a:lnTo>
                  <a:lnTo>
                    <a:pt x="48818" y="122021"/>
                  </a:lnTo>
                  <a:lnTo>
                    <a:pt x="48818" y="146431"/>
                  </a:lnTo>
                  <a:lnTo>
                    <a:pt x="73228" y="146431"/>
                  </a:lnTo>
                  <a:lnTo>
                    <a:pt x="73228" y="122021"/>
                  </a:lnTo>
                  <a:lnTo>
                    <a:pt x="97624" y="122021"/>
                  </a:lnTo>
                  <a:lnTo>
                    <a:pt x="97624" y="97624"/>
                  </a:lnTo>
                  <a:lnTo>
                    <a:pt x="97624" y="73228"/>
                  </a:lnTo>
                  <a:lnTo>
                    <a:pt x="122034" y="73228"/>
                  </a:lnTo>
                  <a:lnTo>
                    <a:pt x="122034" y="488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79043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5" h="903604">
                  <a:moveTo>
                    <a:pt x="24409" y="878662"/>
                  </a:move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24409" y="878662"/>
                  </a:lnTo>
                  <a:close/>
                </a:path>
                <a:path w="122555" h="903604">
                  <a:moveTo>
                    <a:pt x="24409" y="634580"/>
                  </a:moveTo>
                  <a:lnTo>
                    <a:pt x="0" y="634580"/>
                  </a:lnTo>
                  <a:lnTo>
                    <a:pt x="0" y="658990"/>
                  </a:lnTo>
                  <a:lnTo>
                    <a:pt x="0" y="683399"/>
                  </a:lnTo>
                  <a:lnTo>
                    <a:pt x="0" y="707809"/>
                  </a:lnTo>
                  <a:lnTo>
                    <a:pt x="24409" y="707809"/>
                  </a:lnTo>
                  <a:lnTo>
                    <a:pt x="24409" y="683399"/>
                  </a:lnTo>
                  <a:lnTo>
                    <a:pt x="24409" y="658990"/>
                  </a:lnTo>
                  <a:lnTo>
                    <a:pt x="24409" y="634580"/>
                  </a:lnTo>
                  <a:close/>
                </a:path>
                <a:path w="122555" h="903604">
                  <a:moveTo>
                    <a:pt x="24409" y="414921"/>
                  </a:moveTo>
                  <a:lnTo>
                    <a:pt x="0" y="414921"/>
                  </a:lnTo>
                  <a:lnTo>
                    <a:pt x="0" y="439318"/>
                  </a:lnTo>
                  <a:lnTo>
                    <a:pt x="24409" y="439318"/>
                  </a:lnTo>
                  <a:lnTo>
                    <a:pt x="24409" y="414921"/>
                  </a:lnTo>
                  <a:close/>
                </a:path>
                <a:path w="122555" h="903604">
                  <a:moveTo>
                    <a:pt x="48818" y="854252"/>
                  </a:moveTo>
                  <a:lnTo>
                    <a:pt x="24409" y="854252"/>
                  </a:lnTo>
                  <a:lnTo>
                    <a:pt x="24409" y="878662"/>
                  </a:lnTo>
                  <a:lnTo>
                    <a:pt x="48818" y="878662"/>
                  </a:lnTo>
                  <a:lnTo>
                    <a:pt x="48818" y="854252"/>
                  </a:lnTo>
                  <a:close/>
                </a:path>
                <a:path w="122555" h="903604">
                  <a:moveTo>
                    <a:pt x="48818" y="536956"/>
                  </a:moveTo>
                  <a:lnTo>
                    <a:pt x="24409" y="536956"/>
                  </a:lnTo>
                  <a:lnTo>
                    <a:pt x="0" y="536956"/>
                  </a:lnTo>
                  <a:lnTo>
                    <a:pt x="0" y="561365"/>
                  </a:lnTo>
                  <a:lnTo>
                    <a:pt x="24409" y="561365"/>
                  </a:lnTo>
                  <a:lnTo>
                    <a:pt x="48818" y="561365"/>
                  </a:lnTo>
                  <a:lnTo>
                    <a:pt x="48818" y="536956"/>
                  </a:lnTo>
                  <a:close/>
                </a:path>
                <a:path w="122555" h="903604">
                  <a:moveTo>
                    <a:pt x="48818" y="268465"/>
                  </a:moveTo>
                  <a:lnTo>
                    <a:pt x="24409" y="268465"/>
                  </a:lnTo>
                  <a:lnTo>
                    <a:pt x="24409" y="292874"/>
                  </a:lnTo>
                  <a:lnTo>
                    <a:pt x="48818" y="292874"/>
                  </a:lnTo>
                  <a:lnTo>
                    <a:pt x="48818" y="268465"/>
                  </a:lnTo>
                  <a:close/>
                </a:path>
                <a:path w="122555" h="903604">
                  <a:moveTo>
                    <a:pt x="73228" y="829856"/>
                  </a:moveTo>
                  <a:lnTo>
                    <a:pt x="48818" y="829856"/>
                  </a:lnTo>
                  <a:lnTo>
                    <a:pt x="48818" y="854252"/>
                  </a:lnTo>
                  <a:lnTo>
                    <a:pt x="73228" y="854252"/>
                  </a:lnTo>
                  <a:lnTo>
                    <a:pt x="73228" y="829856"/>
                  </a:lnTo>
                  <a:close/>
                </a:path>
                <a:path w="122555" h="903604">
                  <a:moveTo>
                    <a:pt x="73228" y="317284"/>
                  </a:moveTo>
                  <a:lnTo>
                    <a:pt x="48818" y="317284"/>
                  </a:lnTo>
                  <a:lnTo>
                    <a:pt x="24409" y="317284"/>
                  </a:lnTo>
                  <a:lnTo>
                    <a:pt x="24409" y="341693"/>
                  </a:lnTo>
                  <a:lnTo>
                    <a:pt x="48818" y="341693"/>
                  </a:lnTo>
                  <a:lnTo>
                    <a:pt x="73228" y="341693"/>
                  </a:lnTo>
                  <a:lnTo>
                    <a:pt x="73228" y="317284"/>
                  </a:lnTo>
                  <a:close/>
                </a:path>
                <a:path w="122555" h="903604">
                  <a:moveTo>
                    <a:pt x="73228" y="122021"/>
                  </a:moveTo>
                  <a:lnTo>
                    <a:pt x="48818" y="122021"/>
                  </a:lnTo>
                  <a:lnTo>
                    <a:pt x="48818" y="97624"/>
                  </a:lnTo>
                  <a:lnTo>
                    <a:pt x="48818" y="73228"/>
                  </a:lnTo>
                  <a:lnTo>
                    <a:pt x="24409" y="73228"/>
                  </a:lnTo>
                  <a:lnTo>
                    <a:pt x="24409" y="97612"/>
                  </a:lnTo>
                  <a:lnTo>
                    <a:pt x="24409" y="122021"/>
                  </a:lnTo>
                  <a:lnTo>
                    <a:pt x="24409" y="146431"/>
                  </a:lnTo>
                  <a:lnTo>
                    <a:pt x="24409" y="170840"/>
                  </a:lnTo>
                  <a:lnTo>
                    <a:pt x="24409" y="195249"/>
                  </a:lnTo>
                  <a:lnTo>
                    <a:pt x="48818" y="195249"/>
                  </a:lnTo>
                  <a:lnTo>
                    <a:pt x="48818" y="170840"/>
                  </a:lnTo>
                  <a:lnTo>
                    <a:pt x="48818" y="146431"/>
                  </a:lnTo>
                  <a:lnTo>
                    <a:pt x="73228" y="146431"/>
                  </a:lnTo>
                  <a:lnTo>
                    <a:pt x="73228" y="122021"/>
                  </a:lnTo>
                  <a:close/>
                </a:path>
                <a:path w="122555" h="903604">
                  <a:moveTo>
                    <a:pt x="97637" y="854252"/>
                  </a:moveTo>
                  <a:lnTo>
                    <a:pt x="73228" y="854252"/>
                  </a:lnTo>
                  <a:lnTo>
                    <a:pt x="73228" y="878662"/>
                  </a:lnTo>
                  <a:lnTo>
                    <a:pt x="73228" y="903071"/>
                  </a:lnTo>
                  <a:lnTo>
                    <a:pt x="97637" y="903071"/>
                  </a:lnTo>
                  <a:lnTo>
                    <a:pt x="97637" y="878662"/>
                  </a:lnTo>
                  <a:lnTo>
                    <a:pt x="97637" y="854252"/>
                  </a:lnTo>
                  <a:close/>
                </a:path>
                <a:path w="122555" h="903604">
                  <a:moveTo>
                    <a:pt x="97637" y="805446"/>
                  </a:moveTo>
                  <a:lnTo>
                    <a:pt x="73228" y="805446"/>
                  </a:lnTo>
                  <a:lnTo>
                    <a:pt x="73228" y="829856"/>
                  </a:lnTo>
                  <a:lnTo>
                    <a:pt x="97637" y="829856"/>
                  </a:lnTo>
                  <a:lnTo>
                    <a:pt x="97637" y="805446"/>
                  </a:lnTo>
                  <a:close/>
                </a:path>
                <a:path w="122555" h="903604">
                  <a:moveTo>
                    <a:pt x="97637" y="756627"/>
                  </a:moveTo>
                  <a:lnTo>
                    <a:pt x="73228" y="756627"/>
                  </a:lnTo>
                  <a:lnTo>
                    <a:pt x="48818" y="756627"/>
                  </a:lnTo>
                  <a:lnTo>
                    <a:pt x="48818" y="732218"/>
                  </a:lnTo>
                  <a:lnTo>
                    <a:pt x="24409" y="732218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24409" y="756627"/>
                  </a:lnTo>
                  <a:lnTo>
                    <a:pt x="24409" y="781037"/>
                  </a:lnTo>
                  <a:lnTo>
                    <a:pt x="48818" y="781037"/>
                  </a:lnTo>
                  <a:lnTo>
                    <a:pt x="73228" y="781037"/>
                  </a:lnTo>
                  <a:lnTo>
                    <a:pt x="97637" y="781037"/>
                  </a:lnTo>
                  <a:lnTo>
                    <a:pt x="97637" y="756627"/>
                  </a:lnTo>
                  <a:close/>
                </a:path>
                <a:path w="122555" h="903604">
                  <a:moveTo>
                    <a:pt x="97637" y="610184"/>
                  </a:moveTo>
                  <a:lnTo>
                    <a:pt x="73228" y="610184"/>
                  </a:lnTo>
                  <a:lnTo>
                    <a:pt x="73228" y="585774"/>
                  </a:lnTo>
                  <a:lnTo>
                    <a:pt x="73228" y="561365"/>
                  </a:lnTo>
                  <a:lnTo>
                    <a:pt x="48818" y="561365"/>
                  </a:lnTo>
                  <a:lnTo>
                    <a:pt x="48818" y="585774"/>
                  </a:lnTo>
                  <a:lnTo>
                    <a:pt x="24409" y="585774"/>
                  </a:lnTo>
                  <a:lnTo>
                    <a:pt x="0" y="585774"/>
                  </a:lnTo>
                  <a:lnTo>
                    <a:pt x="0" y="610184"/>
                  </a:lnTo>
                  <a:lnTo>
                    <a:pt x="24409" y="610184"/>
                  </a:lnTo>
                  <a:lnTo>
                    <a:pt x="48818" y="610184"/>
                  </a:lnTo>
                  <a:lnTo>
                    <a:pt x="48818" y="732218"/>
                  </a:lnTo>
                  <a:lnTo>
                    <a:pt x="73228" y="732218"/>
                  </a:lnTo>
                  <a:lnTo>
                    <a:pt x="73228" y="707809"/>
                  </a:lnTo>
                  <a:lnTo>
                    <a:pt x="97637" y="707809"/>
                  </a:lnTo>
                  <a:lnTo>
                    <a:pt x="97637" y="683399"/>
                  </a:lnTo>
                  <a:lnTo>
                    <a:pt x="97637" y="658990"/>
                  </a:lnTo>
                  <a:lnTo>
                    <a:pt x="97637" y="634580"/>
                  </a:lnTo>
                  <a:lnTo>
                    <a:pt x="97637" y="610184"/>
                  </a:lnTo>
                  <a:close/>
                </a:path>
                <a:path w="122555" h="903604">
                  <a:moveTo>
                    <a:pt x="97637" y="244055"/>
                  </a:moveTo>
                  <a:lnTo>
                    <a:pt x="73228" y="244055"/>
                  </a:lnTo>
                  <a:lnTo>
                    <a:pt x="73228" y="219646"/>
                  </a:lnTo>
                  <a:lnTo>
                    <a:pt x="48818" y="219646"/>
                  </a:lnTo>
                  <a:lnTo>
                    <a:pt x="48818" y="244055"/>
                  </a:lnTo>
                  <a:lnTo>
                    <a:pt x="48818" y="268465"/>
                  </a:lnTo>
                  <a:lnTo>
                    <a:pt x="73228" y="268465"/>
                  </a:lnTo>
                  <a:lnTo>
                    <a:pt x="97637" y="268465"/>
                  </a:lnTo>
                  <a:lnTo>
                    <a:pt x="97637" y="244055"/>
                  </a:lnTo>
                  <a:close/>
                </a:path>
                <a:path w="122555" h="903604">
                  <a:moveTo>
                    <a:pt x="97637" y="195249"/>
                  </a:moveTo>
                  <a:lnTo>
                    <a:pt x="73228" y="195249"/>
                  </a:lnTo>
                  <a:lnTo>
                    <a:pt x="73228" y="219646"/>
                  </a:lnTo>
                  <a:lnTo>
                    <a:pt x="97637" y="219646"/>
                  </a:lnTo>
                  <a:lnTo>
                    <a:pt x="97637" y="195249"/>
                  </a:lnTo>
                  <a:close/>
                </a:path>
                <a:path w="122555" h="903604">
                  <a:moveTo>
                    <a:pt x="97637" y="146431"/>
                  </a:moveTo>
                  <a:lnTo>
                    <a:pt x="73228" y="146431"/>
                  </a:lnTo>
                  <a:lnTo>
                    <a:pt x="73228" y="170840"/>
                  </a:lnTo>
                  <a:lnTo>
                    <a:pt x="97637" y="170840"/>
                  </a:lnTo>
                  <a:lnTo>
                    <a:pt x="97637" y="146431"/>
                  </a:lnTo>
                  <a:close/>
                </a:path>
                <a:path w="122555" h="903604">
                  <a:moveTo>
                    <a:pt x="122047" y="707809"/>
                  </a:moveTo>
                  <a:lnTo>
                    <a:pt x="97637" y="707809"/>
                  </a:lnTo>
                  <a:lnTo>
                    <a:pt x="97637" y="732218"/>
                  </a:lnTo>
                  <a:lnTo>
                    <a:pt x="97637" y="756627"/>
                  </a:lnTo>
                  <a:lnTo>
                    <a:pt x="122047" y="756627"/>
                  </a:lnTo>
                  <a:lnTo>
                    <a:pt x="122047" y="732218"/>
                  </a:lnTo>
                  <a:lnTo>
                    <a:pt x="122047" y="707809"/>
                  </a:lnTo>
                  <a:close/>
                </a:path>
                <a:path w="122555" h="903604">
                  <a:moveTo>
                    <a:pt x="122047" y="561365"/>
                  </a:moveTo>
                  <a:lnTo>
                    <a:pt x="97637" y="561365"/>
                  </a:lnTo>
                  <a:lnTo>
                    <a:pt x="97637" y="585774"/>
                  </a:lnTo>
                  <a:lnTo>
                    <a:pt x="122047" y="585774"/>
                  </a:lnTo>
                  <a:lnTo>
                    <a:pt x="122047" y="561365"/>
                  </a:lnTo>
                  <a:close/>
                </a:path>
                <a:path w="122555" h="903604">
                  <a:moveTo>
                    <a:pt x="122047" y="439318"/>
                  </a:moveTo>
                  <a:lnTo>
                    <a:pt x="97637" y="439318"/>
                  </a:lnTo>
                  <a:lnTo>
                    <a:pt x="97637" y="463727"/>
                  </a:lnTo>
                  <a:lnTo>
                    <a:pt x="73228" y="463727"/>
                  </a:lnTo>
                  <a:lnTo>
                    <a:pt x="73228" y="488137"/>
                  </a:lnTo>
                  <a:lnTo>
                    <a:pt x="73228" y="512546"/>
                  </a:lnTo>
                  <a:lnTo>
                    <a:pt x="73228" y="536956"/>
                  </a:lnTo>
                  <a:lnTo>
                    <a:pt x="97637" y="536956"/>
                  </a:lnTo>
                  <a:lnTo>
                    <a:pt x="97637" y="512546"/>
                  </a:lnTo>
                  <a:lnTo>
                    <a:pt x="97637" y="488137"/>
                  </a:lnTo>
                  <a:lnTo>
                    <a:pt x="122047" y="488137"/>
                  </a:lnTo>
                  <a:lnTo>
                    <a:pt x="122047" y="463727"/>
                  </a:lnTo>
                  <a:lnTo>
                    <a:pt x="122047" y="439318"/>
                  </a:lnTo>
                  <a:close/>
                </a:path>
                <a:path w="122555" h="903604">
                  <a:moveTo>
                    <a:pt x="122047" y="341693"/>
                  </a:moveTo>
                  <a:lnTo>
                    <a:pt x="97637" y="341693"/>
                  </a:lnTo>
                  <a:lnTo>
                    <a:pt x="73228" y="341693"/>
                  </a:lnTo>
                  <a:lnTo>
                    <a:pt x="73228" y="366102"/>
                  </a:lnTo>
                  <a:lnTo>
                    <a:pt x="48818" y="366102"/>
                  </a:lnTo>
                  <a:lnTo>
                    <a:pt x="24409" y="366102"/>
                  </a:lnTo>
                  <a:lnTo>
                    <a:pt x="0" y="366102"/>
                  </a:lnTo>
                  <a:lnTo>
                    <a:pt x="0" y="390512"/>
                  </a:lnTo>
                  <a:lnTo>
                    <a:pt x="24409" y="390512"/>
                  </a:lnTo>
                  <a:lnTo>
                    <a:pt x="48818" y="390512"/>
                  </a:lnTo>
                  <a:lnTo>
                    <a:pt x="48818" y="414921"/>
                  </a:lnTo>
                  <a:lnTo>
                    <a:pt x="73228" y="414921"/>
                  </a:lnTo>
                  <a:lnTo>
                    <a:pt x="97637" y="414921"/>
                  </a:lnTo>
                  <a:lnTo>
                    <a:pt x="97637" y="390512"/>
                  </a:lnTo>
                  <a:lnTo>
                    <a:pt x="97637" y="366102"/>
                  </a:lnTo>
                  <a:lnTo>
                    <a:pt x="122047" y="366102"/>
                  </a:lnTo>
                  <a:lnTo>
                    <a:pt x="122047" y="341693"/>
                  </a:lnTo>
                  <a:close/>
                </a:path>
                <a:path w="122555" h="903604">
                  <a:moveTo>
                    <a:pt x="122047" y="268465"/>
                  </a:moveTo>
                  <a:lnTo>
                    <a:pt x="97637" y="268465"/>
                  </a:lnTo>
                  <a:lnTo>
                    <a:pt x="97637" y="292874"/>
                  </a:lnTo>
                  <a:lnTo>
                    <a:pt x="122047" y="292874"/>
                  </a:lnTo>
                  <a:lnTo>
                    <a:pt x="122047" y="268465"/>
                  </a:lnTo>
                  <a:close/>
                </a:path>
                <a:path w="122555" h="903604">
                  <a:moveTo>
                    <a:pt x="122047" y="219646"/>
                  </a:moveTo>
                  <a:lnTo>
                    <a:pt x="97637" y="219646"/>
                  </a:lnTo>
                  <a:lnTo>
                    <a:pt x="97637" y="244055"/>
                  </a:lnTo>
                  <a:lnTo>
                    <a:pt x="122047" y="244055"/>
                  </a:lnTo>
                  <a:lnTo>
                    <a:pt x="122047" y="219646"/>
                  </a:lnTo>
                  <a:close/>
                </a:path>
                <a:path w="122555" h="903604">
                  <a:moveTo>
                    <a:pt x="122047" y="122021"/>
                  </a:moveTo>
                  <a:lnTo>
                    <a:pt x="97637" y="122021"/>
                  </a:lnTo>
                  <a:lnTo>
                    <a:pt x="97637" y="146431"/>
                  </a:lnTo>
                  <a:lnTo>
                    <a:pt x="122047" y="146431"/>
                  </a:lnTo>
                  <a:lnTo>
                    <a:pt x="122047" y="122021"/>
                  </a:lnTo>
                  <a:close/>
                </a:path>
                <a:path w="122555" h="903604">
                  <a:moveTo>
                    <a:pt x="122047" y="0"/>
                  </a:moveTo>
                  <a:lnTo>
                    <a:pt x="97637" y="0"/>
                  </a:lnTo>
                  <a:lnTo>
                    <a:pt x="97637" y="24409"/>
                  </a:lnTo>
                  <a:lnTo>
                    <a:pt x="73228" y="24409"/>
                  </a:lnTo>
                  <a:lnTo>
                    <a:pt x="48818" y="24409"/>
                  </a:lnTo>
                  <a:lnTo>
                    <a:pt x="24409" y="24409"/>
                  </a:lnTo>
                  <a:lnTo>
                    <a:pt x="24409" y="48818"/>
                  </a:lnTo>
                  <a:lnTo>
                    <a:pt x="48818" y="48818"/>
                  </a:lnTo>
                  <a:lnTo>
                    <a:pt x="73228" y="48818"/>
                  </a:lnTo>
                  <a:lnTo>
                    <a:pt x="73228" y="73228"/>
                  </a:lnTo>
                  <a:lnTo>
                    <a:pt x="73228" y="97612"/>
                  </a:lnTo>
                  <a:lnTo>
                    <a:pt x="73228" y="122021"/>
                  </a:lnTo>
                  <a:lnTo>
                    <a:pt x="97637" y="122021"/>
                  </a:lnTo>
                  <a:lnTo>
                    <a:pt x="97637" y="97624"/>
                  </a:lnTo>
                  <a:lnTo>
                    <a:pt x="97637" y="73228"/>
                  </a:lnTo>
                  <a:lnTo>
                    <a:pt x="97637" y="48818"/>
                  </a:lnTo>
                  <a:lnTo>
                    <a:pt x="122047" y="48818"/>
                  </a:lnTo>
                  <a:lnTo>
                    <a:pt x="122047" y="24409"/>
                  </a:lnTo>
                  <a:lnTo>
                    <a:pt x="1220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876681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5" h="903604">
                  <a:moveTo>
                    <a:pt x="48818" y="707809"/>
                  </a:moveTo>
                  <a:lnTo>
                    <a:pt x="24409" y="707809"/>
                  </a:lnTo>
                  <a:lnTo>
                    <a:pt x="24409" y="732218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24409" y="756627"/>
                  </a:lnTo>
                  <a:lnTo>
                    <a:pt x="48818" y="756627"/>
                  </a:lnTo>
                  <a:lnTo>
                    <a:pt x="48818" y="732218"/>
                  </a:lnTo>
                  <a:lnTo>
                    <a:pt x="48818" y="707809"/>
                  </a:lnTo>
                  <a:close/>
                </a:path>
                <a:path w="122555" h="903604">
                  <a:moveTo>
                    <a:pt x="48818" y="146431"/>
                  </a:moveTo>
                  <a:lnTo>
                    <a:pt x="24409" y="146431"/>
                  </a:lnTo>
                  <a:lnTo>
                    <a:pt x="24409" y="170840"/>
                  </a:lnTo>
                  <a:lnTo>
                    <a:pt x="48818" y="170840"/>
                  </a:lnTo>
                  <a:lnTo>
                    <a:pt x="48818" y="146431"/>
                  </a:lnTo>
                  <a:close/>
                </a:path>
                <a:path w="122555" h="903604">
                  <a:moveTo>
                    <a:pt x="73215" y="829856"/>
                  </a:moveTo>
                  <a:lnTo>
                    <a:pt x="48818" y="829856"/>
                  </a:lnTo>
                  <a:lnTo>
                    <a:pt x="24409" y="829856"/>
                  </a:lnTo>
                  <a:lnTo>
                    <a:pt x="24409" y="805446"/>
                  </a:lnTo>
                  <a:lnTo>
                    <a:pt x="48818" y="805446"/>
                  </a:lnTo>
                  <a:lnTo>
                    <a:pt x="48818" y="781037"/>
                  </a:lnTo>
                  <a:lnTo>
                    <a:pt x="24409" y="781037"/>
                  </a:lnTo>
                  <a:lnTo>
                    <a:pt x="0" y="781037"/>
                  </a:lnTo>
                  <a:lnTo>
                    <a:pt x="0" y="805446"/>
                  </a:lnTo>
                  <a:lnTo>
                    <a:pt x="0" y="829856"/>
                  </a:lnTo>
                  <a:lnTo>
                    <a:pt x="0" y="854252"/>
                  </a:lnTo>
                  <a:lnTo>
                    <a:pt x="24409" y="854252"/>
                  </a:lnTo>
                  <a:lnTo>
                    <a:pt x="24409" y="878662"/>
                  </a:lnTo>
                  <a:lnTo>
                    <a:pt x="48818" y="878662"/>
                  </a:lnTo>
                  <a:lnTo>
                    <a:pt x="48818" y="854252"/>
                  </a:lnTo>
                  <a:lnTo>
                    <a:pt x="73215" y="854252"/>
                  </a:lnTo>
                  <a:lnTo>
                    <a:pt x="73215" y="829856"/>
                  </a:lnTo>
                  <a:close/>
                </a:path>
                <a:path w="122555" h="903604">
                  <a:moveTo>
                    <a:pt x="73215" y="292874"/>
                  </a:moveTo>
                  <a:lnTo>
                    <a:pt x="48818" y="292874"/>
                  </a:lnTo>
                  <a:lnTo>
                    <a:pt x="48818" y="317284"/>
                  </a:lnTo>
                  <a:lnTo>
                    <a:pt x="24409" y="317284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48818" y="366102"/>
                  </a:lnTo>
                  <a:lnTo>
                    <a:pt x="48818" y="341693"/>
                  </a:lnTo>
                  <a:lnTo>
                    <a:pt x="73215" y="341693"/>
                  </a:lnTo>
                  <a:lnTo>
                    <a:pt x="73215" y="317284"/>
                  </a:lnTo>
                  <a:lnTo>
                    <a:pt x="73215" y="292874"/>
                  </a:lnTo>
                  <a:close/>
                </a:path>
                <a:path w="122555" h="903604">
                  <a:moveTo>
                    <a:pt x="73215" y="244055"/>
                  </a:moveTo>
                  <a:lnTo>
                    <a:pt x="48818" y="244055"/>
                  </a:lnTo>
                  <a:lnTo>
                    <a:pt x="24409" y="244055"/>
                  </a:lnTo>
                  <a:lnTo>
                    <a:pt x="24409" y="268465"/>
                  </a:lnTo>
                  <a:lnTo>
                    <a:pt x="48818" y="268465"/>
                  </a:lnTo>
                  <a:lnTo>
                    <a:pt x="73215" y="268465"/>
                  </a:lnTo>
                  <a:lnTo>
                    <a:pt x="73215" y="244055"/>
                  </a:lnTo>
                  <a:close/>
                </a:path>
                <a:path w="122555" h="903604">
                  <a:moveTo>
                    <a:pt x="73215" y="122021"/>
                  </a:moveTo>
                  <a:lnTo>
                    <a:pt x="48818" y="122021"/>
                  </a:lnTo>
                  <a:lnTo>
                    <a:pt x="48818" y="146431"/>
                  </a:lnTo>
                  <a:lnTo>
                    <a:pt x="73215" y="146431"/>
                  </a:lnTo>
                  <a:lnTo>
                    <a:pt x="73215" y="122021"/>
                  </a:lnTo>
                  <a:close/>
                </a:path>
                <a:path w="122555" h="903604">
                  <a:moveTo>
                    <a:pt x="73215" y="0"/>
                  </a:moveTo>
                  <a:lnTo>
                    <a:pt x="48818" y="0"/>
                  </a:lnTo>
                  <a:lnTo>
                    <a:pt x="48818" y="24409"/>
                  </a:lnTo>
                  <a:lnTo>
                    <a:pt x="24409" y="24409"/>
                  </a:lnTo>
                  <a:lnTo>
                    <a:pt x="24409" y="122021"/>
                  </a:lnTo>
                  <a:lnTo>
                    <a:pt x="48818" y="122021"/>
                  </a:lnTo>
                  <a:lnTo>
                    <a:pt x="48818" y="97624"/>
                  </a:lnTo>
                  <a:lnTo>
                    <a:pt x="48818" y="73228"/>
                  </a:lnTo>
                  <a:lnTo>
                    <a:pt x="73215" y="73228"/>
                  </a:lnTo>
                  <a:lnTo>
                    <a:pt x="73215" y="48818"/>
                  </a:lnTo>
                  <a:lnTo>
                    <a:pt x="73215" y="24409"/>
                  </a:lnTo>
                  <a:lnTo>
                    <a:pt x="73215" y="0"/>
                  </a:lnTo>
                  <a:close/>
                </a:path>
                <a:path w="122555" h="903604">
                  <a:moveTo>
                    <a:pt x="97624" y="878662"/>
                  </a:moveTo>
                  <a:lnTo>
                    <a:pt x="73215" y="878662"/>
                  </a:lnTo>
                  <a:lnTo>
                    <a:pt x="73215" y="903071"/>
                  </a:lnTo>
                  <a:lnTo>
                    <a:pt x="97624" y="903071"/>
                  </a:lnTo>
                  <a:lnTo>
                    <a:pt x="97624" y="878662"/>
                  </a:lnTo>
                  <a:close/>
                </a:path>
                <a:path w="122555" h="903604">
                  <a:moveTo>
                    <a:pt x="97624" y="561365"/>
                  </a:moveTo>
                  <a:lnTo>
                    <a:pt x="73215" y="561365"/>
                  </a:lnTo>
                  <a:lnTo>
                    <a:pt x="73215" y="585774"/>
                  </a:lnTo>
                  <a:lnTo>
                    <a:pt x="97624" y="585774"/>
                  </a:lnTo>
                  <a:lnTo>
                    <a:pt x="97624" y="561365"/>
                  </a:lnTo>
                  <a:close/>
                </a:path>
                <a:path w="122555" h="903604">
                  <a:moveTo>
                    <a:pt x="97624" y="488137"/>
                  </a:moveTo>
                  <a:lnTo>
                    <a:pt x="73215" y="488137"/>
                  </a:lnTo>
                  <a:lnTo>
                    <a:pt x="73215" y="512546"/>
                  </a:lnTo>
                  <a:lnTo>
                    <a:pt x="48818" y="512546"/>
                  </a:lnTo>
                  <a:lnTo>
                    <a:pt x="48818" y="488137"/>
                  </a:lnTo>
                  <a:lnTo>
                    <a:pt x="24409" y="488137"/>
                  </a:lnTo>
                  <a:lnTo>
                    <a:pt x="24409" y="512546"/>
                  </a:lnTo>
                  <a:lnTo>
                    <a:pt x="24409" y="536956"/>
                  </a:lnTo>
                  <a:lnTo>
                    <a:pt x="48818" y="536956"/>
                  </a:lnTo>
                  <a:lnTo>
                    <a:pt x="48818" y="561365"/>
                  </a:lnTo>
                  <a:lnTo>
                    <a:pt x="73215" y="561365"/>
                  </a:lnTo>
                  <a:lnTo>
                    <a:pt x="73215" y="536956"/>
                  </a:lnTo>
                  <a:lnTo>
                    <a:pt x="97624" y="536956"/>
                  </a:lnTo>
                  <a:lnTo>
                    <a:pt x="97624" y="512546"/>
                  </a:lnTo>
                  <a:lnTo>
                    <a:pt x="97624" y="488137"/>
                  </a:lnTo>
                  <a:close/>
                </a:path>
                <a:path w="122555" h="903604">
                  <a:moveTo>
                    <a:pt x="97624" y="146431"/>
                  </a:moveTo>
                  <a:lnTo>
                    <a:pt x="73215" y="146431"/>
                  </a:lnTo>
                  <a:lnTo>
                    <a:pt x="73215" y="170840"/>
                  </a:lnTo>
                  <a:lnTo>
                    <a:pt x="97624" y="170840"/>
                  </a:lnTo>
                  <a:lnTo>
                    <a:pt x="97624" y="146431"/>
                  </a:lnTo>
                  <a:close/>
                </a:path>
                <a:path w="122555" h="903604">
                  <a:moveTo>
                    <a:pt x="122034" y="756627"/>
                  </a:moveTo>
                  <a:lnTo>
                    <a:pt x="97624" y="756627"/>
                  </a:lnTo>
                  <a:lnTo>
                    <a:pt x="73215" y="756627"/>
                  </a:lnTo>
                  <a:lnTo>
                    <a:pt x="48818" y="756627"/>
                  </a:lnTo>
                  <a:lnTo>
                    <a:pt x="48818" y="781037"/>
                  </a:lnTo>
                  <a:lnTo>
                    <a:pt x="73215" y="781037"/>
                  </a:lnTo>
                  <a:lnTo>
                    <a:pt x="73215" y="805446"/>
                  </a:lnTo>
                  <a:lnTo>
                    <a:pt x="97624" y="805446"/>
                  </a:lnTo>
                  <a:lnTo>
                    <a:pt x="97624" y="781037"/>
                  </a:lnTo>
                  <a:lnTo>
                    <a:pt x="122034" y="781037"/>
                  </a:lnTo>
                  <a:lnTo>
                    <a:pt x="122034" y="756627"/>
                  </a:lnTo>
                  <a:close/>
                </a:path>
                <a:path w="122555" h="903604">
                  <a:moveTo>
                    <a:pt x="122034" y="658990"/>
                  </a:moveTo>
                  <a:lnTo>
                    <a:pt x="97624" y="658990"/>
                  </a:lnTo>
                  <a:lnTo>
                    <a:pt x="97624" y="634580"/>
                  </a:lnTo>
                  <a:lnTo>
                    <a:pt x="97624" y="610184"/>
                  </a:lnTo>
                  <a:lnTo>
                    <a:pt x="73215" y="610184"/>
                  </a:lnTo>
                  <a:lnTo>
                    <a:pt x="73215" y="585774"/>
                  </a:lnTo>
                  <a:lnTo>
                    <a:pt x="48818" y="585774"/>
                  </a:lnTo>
                  <a:lnTo>
                    <a:pt x="48818" y="610184"/>
                  </a:lnTo>
                  <a:lnTo>
                    <a:pt x="24409" y="610184"/>
                  </a:lnTo>
                  <a:lnTo>
                    <a:pt x="24409" y="634580"/>
                  </a:lnTo>
                  <a:lnTo>
                    <a:pt x="24409" y="658990"/>
                  </a:lnTo>
                  <a:lnTo>
                    <a:pt x="48818" y="658990"/>
                  </a:lnTo>
                  <a:lnTo>
                    <a:pt x="48818" y="634580"/>
                  </a:lnTo>
                  <a:lnTo>
                    <a:pt x="73215" y="634580"/>
                  </a:lnTo>
                  <a:lnTo>
                    <a:pt x="73215" y="658990"/>
                  </a:lnTo>
                  <a:lnTo>
                    <a:pt x="48818" y="658990"/>
                  </a:lnTo>
                  <a:lnTo>
                    <a:pt x="48818" y="683399"/>
                  </a:lnTo>
                  <a:lnTo>
                    <a:pt x="48818" y="707809"/>
                  </a:lnTo>
                  <a:lnTo>
                    <a:pt x="73215" y="707809"/>
                  </a:lnTo>
                  <a:lnTo>
                    <a:pt x="97624" y="707809"/>
                  </a:lnTo>
                  <a:lnTo>
                    <a:pt x="122034" y="707809"/>
                  </a:lnTo>
                  <a:lnTo>
                    <a:pt x="122034" y="683399"/>
                  </a:lnTo>
                  <a:lnTo>
                    <a:pt x="122034" y="658990"/>
                  </a:lnTo>
                  <a:close/>
                </a:path>
                <a:path w="122555" h="903604">
                  <a:moveTo>
                    <a:pt x="122034" y="585774"/>
                  </a:moveTo>
                  <a:lnTo>
                    <a:pt x="97624" y="585774"/>
                  </a:lnTo>
                  <a:lnTo>
                    <a:pt x="97624" y="610184"/>
                  </a:lnTo>
                  <a:lnTo>
                    <a:pt x="122034" y="610184"/>
                  </a:lnTo>
                  <a:lnTo>
                    <a:pt x="122034" y="585774"/>
                  </a:lnTo>
                  <a:close/>
                </a:path>
                <a:path w="122555" h="903604">
                  <a:moveTo>
                    <a:pt x="122034" y="463727"/>
                  </a:moveTo>
                  <a:lnTo>
                    <a:pt x="97624" y="463727"/>
                  </a:lnTo>
                  <a:lnTo>
                    <a:pt x="97624" y="488137"/>
                  </a:lnTo>
                  <a:lnTo>
                    <a:pt x="122034" y="488137"/>
                  </a:lnTo>
                  <a:lnTo>
                    <a:pt x="122034" y="463727"/>
                  </a:lnTo>
                  <a:close/>
                </a:path>
                <a:path w="122555" h="903604">
                  <a:moveTo>
                    <a:pt x="122034" y="366102"/>
                  </a:moveTo>
                  <a:lnTo>
                    <a:pt x="97624" y="366102"/>
                  </a:lnTo>
                  <a:lnTo>
                    <a:pt x="97624" y="390512"/>
                  </a:lnTo>
                  <a:lnTo>
                    <a:pt x="73215" y="390512"/>
                  </a:lnTo>
                  <a:lnTo>
                    <a:pt x="48818" y="390512"/>
                  </a:lnTo>
                  <a:lnTo>
                    <a:pt x="48818" y="414921"/>
                  </a:lnTo>
                  <a:lnTo>
                    <a:pt x="48818" y="439318"/>
                  </a:lnTo>
                  <a:lnTo>
                    <a:pt x="24409" y="439318"/>
                  </a:lnTo>
                  <a:lnTo>
                    <a:pt x="24409" y="463727"/>
                  </a:lnTo>
                  <a:lnTo>
                    <a:pt x="48818" y="463727"/>
                  </a:lnTo>
                  <a:lnTo>
                    <a:pt x="73215" y="46372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73215" y="439318"/>
                  </a:lnTo>
                  <a:lnTo>
                    <a:pt x="73215" y="414921"/>
                  </a:lnTo>
                  <a:lnTo>
                    <a:pt x="97624" y="414921"/>
                  </a:lnTo>
                  <a:lnTo>
                    <a:pt x="122034" y="414921"/>
                  </a:lnTo>
                  <a:lnTo>
                    <a:pt x="122034" y="390512"/>
                  </a:lnTo>
                  <a:lnTo>
                    <a:pt x="122034" y="366102"/>
                  </a:lnTo>
                  <a:close/>
                </a:path>
                <a:path w="122555" h="903604">
                  <a:moveTo>
                    <a:pt x="122034" y="292874"/>
                  </a:moveTo>
                  <a:lnTo>
                    <a:pt x="97624" y="292874"/>
                  </a:lnTo>
                  <a:lnTo>
                    <a:pt x="97624" y="317284"/>
                  </a:lnTo>
                  <a:lnTo>
                    <a:pt x="122034" y="317284"/>
                  </a:lnTo>
                  <a:lnTo>
                    <a:pt x="122034" y="292874"/>
                  </a:lnTo>
                  <a:close/>
                </a:path>
                <a:path w="122555" h="903604">
                  <a:moveTo>
                    <a:pt x="122034" y="244055"/>
                  </a:moveTo>
                  <a:lnTo>
                    <a:pt x="97624" y="244055"/>
                  </a:lnTo>
                  <a:lnTo>
                    <a:pt x="97624" y="268465"/>
                  </a:lnTo>
                  <a:lnTo>
                    <a:pt x="122034" y="268465"/>
                  </a:lnTo>
                  <a:lnTo>
                    <a:pt x="122034" y="244055"/>
                  </a:lnTo>
                  <a:close/>
                </a:path>
                <a:path w="122555" h="903604">
                  <a:moveTo>
                    <a:pt x="122034" y="195249"/>
                  </a:moveTo>
                  <a:lnTo>
                    <a:pt x="97624" y="195249"/>
                  </a:lnTo>
                  <a:lnTo>
                    <a:pt x="73215" y="195249"/>
                  </a:lnTo>
                  <a:lnTo>
                    <a:pt x="73215" y="219646"/>
                  </a:lnTo>
                  <a:lnTo>
                    <a:pt x="73215" y="244055"/>
                  </a:lnTo>
                  <a:lnTo>
                    <a:pt x="97624" y="244055"/>
                  </a:lnTo>
                  <a:lnTo>
                    <a:pt x="97624" y="219646"/>
                  </a:lnTo>
                  <a:lnTo>
                    <a:pt x="122034" y="219646"/>
                  </a:lnTo>
                  <a:lnTo>
                    <a:pt x="122034" y="195249"/>
                  </a:lnTo>
                  <a:close/>
                </a:path>
                <a:path w="122555" h="903604">
                  <a:moveTo>
                    <a:pt x="122034" y="122021"/>
                  </a:moveTo>
                  <a:lnTo>
                    <a:pt x="97624" y="122021"/>
                  </a:lnTo>
                  <a:lnTo>
                    <a:pt x="97624" y="146431"/>
                  </a:lnTo>
                  <a:lnTo>
                    <a:pt x="122034" y="146431"/>
                  </a:lnTo>
                  <a:lnTo>
                    <a:pt x="122034" y="122021"/>
                  </a:lnTo>
                  <a:close/>
                </a:path>
                <a:path w="122555" h="903604">
                  <a:moveTo>
                    <a:pt x="122034" y="48818"/>
                  </a:moveTo>
                  <a:lnTo>
                    <a:pt x="97624" y="48818"/>
                  </a:lnTo>
                  <a:lnTo>
                    <a:pt x="97624" y="73228"/>
                  </a:lnTo>
                  <a:lnTo>
                    <a:pt x="73215" y="73228"/>
                  </a:lnTo>
                  <a:lnTo>
                    <a:pt x="73215" y="97612"/>
                  </a:lnTo>
                  <a:lnTo>
                    <a:pt x="73215" y="122021"/>
                  </a:lnTo>
                  <a:lnTo>
                    <a:pt x="97624" y="122021"/>
                  </a:lnTo>
                  <a:lnTo>
                    <a:pt x="97624" y="97624"/>
                  </a:lnTo>
                  <a:lnTo>
                    <a:pt x="122034" y="97624"/>
                  </a:lnTo>
                  <a:lnTo>
                    <a:pt x="122034" y="73228"/>
                  </a:lnTo>
                  <a:lnTo>
                    <a:pt x="122034" y="48818"/>
                  </a:lnTo>
                  <a:close/>
                </a:path>
                <a:path w="122555" h="903604">
                  <a:moveTo>
                    <a:pt x="122034" y="0"/>
                  </a:moveTo>
                  <a:lnTo>
                    <a:pt x="97624" y="0"/>
                  </a:lnTo>
                  <a:lnTo>
                    <a:pt x="97624" y="24409"/>
                  </a:lnTo>
                  <a:lnTo>
                    <a:pt x="122034" y="24409"/>
                  </a:lnTo>
                  <a:lnTo>
                    <a:pt x="122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74305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5" h="903604">
                  <a:moveTo>
                    <a:pt x="48818" y="390512"/>
                  </a:moveTo>
                  <a:lnTo>
                    <a:pt x="24409" y="390512"/>
                  </a:lnTo>
                  <a:lnTo>
                    <a:pt x="24409" y="414921"/>
                  </a:lnTo>
                  <a:lnTo>
                    <a:pt x="48818" y="414921"/>
                  </a:lnTo>
                  <a:lnTo>
                    <a:pt x="48818" y="390512"/>
                  </a:lnTo>
                  <a:close/>
                </a:path>
                <a:path w="122555" h="903604">
                  <a:moveTo>
                    <a:pt x="48818" y="146431"/>
                  </a:moveTo>
                  <a:lnTo>
                    <a:pt x="24409" y="146431"/>
                  </a:lnTo>
                  <a:lnTo>
                    <a:pt x="24409" y="170840"/>
                  </a:lnTo>
                  <a:lnTo>
                    <a:pt x="48818" y="170840"/>
                  </a:lnTo>
                  <a:lnTo>
                    <a:pt x="48818" y="146431"/>
                  </a:lnTo>
                  <a:close/>
                </a:path>
                <a:path w="122555" h="903604">
                  <a:moveTo>
                    <a:pt x="73228" y="756627"/>
                  </a:moveTo>
                  <a:lnTo>
                    <a:pt x="48818" y="756627"/>
                  </a:lnTo>
                  <a:lnTo>
                    <a:pt x="48818" y="732218"/>
                  </a:lnTo>
                  <a:lnTo>
                    <a:pt x="48818" y="707809"/>
                  </a:lnTo>
                  <a:lnTo>
                    <a:pt x="24409" y="707809"/>
                  </a:lnTo>
                  <a:lnTo>
                    <a:pt x="24409" y="732218"/>
                  </a:lnTo>
                  <a:lnTo>
                    <a:pt x="24409" y="756627"/>
                  </a:lnTo>
                  <a:lnTo>
                    <a:pt x="0" y="756627"/>
                  </a:lnTo>
                  <a:lnTo>
                    <a:pt x="0" y="781037"/>
                  </a:lnTo>
                  <a:lnTo>
                    <a:pt x="24409" y="781037"/>
                  </a:lnTo>
                  <a:lnTo>
                    <a:pt x="24409" y="805446"/>
                  </a:lnTo>
                  <a:lnTo>
                    <a:pt x="0" y="805446"/>
                  </a:lnTo>
                  <a:lnTo>
                    <a:pt x="0" y="829856"/>
                  </a:lnTo>
                  <a:lnTo>
                    <a:pt x="24409" y="829856"/>
                  </a:lnTo>
                  <a:lnTo>
                    <a:pt x="24409" y="854252"/>
                  </a:lnTo>
                  <a:lnTo>
                    <a:pt x="24409" y="878662"/>
                  </a:ln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48818" y="878662"/>
                  </a:lnTo>
                  <a:lnTo>
                    <a:pt x="73228" y="878662"/>
                  </a:lnTo>
                  <a:lnTo>
                    <a:pt x="73228" y="854252"/>
                  </a:lnTo>
                  <a:lnTo>
                    <a:pt x="48818" y="854252"/>
                  </a:lnTo>
                  <a:lnTo>
                    <a:pt x="48818" y="829856"/>
                  </a:lnTo>
                  <a:lnTo>
                    <a:pt x="48818" y="805446"/>
                  </a:lnTo>
                  <a:lnTo>
                    <a:pt x="73228" y="805446"/>
                  </a:lnTo>
                  <a:lnTo>
                    <a:pt x="73228" y="781037"/>
                  </a:lnTo>
                  <a:lnTo>
                    <a:pt x="73228" y="756627"/>
                  </a:lnTo>
                  <a:close/>
                </a:path>
                <a:path w="122555" h="903604">
                  <a:moveTo>
                    <a:pt x="97637" y="878662"/>
                  </a:moveTo>
                  <a:lnTo>
                    <a:pt x="73228" y="878662"/>
                  </a:lnTo>
                  <a:lnTo>
                    <a:pt x="73228" y="903071"/>
                  </a:lnTo>
                  <a:lnTo>
                    <a:pt x="97637" y="903071"/>
                  </a:lnTo>
                  <a:lnTo>
                    <a:pt x="97637" y="878662"/>
                  </a:lnTo>
                  <a:close/>
                </a:path>
                <a:path w="122555" h="903604">
                  <a:moveTo>
                    <a:pt x="97637" y="658990"/>
                  </a:moveTo>
                  <a:lnTo>
                    <a:pt x="73228" y="658990"/>
                  </a:lnTo>
                  <a:lnTo>
                    <a:pt x="73228" y="634580"/>
                  </a:lnTo>
                  <a:lnTo>
                    <a:pt x="48818" y="634580"/>
                  </a:lnTo>
                  <a:lnTo>
                    <a:pt x="48818" y="610184"/>
                  </a:lnTo>
                  <a:lnTo>
                    <a:pt x="48818" y="585774"/>
                  </a:lnTo>
                  <a:lnTo>
                    <a:pt x="24409" y="585774"/>
                  </a:lnTo>
                  <a:lnTo>
                    <a:pt x="24409" y="610184"/>
                  </a:lnTo>
                  <a:lnTo>
                    <a:pt x="24409" y="634580"/>
                  </a:lnTo>
                  <a:lnTo>
                    <a:pt x="24409" y="658990"/>
                  </a:lnTo>
                  <a:lnTo>
                    <a:pt x="48818" y="658990"/>
                  </a:lnTo>
                  <a:lnTo>
                    <a:pt x="48818" y="683399"/>
                  </a:lnTo>
                  <a:lnTo>
                    <a:pt x="48818" y="707809"/>
                  </a:lnTo>
                  <a:lnTo>
                    <a:pt x="73228" y="707809"/>
                  </a:lnTo>
                  <a:lnTo>
                    <a:pt x="73228" y="683399"/>
                  </a:lnTo>
                  <a:lnTo>
                    <a:pt x="97637" y="683399"/>
                  </a:lnTo>
                  <a:lnTo>
                    <a:pt x="97637" y="658990"/>
                  </a:lnTo>
                  <a:close/>
                </a:path>
                <a:path w="122555" h="903604">
                  <a:moveTo>
                    <a:pt x="97637" y="585774"/>
                  </a:moveTo>
                  <a:lnTo>
                    <a:pt x="73228" y="585774"/>
                  </a:lnTo>
                  <a:lnTo>
                    <a:pt x="73228" y="610184"/>
                  </a:lnTo>
                  <a:lnTo>
                    <a:pt x="97637" y="610184"/>
                  </a:lnTo>
                  <a:lnTo>
                    <a:pt x="97637" y="585774"/>
                  </a:lnTo>
                  <a:close/>
                </a:path>
                <a:path w="122555" h="903604">
                  <a:moveTo>
                    <a:pt x="97637" y="536956"/>
                  </a:moveTo>
                  <a:lnTo>
                    <a:pt x="73228" y="536956"/>
                  </a:lnTo>
                  <a:lnTo>
                    <a:pt x="73228" y="512546"/>
                  </a:lnTo>
                  <a:lnTo>
                    <a:pt x="48818" y="512546"/>
                  </a:lnTo>
                  <a:lnTo>
                    <a:pt x="48818" y="536956"/>
                  </a:lnTo>
                  <a:lnTo>
                    <a:pt x="24409" y="536956"/>
                  </a:lnTo>
                  <a:lnTo>
                    <a:pt x="24409" y="561365"/>
                  </a:lnTo>
                  <a:lnTo>
                    <a:pt x="48818" y="561365"/>
                  </a:lnTo>
                  <a:lnTo>
                    <a:pt x="48818" y="585774"/>
                  </a:lnTo>
                  <a:lnTo>
                    <a:pt x="73228" y="585774"/>
                  </a:lnTo>
                  <a:lnTo>
                    <a:pt x="73228" y="561365"/>
                  </a:lnTo>
                  <a:lnTo>
                    <a:pt x="97637" y="561365"/>
                  </a:lnTo>
                  <a:lnTo>
                    <a:pt x="97637" y="536956"/>
                  </a:lnTo>
                  <a:close/>
                </a:path>
                <a:path w="122555" h="903604">
                  <a:moveTo>
                    <a:pt x="97637" y="488137"/>
                  </a:moveTo>
                  <a:lnTo>
                    <a:pt x="73228" y="488137"/>
                  </a:lnTo>
                  <a:lnTo>
                    <a:pt x="73228" y="512546"/>
                  </a:lnTo>
                  <a:lnTo>
                    <a:pt x="97637" y="512546"/>
                  </a:lnTo>
                  <a:lnTo>
                    <a:pt x="97637" y="488137"/>
                  </a:lnTo>
                  <a:close/>
                </a:path>
                <a:path w="122555" h="903604">
                  <a:moveTo>
                    <a:pt x="97637" y="390512"/>
                  </a:moveTo>
                  <a:lnTo>
                    <a:pt x="73228" y="390512"/>
                  </a:lnTo>
                  <a:lnTo>
                    <a:pt x="73228" y="414921"/>
                  </a:lnTo>
                  <a:lnTo>
                    <a:pt x="73228" y="439318"/>
                  </a:lnTo>
                  <a:lnTo>
                    <a:pt x="48818" y="439318"/>
                  </a:lnTo>
                  <a:lnTo>
                    <a:pt x="24409" y="439318"/>
                  </a:lnTo>
                  <a:lnTo>
                    <a:pt x="24409" y="463727"/>
                  </a:lnTo>
                  <a:lnTo>
                    <a:pt x="24409" y="488137"/>
                  </a:lnTo>
                  <a:lnTo>
                    <a:pt x="24409" y="512546"/>
                  </a:lnTo>
                  <a:lnTo>
                    <a:pt x="48818" y="512546"/>
                  </a:lnTo>
                  <a:lnTo>
                    <a:pt x="48818" y="488137"/>
                  </a:lnTo>
                  <a:lnTo>
                    <a:pt x="48818" y="463727"/>
                  </a:lnTo>
                  <a:lnTo>
                    <a:pt x="73228" y="463727"/>
                  </a:lnTo>
                  <a:lnTo>
                    <a:pt x="97637" y="463727"/>
                  </a:lnTo>
                  <a:lnTo>
                    <a:pt x="97637" y="439318"/>
                  </a:lnTo>
                  <a:lnTo>
                    <a:pt x="97637" y="414921"/>
                  </a:lnTo>
                  <a:lnTo>
                    <a:pt x="97637" y="390512"/>
                  </a:lnTo>
                  <a:close/>
                </a:path>
                <a:path w="122555" h="903604">
                  <a:moveTo>
                    <a:pt x="97637" y="0"/>
                  </a:moveTo>
                  <a:lnTo>
                    <a:pt x="73228" y="0"/>
                  </a:lnTo>
                  <a:lnTo>
                    <a:pt x="48818" y="0"/>
                  </a:lnTo>
                  <a:lnTo>
                    <a:pt x="24409" y="0"/>
                  </a:lnTo>
                  <a:lnTo>
                    <a:pt x="24409" y="24409"/>
                  </a:lnTo>
                  <a:lnTo>
                    <a:pt x="24409" y="48818"/>
                  </a:lnTo>
                  <a:lnTo>
                    <a:pt x="24409" y="73228"/>
                  </a:lnTo>
                  <a:lnTo>
                    <a:pt x="24409" y="97624"/>
                  </a:lnTo>
                  <a:lnTo>
                    <a:pt x="48818" y="97624"/>
                  </a:lnTo>
                  <a:lnTo>
                    <a:pt x="48818" y="73228"/>
                  </a:lnTo>
                  <a:lnTo>
                    <a:pt x="73228" y="73228"/>
                  </a:lnTo>
                  <a:lnTo>
                    <a:pt x="73228" y="48818"/>
                  </a:lnTo>
                  <a:lnTo>
                    <a:pt x="48818" y="48818"/>
                  </a:lnTo>
                  <a:lnTo>
                    <a:pt x="48818" y="24409"/>
                  </a:lnTo>
                  <a:lnTo>
                    <a:pt x="73228" y="24409"/>
                  </a:lnTo>
                  <a:lnTo>
                    <a:pt x="73228" y="48818"/>
                  </a:lnTo>
                  <a:lnTo>
                    <a:pt x="97637" y="48818"/>
                  </a:lnTo>
                  <a:lnTo>
                    <a:pt x="97637" y="24409"/>
                  </a:lnTo>
                  <a:lnTo>
                    <a:pt x="97637" y="0"/>
                  </a:lnTo>
                  <a:close/>
                </a:path>
                <a:path w="122555" h="903604">
                  <a:moveTo>
                    <a:pt x="122034" y="341693"/>
                  </a:moveTo>
                  <a:lnTo>
                    <a:pt x="97637" y="341693"/>
                  </a:lnTo>
                  <a:lnTo>
                    <a:pt x="73228" y="341693"/>
                  </a:lnTo>
                  <a:lnTo>
                    <a:pt x="73228" y="317284"/>
                  </a:lnTo>
                  <a:lnTo>
                    <a:pt x="48818" y="317284"/>
                  </a:lnTo>
                  <a:lnTo>
                    <a:pt x="24409" y="317284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48818" y="366102"/>
                  </a:lnTo>
                  <a:lnTo>
                    <a:pt x="73228" y="366102"/>
                  </a:lnTo>
                  <a:lnTo>
                    <a:pt x="97637" y="366102"/>
                  </a:lnTo>
                  <a:lnTo>
                    <a:pt x="122034" y="366102"/>
                  </a:lnTo>
                  <a:lnTo>
                    <a:pt x="122034" y="341693"/>
                  </a:lnTo>
                  <a:close/>
                </a:path>
                <a:path w="122555" h="903604">
                  <a:moveTo>
                    <a:pt x="122034" y="219646"/>
                  </a:moveTo>
                  <a:lnTo>
                    <a:pt x="97637" y="219646"/>
                  </a:lnTo>
                  <a:lnTo>
                    <a:pt x="73228" y="219646"/>
                  </a:lnTo>
                  <a:lnTo>
                    <a:pt x="73228" y="195249"/>
                  </a:lnTo>
                  <a:lnTo>
                    <a:pt x="97637" y="195249"/>
                  </a:lnTo>
                  <a:lnTo>
                    <a:pt x="97637" y="170840"/>
                  </a:lnTo>
                  <a:lnTo>
                    <a:pt x="97637" y="146431"/>
                  </a:lnTo>
                  <a:lnTo>
                    <a:pt x="73228" y="146431"/>
                  </a:lnTo>
                  <a:lnTo>
                    <a:pt x="73228" y="170840"/>
                  </a:lnTo>
                  <a:lnTo>
                    <a:pt x="48818" y="170840"/>
                  </a:lnTo>
                  <a:lnTo>
                    <a:pt x="48818" y="195249"/>
                  </a:lnTo>
                  <a:lnTo>
                    <a:pt x="24409" y="195249"/>
                  </a:lnTo>
                  <a:lnTo>
                    <a:pt x="24409" y="219646"/>
                  </a:lnTo>
                  <a:lnTo>
                    <a:pt x="24409" y="244055"/>
                  </a:lnTo>
                  <a:lnTo>
                    <a:pt x="24409" y="268465"/>
                  </a:lnTo>
                  <a:lnTo>
                    <a:pt x="48818" y="268465"/>
                  </a:lnTo>
                  <a:lnTo>
                    <a:pt x="48818" y="292874"/>
                  </a:lnTo>
                  <a:lnTo>
                    <a:pt x="73228" y="292874"/>
                  </a:lnTo>
                  <a:lnTo>
                    <a:pt x="73228" y="317284"/>
                  </a:lnTo>
                  <a:lnTo>
                    <a:pt x="97637" y="317284"/>
                  </a:lnTo>
                  <a:lnTo>
                    <a:pt x="97637" y="292874"/>
                  </a:lnTo>
                  <a:lnTo>
                    <a:pt x="122034" y="292874"/>
                  </a:lnTo>
                  <a:lnTo>
                    <a:pt x="122034" y="268465"/>
                  </a:lnTo>
                  <a:lnTo>
                    <a:pt x="122034" y="244055"/>
                  </a:lnTo>
                  <a:lnTo>
                    <a:pt x="122034" y="219646"/>
                  </a:lnTo>
                  <a:close/>
                </a:path>
                <a:path w="122555" h="903604">
                  <a:moveTo>
                    <a:pt x="122034" y="97612"/>
                  </a:moveTo>
                  <a:lnTo>
                    <a:pt x="97637" y="97612"/>
                  </a:lnTo>
                  <a:lnTo>
                    <a:pt x="97637" y="73228"/>
                  </a:lnTo>
                  <a:lnTo>
                    <a:pt x="73228" y="73228"/>
                  </a:lnTo>
                  <a:lnTo>
                    <a:pt x="73228" y="97624"/>
                  </a:lnTo>
                  <a:lnTo>
                    <a:pt x="97637" y="97624"/>
                  </a:lnTo>
                  <a:lnTo>
                    <a:pt x="97637" y="122021"/>
                  </a:lnTo>
                  <a:lnTo>
                    <a:pt x="122034" y="122021"/>
                  </a:lnTo>
                  <a:lnTo>
                    <a:pt x="122034" y="97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071943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5" h="903604">
                  <a:moveTo>
                    <a:pt x="24396" y="805446"/>
                  </a:moveTo>
                  <a:lnTo>
                    <a:pt x="0" y="805446"/>
                  </a:lnTo>
                  <a:lnTo>
                    <a:pt x="0" y="829856"/>
                  </a:lnTo>
                  <a:lnTo>
                    <a:pt x="24396" y="829856"/>
                  </a:lnTo>
                  <a:lnTo>
                    <a:pt x="24396" y="805446"/>
                  </a:lnTo>
                  <a:close/>
                </a:path>
                <a:path w="122555" h="903604">
                  <a:moveTo>
                    <a:pt x="24396" y="488137"/>
                  </a:moveTo>
                  <a:lnTo>
                    <a:pt x="0" y="488137"/>
                  </a:lnTo>
                  <a:lnTo>
                    <a:pt x="0" y="512546"/>
                  </a:lnTo>
                  <a:lnTo>
                    <a:pt x="24396" y="512546"/>
                  </a:lnTo>
                  <a:lnTo>
                    <a:pt x="24396" y="488137"/>
                  </a:lnTo>
                  <a:close/>
                </a:path>
                <a:path w="122555" h="903604">
                  <a:moveTo>
                    <a:pt x="24396" y="439318"/>
                  </a:moveTo>
                  <a:lnTo>
                    <a:pt x="0" y="439318"/>
                  </a:lnTo>
                  <a:lnTo>
                    <a:pt x="0" y="463727"/>
                  </a:lnTo>
                  <a:lnTo>
                    <a:pt x="24396" y="463727"/>
                  </a:lnTo>
                  <a:lnTo>
                    <a:pt x="24396" y="439318"/>
                  </a:lnTo>
                  <a:close/>
                </a:path>
                <a:path w="122555" h="903604">
                  <a:moveTo>
                    <a:pt x="24396" y="341693"/>
                  </a:moveTo>
                  <a:lnTo>
                    <a:pt x="0" y="341693"/>
                  </a:lnTo>
                  <a:lnTo>
                    <a:pt x="0" y="366102"/>
                  </a:lnTo>
                  <a:lnTo>
                    <a:pt x="24396" y="366102"/>
                  </a:lnTo>
                  <a:lnTo>
                    <a:pt x="24396" y="341693"/>
                  </a:lnTo>
                  <a:close/>
                </a:path>
                <a:path w="122555" h="903604">
                  <a:moveTo>
                    <a:pt x="48806" y="854252"/>
                  </a:moveTo>
                  <a:lnTo>
                    <a:pt x="24396" y="854252"/>
                  </a:lnTo>
                  <a:lnTo>
                    <a:pt x="24396" y="878662"/>
                  </a:lnTo>
                  <a:lnTo>
                    <a:pt x="24396" y="903071"/>
                  </a:lnTo>
                  <a:lnTo>
                    <a:pt x="48806" y="903071"/>
                  </a:lnTo>
                  <a:lnTo>
                    <a:pt x="48806" y="878662"/>
                  </a:lnTo>
                  <a:lnTo>
                    <a:pt x="48806" y="854252"/>
                  </a:lnTo>
                  <a:close/>
                </a:path>
                <a:path w="122555" h="903604">
                  <a:moveTo>
                    <a:pt x="48806" y="463727"/>
                  </a:moveTo>
                  <a:lnTo>
                    <a:pt x="24396" y="463727"/>
                  </a:lnTo>
                  <a:lnTo>
                    <a:pt x="24396" y="488137"/>
                  </a:lnTo>
                  <a:lnTo>
                    <a:pt x="48806" y="488137"/>
                  </a:lnTo>
                  <a:lnTo>
                    <a:pt x="48806" y="463727"/>
                  </a:lnTo>
                  <a:close/>
                </a:path>
                <a:path w="122555" h="903604">
                  <a:moveTo>
                    <a:pt x="48806" y="366102"/>
                  </a:moveTo>
                  <a:lnTo>
                    <a:pt x="24396" y="366102"/>
                  </a:lnTo>
                  <a:lnTo>
                    <a:pt x="24396" y="390512"/>
                  </a:lnTo>
                  <a:lnTo>
                    <a:pt x="24396" y="414921"/>
                  </a:lnTo>
                  <a:lnTo>
                    <a:pt x="24396" y="439318"/>
                  </a:lnTo>
                  <a:lnTo>
                    <a:pt x="48806" y="439318"/>
                  </a:lnTo>
                  <a:lnTo>
                    <a:pt x="48806" y="414921"/>
                  </a:lnTo>
                  <a:lnTo>
                    <a:pt x="48806" y="390512"/>
                  </a:lnTo>
                  <a:lnTo>
                    <a:pt x="48806" y="366102"/>
                  </a:lnTo>
                  <a:close/>
                </a:path>
                <a:path w="122555" h="903604">
                  <a:moveTo>
                    <a:pt x="73215" y="707809"/>
                  </a:moveTo>
                  <a:lnTo>
                    <a:pt x="48806" y="707809"/>
                  </a:lnTo>
                  <a:lnTo>
                    <a:pt x="48806" y="683399"/>
                  </a:lnTo>
                  <a:lnTo>
                    <a:pt x="24396" y="683399"/>
                  </a:lnTo>
                  <a:lnTo>
                    <a:pt x="24396" y="707809"/>
                  </a:lnTo>
                  <a:lnTo>
                    <a:pt x="0" y="707809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0" y="781037"/>
                  </a:lnTo>
                  <a:lnTo>
                    <a:pt x="24396" y="781037"/>
                  </a:lnTo>
                  <a:lnTo>
                    <a:pt x="24396" y="756627"/>
                  </a:lnTo>
                  <a:lnTo>
                    <a:pt x="48806" y="756627"/>
                  </a:lnTo>
                  <a:lnTo>
                    <a:pt x="48806" y="732218"/>
                  </a:lnTo>
                  <a:lnTo>
                    <a:pt x="73215" y="732218"/>
                  </a:lnTo>
                  <a:lnTo>
                    <a:pt x="73215" y="707809"/>
                  </a:lnTo>
                  <a:close/>
                </a:path>
                <a:path w="122555" h="903604">
                  <a:moveTo>
                    <a:pt x="73215" y="268465"/>
                  </a:moveTo>
                  <a:lnTo>
                    <a:pt x="48806" y="268465"/>
                  </a:lnTo>
                  <a:lnTo>
                    <a:pt x="24396" y="268465"/>
                  </a:lnTo>
                  <a:lnTo>
                    <a:pt x="24396" y="292874"/>
                  </a:lnTo>
                  <a:lnTo>
                    <a:pt x="48806" y="292874"/>
                  </a:lnTo>
                  <a:lnTo>
                    <a:pt x="73215" y="292874"/>
                  </a:lnTo>
                  <a:lnTo>
                    <a:pt x="73215" y="268465"/>
                  </a:lnTo>
                  <a:close/>
                </a:path>
                <a:path w="122555" h="903604">
                  <a:moveTo>
                    <a:pt x="73215" y="170840"/>
                  </a:moveTo>
                  <a:lnTo>
                    <a:pt x="48806" y="170840"/>
                  </a:lnTo>
                  <a:lnTo>
                    <a:pt x="48806" y="195249"/>
                  </a:lnTo>
                  <a:lnTo>
                    <a:pt x="73215" y="195249"/>
                  </a:lnTo>
                  <a:lnTo>
                    <a:pt x="73215" y="170840"/>
                  </a:lnTo>
                  <a:close/>
                </a:path>
                <a:path w="122555" h="903604">
                  <a:moveTo>
                    <a:pt x="97624" y="732218"/>
                  </a:moveTo>
                  <a:lnTo>
                    <a:pt x="73215" y="732218"/>
                  </a:lnTo>
                  <a:lnTo>
                    <a:pt x="73215" y="756627"/>
                  </a:lnTo>
                  <a:lnTo>
                    <a:pt x="73215" y="781037"/>
                  </a:lnTo>
                  <a:lnTo>
                    <a:pt x="73215" y="903071"/>
                  </a:lnTo>
                  <a:lnTo>
                    <a:pt x="97624" y="903071"/>
                  </a:lnTo>
                  <a:lnTo>
                    <a:pt x="97624" y="756627"/>
                  </a:lnTo>
                  <a:lnTo>
                    <a:pt x="97624" y="732218"/>
                  </a:lnTo>
                  <a:close/>
                </a:path>
                <a:path w="122555" h="903604">
                  <a:moveTo>
                    <a:pt x="97624" y="512546"/>
                  </a:moveTo>
                  <a:lnTo>
                    <a:pt x="73215" y="512546"/>
                  </a:lnTo>
                  <a:lnTo>
                    <a:pt x="73215" y="488137"/>
                  </a:lnTo>
                  <a:lnTo>
                    <a:pt x="48806" y="488137"/>
                  </a:lnTo>
                  <a:lnTo>
                    <a:pt x="48806" y="512546"/>
                  </a:lnTo>
                  <a:lnTo>
                    <a:pt x="48806" y="536956"/>
                  </a:lnTo>
                  <a:lnTo>
                    <a:pt x="48806" y="561365"/>
                  </a:lnTo>
                  <a:lnTo>
                    <a:pt x="24396" y="561365"/>
                  </a:lnTo>
                  <a:lnTo>
                    <a:pt x="24396" y="536956"/>
                  </a:lnTo>
                  <a:lnTo>
                    <a:pt x="0" y="536956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0" y="610184"/>
                  </a:lnTo>
                  <a:lnTo>
                    <a:pt x="24396" y="610184"/>
                  </a:lnTo>
                  <a:lnTo>
                    <a:pt x="24396" y="634580"/>
                  </a:lnTo>
                  <a:lnTo>
                    <a:pt x="0" y="634580"/>
                  </a:lnTo>
                  <a:lnTo>
                    <a:pt x="0" y="658990"/>
                  </a:lnTo>
                  <a:lnTo>
                    <a:pt x="0" y="683399"/>
                  </a:lnTo>
                  <a:lnTo>
                    <a:pt x="24396" y="683399"/>
                  </a:lnTo>
                  <a:lnTo>
                    <a:pt x="24396" y="658990"/>
                  </a:lnTo>
                  <a:lnTo>
                    <a:pt x="48806" y="658990"/>
                  </a:lnTo>
                  <a:lnTo>
                    <a:pt x="48806" y="683399"/>
                  </a:lnTo>
                  <a:lnTo>
                    <a:pt x="73215" y="683399"/>
                  </a:lnTo>
                  <a:lnTo>
                    <a:pt x="97624" y="683399"/>
                  </a:lnTo>
                  <a:lnTo>
                    <a:pt x="97624" y="658990"/>
                  </a:lnTo>
                  <a:lnTo>
                    <a:pt x="97624" y="634580"/>
                  </a:lnTo>
                  <a:lnTo>
                    <a:pt x="97624" y="610184"/>
                  </a:lnTo>
                  <a:lnTo>
                    <a:pt x="73215" y="610184"/>
                  </a:lnTo>
                  <a:lnTo>
                    <a:pt x="73215" y="634580"/>
                  </a:lnTo>
                  <a:lnTo>
                    <a:pt x="48806" y="634580"/>
                  </a:lnTo>
                  <a:lnTo>
                    <a:pt x="48806" y="610184"/>
                  </a:lnTo>
                  <a:lnTo>
                    <a:pt x="48806" y="585774"/>
                  </a:lnTo>
                  <a:lnTo>
                    <a:pt x="73215" y="585774"/>
                  </a:lnTo>
                  <a:lnTo>
                    <a:pt x="73215" y="561365"/>
                  </a:lnTo>
                  <a:lnTo>
                    <a:pt x="97624" y="561365"/>
                  </a:lnTo>
                  <a:lnTo>
                    <a:pt x="97624" y="536956"/>
                  </a:lnTo>
                  <a:lnTo>
                    <a:pt x="97624" y="512546"/>
                  </a:lnTo>
                  <a:close/>
                </a:path>
                <a:path w="122555" h="903604">
                  <a:moveTo>
                    <a:pt x="97624" y="414921"/>
                  </a:moveTo>
                  <a:lnTo>
                    <a:pt x="73215" y="414921"/>
                  </a:lnTo>
                  <a:lnTo>
                    <a:pt x="73215" y="439318"/>
                  </a:lnTo>
                  <a:lnTo>
                    <a:pt x="73215" y="46372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97624" y="414921"/>
                  </a:lnTo>
                  <a:close/>
                </a:path>
                <a:path w="122555" h="903604">
                  <a:moveTo>
                    <a:pt x="97624" y="317284"/>
                  </a:moveTo>
                  <a:lnTo>
                    <a:pt x="73215" y="317284"/>
                  </a:lnTo>
                  <a:lnTo>
                    <a:pt x="48806" y="317284"/>
                  </a:lnTo>
                  <a:lnTo>
                    <a:pt x="48806" y="341693"/>
                  </a:lnTo>
                  <a:lnTo>
                    <a:pt x="73215" y="341693"/>
                  </a:lnTo>
                  <a:lnTo>
                    <a:pt x="73215" y="366102"/>
                  </a:lnTo>
                  <a:lnTo>
                    <a:pt x="73215" y="390512"/>
                  </a:lnTo>
                  <a:lnTo>
                    <a:pt x="97624" y="390512"/>
                  </a:lnTo>
                  <a:lnTo>
                    <a:pt x="97624" y="366102"/>
                  </a:lnTo>
                  <a:lnTo>
                    <a:pt x="97624" y="341693"/>
                  </a:lnTo>
                  <a:lnTo>
                    <a:pt x="97624" y="317284"/>
                  </a:lnTo>
                  <a:close/>
                </a:path>
                <a:path w="122555" h="903604">
                  <a:moveTo>
                    <a:pt x="97624" y="219646"/>
                  </a:moveTo>
                  <a:lnTo>
                    <a:pt x="73215" y="219646"/>
                  </a:lnTo>
                  <a:lnTo>
                    <a:pt x="48806" y="219646"/>
                  </a:lnTo>
                  <a:lnTo>
                    <a:pt x="48806" y="244055"/>
                  </a:lnTo>
                  <a:lnTo>
                    <a:pt x="73215" y="244055"/>
                  </a:lnTo>
                  <a:lnTo>
                    <a:pt x="97624" y="244055"/>
                  </a:lnTo>
                  <a:lnTo>
                    <a:pt x="97624" y="219646"/>
                  </a:lnTo>
                  <a:close/>
                </a:path>
                <a:path w="122555" h="903604">
                  <a:moveTo>
                    <a:pt x="97624" y="146431"/>
                  </a:moveTo>
                  <a:lnTo>
                    <a:pt x="73215" y="146431"/>
                  </a:lnTo>
                  <a:lnTo>
                    <a:pt x="73215" y="170840"/>
                  </a:lnTo>
                  <a:lnTo>
                    <a:pt x="97624" y="170840"/>
                  </a:lnTo>
                  <a:lnTo>
                    <a:pt x="97624" y="146431"/>
                  </a:lnTo>
                  <a:close/>
                </a:path>
                <a:path w="122555" h="903604">
                  <a:moveTo>
                    <a:pt x="122034" y="170840"/>
                  </a:moveTo>
                  <a:lnTo>
                    <a:pt x="97624" y="170840"/>
                  </a:lnTo>
                  <a:lnTo>
                    <a:pt x="97624" y="195249"/>
                  </a:lnTo>
                  <a:lnTo>
                    <a:pt x="97624" y="219646"/>
                  </a:lnTo>
                  <a:lnTo>
                    <a:pt x="122034" y="219646"/>
                  </a:lnTo>
                  <a:lnTo>
                    <a:pt x="122034" y="195249"/>
                  </a:lnTo>
                  <a:lnTo>
                    <a:pt x="122034" y="170840"/>
                  </a:lnTo>
                  <a:close/>
                </a:path>
                <a:path w="122555" h="903604">
                  <a:moveTo>
                    <a:pt x="122034" y="73228"/>
                  </a:moveTo>
                  <a:lnTo>
                    <a:pt x="97624" y="73228"/>
                  </a:lnTo>
                  <a:lnTo>
                    <a:pt x="73215" y="73228"/>
                  </a:lnTo>
                  <a:lnTo>
                    <a:pt x="73215" y="48818"/>
                  </a:lnTo>
                  <a:lnTo>
                    <a:pt x="48806" y="48818"/>
                  </a:lnTo>
                  <a:lnTo>
                    <a:pt x="24396" y="48818"/>
                  </a:lnTo>
                  <a:lnTo>
                    <a:pt x="24396" y="73228"/>
                  </a:lnTo>
                  <a:lnTo>
                    <a:pt x="48806" y="73228"/>
                  </a:lnTo>
                  <a:lnTo>
                    <a:pt x="48806" y="97612"/>
                  </a:lnTo>
                  <a:lnTo>
                    <a:pt x="48806" y="122021"/>
                  </a:lnTo>
                  <a:lnTo>
                    <a:pt x="24396" y="122021"/>
                  </a:lnTo>
                  <a:lnTo>
                    <a:pt x="24396" y="146431"/>
                  </a:lnTo>
                  <a:lnTo>
                    <a:pt x="24396" y="170840"/>
                  </a:lnTo>
                  <a:lnTo>
                    <a:pt x="48806" y="170840"/>
                  </a:lnTo>
                  <a:lnTo>
                    <a:pt x="48806" y="146431"/>
                  </a:lnTo>
                  <a:lnTo>
                    <a:pt x="73215" y="146431"/>
                  </a:lnTo>
                  <a:lnTo>
                    <a:pt x="73215" y="122021"/>
                  </a:lnTo>
                  <a:lnTo>
                    <a:pt x="73215" y="97624"/>
                  </a:lnTo>
                  <a:lnTo>
                    <a:pt x="97624" y="97624"/>
                  </a:lnTo>
                  <a:lnTo>
                    <a:pt x="122034" y="97624"/>
                  </a:lnTo>
                  <a:lnTo>
                    <a:pt x="122034" y="73228"/>
                  </a:lnTo>
                  <a:close/>
                </a:path>
                <a:path w="122555" h="903604">
                  <a:moveTo>
                    <a:pt x="122034" y="0"/>
                  </a:moveTo>
                  <a:lnTo>
                    <a:pt x="97624" y="0"/>
                  </a:lnTo>
                  <a:lnTo>
                    <a:pt x="73215" y="0"/>
                  </a:lnTo>
                  <a:lnTo>
                    <a:pt x="48806" y="0"/>
                  </a:lnTo>
                  <a:lnTo>
                    <a:pt x="24396" y="0"/>
                  </a:lnTo>
                  <a:lnTo>
                    <a:pt x="24396" y="24409"/>
                  </a:lnTo>
                  <a:lnTo>
                    <a:pt x="48806" y="24409"/>
                  </a:lnTo>
                  <a:lnTo>
                    <a:pt x="73215" y="24409"/>
                  </a:lnTo>
                  <a:lnTo>
                    <a:pt x="97624" y="24409"/>
                  </a:lnTo>
                  <a:lnTo>
                    <a:pt x="122034" y="24409"/>
                  </a:lnTo>
                  <a:lnTo>
                    <a:pt x="1220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1169568" y="4320577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5" h="903604">
                  <a:moveTo>
                    <a:pt x="24409" y="317284"/>
                  </a:moveTo>
                  <a:lnTo>
                    <a:pt x="0" y="317284"/>
                  </a:lnTo>
                  <a:lnTo>
                    <a:pt x="0" y="341693"/>
                  </a:lnTo>
                  <a:lnTo>
                    <a:pt x="24409" y="341693"/>
                  </a:lnTo>
                  <a:lnTo>
                    <a:pt x="24409" y="317284"/>
                  </a:lnTo>
                  <a:close/>
                </a:path>
                <a:path w="122555" h="903604">
                  <a:moveTo>
                    <a:pt x="24409" y="244055"/>
                  </a:moveTo>
                  <a:lnTo>
                    <a:pt x="0" y="244055"/>
                  </a:lnTo>
                  <a:lnTo>
                    <a:pt x="0" y="268465"/>
                  </a:lnTo>
                  <a:lnTo>
                    <a:pt x="0" y="292874"/>
                  </a:lnTo>
                  <a:lnTo>
                    <a:pt x="24409" y="292874"/>
                  </a:lnTo>
                  <a:lnTo>
                    <a:pt x="24409" y="268465"/>
                  </a:lnTo>
                  <a:lnTo>
                    <a:pt x="24409" y="244055"/>
                  </a:lnTo>
                  <a:close/>
                </a:path>
                <a:path w="122555" h="903604">
                  <a:moveTo>
                    <a:pt x="24409" y="195249"/>
                  </a:moveTo>
                  <a:lnTo>
                    <a:pt x="0" y="195249"/>
                  </a:lnTo>
                  <a:lnTo>
                    <a:pt x="0" y="219646"/>
                  </a:lnTo>
                  <a:lnTo>
                    <a:pt x="24409" y="219646"/>
                  </a:lnTo>
                  <a:lnTo>
                    <a:pt x="24409" y="195249"/>
                  </a:lnTo>
                  <a:close/>
                </a:path>
                <a:path w="122555" h="903604">
                  <a:moveTo>
                    <a:pt x="48818" y="878662"/>
                  </a:moveTo>
                  <a:lnTo>
                    <a:pt x="24409" y="878662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48818" y="878662"/>
                  </a:lnTo>
                  <a:close/>
                </a:path>
                <a:path w="122555" h="903604">
                  <a:moveTo>
                    <a:pt x="48818" y="829856"/>
                  </a:moveTo>
                  <a:lnTo>
                    <a:pt x="24409" y="829856"/>
                  </a:lnTo>
                  <a:lnTo>
                    <a:pt x="0" y="829856"/>
                  </a:lnTo>
                  <a:lnTo>
                    <a:pt x="0" y="854252"/>
                  </a:lnTo>
                  <a:lnTo>
                    <a:pt x="0" y="878662"/>
                  </a:lnTo>
                  <a:lnTo>
                    <a:pt x="24409" y="878662"/>
                  </a:lnTo>
                  <a:lnTo>
                    <a:pt x="24409" y="854252"/>
                  </a:lnTo>
                  <a:lnTo>
                    <a:pt x="48818" y="854252"/>
                  </a:lnTo>
                  <a:lnTo>
                    <a:pt x="48818" y="829856"/>
                  </a:lnTo>
                  <a:close/>
                </a:path>
                <a:path w="122555" h="903604">
                  <a:moveTo>
                    <a:pt x="48818" y="390512"/>
                  </a:moveTo>
                  <a:lnTo>
                    <a:pt x="24409" y="390512"/>
                  </a:lnTo>
                  <a:lnTo>
                    <a:pt x="0" y="390512"/>
                  </a:lnTo>
                  <a:lnTo>
                    <a:pt x="0" y="414921"/>
                  </a:lnTo>
                  <a:lnTo>
                    <a:pt x="24409" y="414921"/>
                  </a:lnTo>
                  <a:lnTo>
                    <a:pt x="24409" y="439318"/>
                  </a:lnTo>
                  <a:lnTo>
                    <a:pt x="48818" y="439318"/>
                  </a:lnTo>
                  <a:lnTo>
                    <a:pt x="48818" y="414921"/>
                  </a:lnTo>
                  <a:lnTo>
                    <a:pt x="48818" y="390512"/>
                  </a:lnTo>
                  <a:close/>
                </a:path>
                <a:path w="122555" h="903604">
                  <a:moveTo>
                    <a:pt x="48818" y="292874"/>
                  </a:moveTo>
                  <a:lnTo>
                    <a:pt x="24409" y="292874"/>
                  </a:lnTo>
                  <a:lnTo>
                    <a:pt x="24409" y="317284"/>
                  </a:lnTo>
                  <a:lnTo>
                    <a:pt x="48818" y="317284"/>
                  </a:lnTo>
                  <a:lnTo>
                    <a:pt x="48818" y="292874"/>
                  </a:lnTo>
                  <a:close/>
                </a:path>
                <a:path w="122555" h="903604">
                  <a:moveTo>
                    <a:pt x="48818" y="219646"/>
                  </a:moveTo>
                  <a:lnTo>
                    <a:pt x="24409" y="219646"/>
                  </a:lnTo>
                  <a:lnTo>
                    <a:pt x="24409" y="244055"/>
                  </a:lnTo>
                  <a:lnTo>
                    <a:pt x="48818" y="244055"/>
                  </a:lnTo>
                  <a:lnTo>
                    <a:pt x="48818" y="219646"/>
                  </a:lnTo>
                  <a:close/>
                </a:path>
                <a:path w="122555" h="903604">
                  <a:moveTo>
                    <a:pt x="48818" y="48818"/>
                  </a:moveTo>
                  <a:lnTo>
                    <a:pt x="24409" y="48818"/>
                  </a:lnTo>
                  <a:lnTo>
                    <a:pt x="24409" y="73228"/>
                  </a:lnTo>
                  <a:lnTo>
                    <a:pt x="24409" y="97612"/>
                  </a:lnTo>
                  <a:lnTo>
                    <a:pt x="24409" y="122021"/>
                  </a:lnTo>
                  <a:lnTo>
                    <a:pt x="24409" y="146431"/>
                  </a:lnTo>
                  <a:lnTo>
                    <a:pt x="24409" y="170840"/>
                  </a:lnTo>
                  <a:lnTo>
                    <a:pt x="48818" y="170840"/>
                  </a:lnTo>
                  <a:lnTo>
                    <a:pt x="48818" y="73228"/>
                  </a:lnTo>
                  <a:lnTo>
                    <a:pt x="48818" y="48818"/>
                  </a:lnTo>
                  <a:close/>
                </a:path>
                <a:path w="122555" h="903604">
                  <a:moveTo>
                    <a:pt x="48818" y="0"/>
                  </a:moveTo>
                  <a:lnTo>
                    <a:pt x="24409" y="0"/>
                  </a:lnTo>
                  <a:lnTo>
                    <a:pt x="24409" y="24409"/>
                  </a:lnTo>
                  <a:lnTo>
                    <a:pt x="48818" y="24409"/>
                  </a:lnTo>
                  <a:lnTo>
                    <a:pt x="48818" y="0"/>
                  </a:lnTo>
                  <a:close/>
                </a:path>
                <a:path w="122555" h="903604">
                  <a:moveTo>
                    <a:pt x="97624" y="878662"/>
                  </a:moveTo>
                  <a:lnTo>
                    <a:pt x="73228" y="878662"/>
                  </a:lnTo>
                  <a:lnTo>
                    <a:pt x="73228" y="903071"/>
                  </a:lnTo>
                  <a:lnTo>
                    <a:pt x="97624" y="903071"/>
                  </a:lnTo>
                  <a:lnTo>
                    <a:pt x="97624" y="878662"/>
                  </a:lnTo>
                  <a:close/>
                </a:path>
                <a:path w="122555" h="903604">
                  <a:moveTo>
                    <a:pt x="97624" y="732218"/>
                  </a:moveTo>
                  <a:lnTo>
                    <a:pt x="73228" y="732218"/>
                  </a:lnTo>
                  <a:lnTo>
                    <a:pt x="73228" y="756627"/>
                  </a:lnTo>
                  <a:lnTo>
                    <a:pt x="97624" y="756627"/>
                  </a:lnTo>
                  <a:lnTo>
                    <a:pt x="97624" y="732218"/>
                  </a:lnTo>
                  <a:close/>
                </a:path>
                <a:path w="122555" h="903604">
                  <a:moveTo>
                    <a:pt x="97624" y="610184"/>
                  </a:moveTo>
                  <a:lnTo>
                    <a:pt x="73228" y="610184"/>
                  </a:lnTo>
                  <a:lnTo>
                    <a:pt x="48818" y="610184"/>
                  </a:lnTo>
                  <a:lnTo>
                    <a:pt x="24409" y="610184"/>
                  </a:lnTo>
                  <a:lnTo>
                    <a:pt x="24409" y="634580"/>
                  </a:lnTo>
                  <a:lnTo>
                    <a:pt x="24409" y="658990"/>
                  </a:lnTo>
                  <a:lnTo>
                    <a:pt x="24409" y="683399"/>
                  </a:lnTo>
                  <a:lnTo>
                    <a:pt x="0" y="683399"/>
                  </a:lnTo>
                  <a:lnTo>
                    <a:pt x="0" y="707809"/>
                  </a:lnTo>
                  <a:lnTo>
                    <a:pt x="0" y="732218"/>
                  </a:lnTo>
                  <a:lnTo>
                    <a:pt x="24409" y="732218"/>
                  </a:lnTo>
                  <a:lnTo>
                    <a:pt x="24409" y="756627"/>
                  </a:lnTo>
                  <a:lnTo>
                    <a:pt x="24409" y="781037"/>
                  </a:lnTo>
                  <a:lnTo>
                    <a:pt x="0" y="781037"/>
                  </a:lnTo>
                  <a:lnTo>
                    <a:pt x="0" y="805446"/>
                  </a:lnTo>
                  <a:lnTo>
                    <a:pt x="24409" y="805446"/>
                  </a:lnTo>
                  <a:lnTo>
                    <a:pt x="48818" y="805446"/>
                  </a:lnTo>
                  <a:lnTo>
                    <a:pt x="48818" y="829856"/>
                  </a:lnTo>
                  <a:lnTo>
                    <a:pt x="73228" y="829856"/>
                  </a:lnTo>
                  <a:lnTo>
                    <a:pt x="73228" y="854252"/>
                  </a:lnTo>
                  <a:lnTo>
                    <a:pt x="97624" y="854252"/>
                  </a:lnTo>
                  <a:lnTo>
                    <a:pt x="97624" y="829856"/>
                  </a:lnTo>
                  <a:lnTo>
                    <a:pt x="97624" y="805446"/>
                  </a:lnTo>
                  <a:lnTo>
                    <a:pt x="97624" y="781037"/>
                  </a:lnTo>
                  <a:lnTo>
                    <a:pt x="73228" y="781037"/>
                  </a:lnTo>
                  <a:lnTo>
                    <a:pt x="48818" y="781037"/>
                  </a:lnTo>
                  <a:lnTo>
                    <a:pt x="48818" y="756627"/>
                  </a:lnTo>
                  <a:lnTo>
                    <a:pt x="48818" y="732218"/>
                  </a:lnTo>
                  <a:lnTo>
                    <a:pt x="48818" y="707809"/>
                  </a:lnTo>
                  <a:lnTo>
                    <a:pt x="73228" y="707809"/>
                  </a:lnTo>
                  <a:lnTo>
                    <a:pt x="97624" y="707809"/>
                  </a:lnTo>
                  <a:lnTo>
                    <a:pt x="97624" y="683399"/>
                  </a:lnTo>
                  <a:lnTo>
                    <a:pt x="73228" y="683399"/>
                  </a:lnTo>
                  <a:lnTo>
                    <a:pt x="48818" y="683399"/>
                  </a:lnTo>
                  <a:lnTo>
                    <a:pt x="48818" y="658990"/>
                  </a:lnTo>
                  <a:lnTo>
                    <a:pt x="73228" y="658990"/>
                  </a:lnTo>
                  <a:lnTo>
                    <a:pt x="73228" y="634580"/>
                  </a:lnTo>
                  <a:lnTo>
                    <a:pt x="97624" y="634580"/>
                  </a:lnTo>
                  <a:lnTo>
                    <a:pt x="97624" y="610184"/>
                  </a:lnTo>
                  <a:close/>
                </a:path>
                <a:path w="122555" h="903604">
                  <a:moveTo>
                    <a:pt x="97624" y="195249"/>
                  </a:moveTo>
                  <a:lnTo>
                    <a:pt x="73228" y="195249"/>
                  </a:lnTo>
                  <a:lnTo>
                    <a:pt x="48818" y="195249"/>
                  </a:lnTo>
                  <a:lnTo>
                    <a:pt x="48818" y="219646"/>
                  </a:lnTo>
                  <a:lnTo>
                    <a:pt x="73228" y="219646"/>
                  </a:lnTo>
                  <a:lnTo>
                    <a:pt x="97624" y="219646"/>
                  </a:lnTo>
                  <a:lnTo>
                    <a:pt x="97624" y="195249"/>
                  </a:lnTo>
                  <a:close/>
                </a:path>
                <a:path w="122555" h="903604">
                  <a:moveTo>
                    <a:pt x="122034" y="414921"/>
                  </a:moveTo>
                  <a:lnTo>
                    <a:pt x="97624" y="414921"/>
                  </a:lnTo>
                  <a:lnTo>
                    <a:pt x="97624" y="390512"/>
                  </a:lnTo>
                  <a:lnTo>
                    <a:pt x="97624" y="366102"/>
                  </a:lnTo>
                  <a:lnTo>
                    <a:pt x="97624" y="341693"/>
                  </a:lnTo>
                  <a:lnTo>
                    <a:pt x="97624" y="317284"/>
                  </a:lnTo>
                  <a:lnTo>
                    <a:pt x="97624" y="292874"/>
                  </a:lnTo>
                  <a:lnTo>
                    <a:pt x="73228" y="292874"/>
                  </a:lnTo>
                  <a:lnTo>
                    <a:pt x="73228" y="317284"/>
                  </a:lnTo>
                  <a:lnTo>
                    <a:pt x="48818" y="317284"/>
                  </a:lnTo>
                  <a:lnTo>
                    <a:pt x="48818" y="341693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48818" y="366102"/>
                  </a:lnTo>
                  <a:lnTo>
                    <a:pt x="73228" y="366102"/>
                  </a:lnTo>
                  <a:lnTo>
                    <a:pt x="73228" y="390512"/>
                  </a:lnTo>
                  <a:lnTo>
                    <a:pt x="73228" y="414921"/>
                  </a:lnTo>
                  <a:lnTo>
                    <a:pt x="73228" y="439318"/>
                  </a:lnTo>
                  <a:lnTo>
                    <a:pt x="48818" y="439318"/>
                  </a:lnTo>
                  <a:lnTo>
                    <a:pt x="48818" y="463727"/>
                  </a:lnTo>
                  <a:lnTo>
                    <a:pt x="48818" y="488137"/>
                  </a:lnTo>
                  <a:lnTo>
                    <a:pt x="24409" y="488137"/>
                  </a:lnTo>
                  <a:lnTo>
                    <a:pt x="24409" y="463727"/>
                  </a:lnTo>
                  <a:lnTo>
                    <a:pt x="0" y="463727"/>
                  </a:lnTo>
                  <a:lnTo>
                    <a:pt x="0" y="488137"/>
                  </a:lnTo>
                  <a:lnTo>
                    <a:pt x="0" y="512546"/>
                  </a:lnTo>
                  <a:lnTo>
                    <a:pt x="24409" y="512546"/>
                  </a:lnTo>
                  <a:lnTo>
                    <a:pt x="48818" y="512546"/>
                  </a:lnTo>
                  <a:lnTo>
                    <a:pt x="48818" y="536956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24409" y="585774"/>
                  </a:lnTo>
                  <a:lnTo>
                    <a:pt x="48818" y="585774"/>
                  </a:lnTo>
                  <a:lnTo>
                    <a:pt x="73228" y="585774"/>
                  </a:lnTo>
                  <a:lnTo>
                    <a:pt x="97624" y="585774"/>
                  </a:lnTo>
                  <a:lnTo>
                    <a:pt x="97624" y="561365"/>
                  </a:lnTo>
                  <a:lnTo>
                    <a:pt x="73228" y="561365"/>
                  </a:lnTo>
                  <a:lnTo>
                    <a:pt x="73228" y="536956"/>
                  </a:lnTo>
                  <a:lnTo>
                    <a:pt x="73228" y="512546"/>
                  </a:lnTo>
                  <a:lnTo>
                    <a:pt x="97624" y="512546"/>
                  </a:lnTo>
                  <a:lnTo>
                    <a:pt x="97624" y="488137"/>
                  </a:lnTo>
                  <a:lnTo>
                    <a:pt x="73228" y="488137"/>
                  </a:lnTo>
                  <a:lnTo>
                    <a:pt x="73228" y="46372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122034" y="439318"/>
                  </a:lnTo>
                  <a:lnTo>
                    <a:pt x="122034" y="414921"/>
                  </a:lnTo>
                  <a:close/>
                </a:path>
                <a:path w="122555" h="903604">
                  <a:moveTo>
                    <a:pt x="122034" y="244055"/>
                  </a:moveTo>
                  <a:lnTo>
                    <a:pt x="97624" y="244055"/>
                  </a:lnTo>
                  <a:lnTo>
                    <a:pt x="73228" y="244055"/>
                  </a:lnTo>
                  <a:lnTo>
                    <a:pt x="48818" y="244055"/>
                  </a:lnTo>
                  <a:lnTo>
                    <a:pt x="48818" y="268465"/>
                  </a:lnTo>
                  <a:lnTo>
                    <a:pt x="73228" y="268465"/>
                  </a:lnTo>
                  <a:lnTo>
                    <a:pt x="97624" y="268465"/>
                  </a:lnTo>
                  <a:lnTo>
                    <a:pt x="122034" y="268465"/>
                  </a:lnTo>
                  <a:lnTo>
                    <a:pt x="122034" y="244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267193" y="4515827"/>
              <a:ext cx="146685" cy="708025"/>
            </a:xfrm>
            <a:custGeom>
              <a:avLst/>
              <a:gdLst/>
              <a:ahLst/>
              <a:cxnLst/>
              <a:rect l="l" t="t" r="r" b="b"/>
              <a:pathLst>
                <a:path w="146684" h="708025">
                  <a:moveTo>
                    <a:pt x="24409" y="659003"/>
                  </a:moveTo>
                  <a:lnTo>
                    <a:pt x="0" y="659003"/>
                  </a:lnTo>
                  <a:lnTo>
                    <a:pt x="0" y="683412"/>
                  </a:lnTo>
                  <a:lnTo>
                    <a:pt x="0" y="707821"/>
                  </a:lnTo>
                  <a:lnTo>
                    <a:pt x="24409" y="707821"/>
                  </a:lnTo>
                  <a:lnTo>
                    <a:pt x="24409" y="683412"/>
                  </a:lnTo>
                  <a:lnTo>
                    <a:pt x="24409" y="659003"/>
                  </a:lnTo>
                  <a:close/>
                </a:path>
                <a:path w="146684" h="708025">
                  <a:moveTo>
                    <a:pt x="24409" y="439331"/>
                  </a:moveTo>
                  <a:lnTo>
                    <a:pt x="0" y="439331"/>
                  </a:lnTo>
                  <a:lnTo>
                    <a:pt x="0" y="463740"/>
                  </a:lnTo>
                  <a:lnTo>
                    <a:pt x="24409" y="463740"/>
                  </a:lnTo>
                  <a:lnTo>
                    <a:pt x="24409" y="439331"/>
                  </a:lnTo>
                  <a:close/>
                </a:path>
                <a:path w="146684" h="708025">
                  <a:moveTo>
                    <a:pt x="24409" y="366115"/>
                  </a:moveTo>
                  <a:lnTo>
                    <a:pt x="0" y="366115"/>
                  </a:lnTo>
                  <a:lnTo>
                    <a:pt x="0" y="390525"/>
                  </a:lnTo>
                  <a:lnTo>
                    <a:pt x="24409" y="390525"/>
                  </a:lnTo>
                  <a:lnTo>
                    <a:pt x="24409" y="366115"/>
                  </a:lnTo>
                  <a:close/>
                </a:path>
                <a:path w="146684" h="708025">
                  <a:moveTo>
                    <a:pt x="24409" y="219671"/>
                  </a:moveTo>
                  <a:lnTo>
                    <a:pt x="0" y="219671"/>
                  </a:lnTo>
                  <a:lnTo>
                    <a:pt x="0" y="244068"/>
                  </a:lnTo>
                  <a:lnTo>
                    <a:pt x="0" y="268478"/>
                  </a:lnTo>
                  <a:lnTo>
                    <a:pt x="24409" y="268478"/>
                  </a:lnTo>
                  <a:lnTo>
                    <a:pt x="24409" y="244068"/>
                  </a:lnTo>
                  <a:lnTo>
                    <a:pt x="24409" y="219671"/>
                  </a:lnTo>
                  <a:close/>
                </a:path>
                <a:path w="146684" h="708025">
                  <a:moveTo>
                    <a:pt x="97586" y="561378"/>
                  </a:moveTo>
                  <a:lnTo>
                    <a:pt x="73177" y="561378"/>
                  </a:lnTo>
                  <a:lnTo>
                    <a:pt x="73177" y="585787"/>
                  </a:lnTo>
                  <a:lnTo>
                    <a:pt x="97586" y="585787"/>
                  </a:lnTo>
                  <a:lnTo>
                    <a:pt x="97586" y="561378"/>
                  </a:lnTo>
                  <a:close/>
                </a:path>
                <a:path w="146684" h="708025">
                  <a:moveTo>
                    <a:pt x="97586" y="97624"/>
                  </a:moveTo>
                  <a:lnTo>
                    <a:pt x="73177" y="97624"/>
                  </a:lnTo>
                  <a:lnTo>
                    <a:pt x="73177" y="122034"/>
                  </a:lnTo>
                  <a:lnTo>
                    <a:pt x="97586" y="122034"/>
                  </a:lnTo>
                  <a:lnTo>
                    <a:pt x="97586" y="97624"/>
                  </a:lnTo>
                  <a:close/>
                </a:path>
                <a:path w="146684" h="708025">
                  <a:moveTo>
                    <a:pt x="121996" y="683412"/>
                  </a:moveTo>
                  <a:lnTo>
                    <a:pt x="97586" y="683412"/>
                  </a:lnTo>
                  <a:lnTo>
                    <a:pt x="73177" y="683412"/>
                  </a:lnTo>
                  <a:lnTo>
                    <a:pt x="73177" y="707821"/>
                  </a:lnTo>
                  <a:lnTo>
                    <a:pt x="97586" y="707821"/>
                  </a:lnTo>
                  <a:lnTo>
                    <a:pt x="121996" y="707821"/>
                  </a:lnTo>
                  <a:lnTo>
                    <a:pt x="121996" y="683412"/>
                  </a:lnTo>
                  <a:close/>
                </a:path>
                <a:path w="146684" h="708025">
                  <a:moveTo>
                    <a:pt x="121996" y="585787"/>
                  </a:moveTo>
                  <a:lnTo>
                    <a:pt x="97586" y="585787"/>
                  </a:lnTo>
                  <a:lnTo>
                    <a:pt x="97586" y="610196"/>
                  </a:lnTo>
                  <a:lnTo>
                    <a:pt x="97586" y="634606"/>
                  </a:lnTo>
                  <a:lnTo>
                    <a:pt x="121996" y="634606"/>
                  </a:lnTo>
                  <a:lnTo>
                    <a:pt x="121996" y="610196"/>
                  </a:lnTo>
                  <a:lnTo>
                    <a:pt x="121996" y="585787"/>
                  </a:lnTo>
                  <a:close/>
                </a:path>
                <a:path w="146684" h="708025">
                  <a:moveTo>
                    <a:pt x="121996" y="488149"/>
                  </a:moveTo>
                  <a:lnTo>
                    <a:pt x="97586" y="488149"/>
                  </a:lnTo>
                  <a:lnTo>
                    <a:pt x="97586" y="463740"/>
                  </a:lnTo>
                  <a:lnTo>
                    <a:pt x="73177" y="463740"/>
                  </a:lnTo>
                  <a:lnTo>
                    <a:pt x="73177" y="439331"/>
                  </a:lnTo>
                  <a:lnTo>
                    <a:pt x="48818" y="439331"/>
                  </a:lnTo>
                  <a:lnTo>
                    <a:pt x="48818" y="414934"/>
                  </a:lnTo>
                  <a:lnTo>
                    <a:pt x="48818" y="390525"/>
                  </a:lnTo>
                  <a:lnTo>
                    <a:pt x="24409" y="390525"/>
                  </a:lnTo>
                  <a:lnTo>
                    <a:pt x="24409" y="414934"/>
                  </a:lnTo>
                  <a:lnTo>
                    <a:pt x="24409" y="439331"/>
                  </a:lnTo>
                  <a:lnTo>
                    <a:pt x="48780" y="439331"/>
                  </a:lnTo>
                  <a:lnTo>
                    <a:pt x="48780" y="463740"/>
                  </a:lnTo>
                  <a:lnTo>
                    <a:pt x="24409" y="463740"/>
                  </a:lnTo>
                  <a:lnTo>
                    <a:pt x="24409" y="488149"/>
                  </a:lnTo>
                  <a:lnTo>
                    <a:pt x="0" y="488149"/>
                  </a:lnTo>
                  <a:lnTo>
                    <a:pt x="0" y="512559"/>
                  </a:lnTo>
                  <a:lnTo>
                    <a:pt x="24409" y="512559"/>
                  </a:lnTo>
                  <a:lnTo>
                    <a:pt x="24409" y="536968"/>
                  </a:lnTo>
                  <a:lnTo>
                    <a:pt x="24409" y="561378"/>
                  </a:lnTo>
                  <a:lnTo>
                    <a:pt x="24409" y="585787"/>
                  </a:lnTo>
                  <a:lnTo>
                    <a:pt x="0" y="585787"/>
                  </a:lnTo>
                  <a:lnTo>
                    <a:pt x="0" y="610196"/>
                  </a:lnTo>
                  <a:lnTo>
                    <a:pt x="0" y="634606"/>
                  </a:lnTo>
                  <a:lnTo>
                    <a:pt x="24409" y="634606"/>
                  </a:lnTo>
                  <a:lnTo>
                    <a:pt x="24409" y="610196"/>
                  </a:lnTo>
                  <a:lnTo>
                    <a:pt x="48780" y="610196"/>
                  </a:lnTo>
                  <a:lnTo>
                    <a:pt x="48780" y="634606"/>
                  </a:lnTo>
                  <a:lnTo>
                    <a:pt x="24409" y="634606"/>
                  </a:lnTo>
                  <a:lnTo>
                    <a:pt x="24409" y="659003"/>
                  </a:lnTo>
                  <a:lnTo>
                    <a:pt x="48780" y="659003"/>
                  </a:lnTo>
                  <a:lnTo>
                    <a:pt x="48780" y="683412"/>
                  </a:lnTo>
                  <a:lnTo>
                    <a:pt x="73177" y="683412"/>
                  </a:lnTo>
                  <a:lnTo>
                    <a:pt x="73177" y="659003"/>
                  </a:lnTo>
                  <a:lnTo>
                    <a:pt x="73177" y="634606"/>
                  </a:lnTo>
                  <a:lnTo>
                    <a:pt x="73177" y="610196"/>
                  </a:lnTo>
                  <a:lnTo>
                    <a:pt x="48818" y="610196"/>
                  </a:lnTo>
                  <a:lnTo>
                    <a:pt x="48818" y="585787"/>
                  </a:lnTo>
                  <a:lnTo>
                    <a:pt x="48818" y="561378"/>
                  </a:lnTo>
                  <a:lnTo>
                    <a:pt x="73177" y="561378"/>
                  </a:lnTo>
                  <a:lnTo>
                    <a:pt x="73177" y="536968"/>
                  </a:lnTo>
                  <a:lnTo>
                    <a:pt x="48818" y="536968"/>
                  </a:lnTo>
                  <a:lnTo>
                    <a:pt x="48818" y="512559"/>
                  </a:lnTo>
                  <a:lnTo>
                    <a:pt x="73177" y="512559"/>
                  </a:lnTo>
                  <a:lnTo>
                    <a:pt x="73177" y="536968"/>
                  </a:lnTo>
                  <a:lnTo>
                    <a:pt x="97586" y="536968"/>
                  </a:lnTo>
                  <a:lnTo>
                    <a:pt x="121996" y="536968"/>
                  </a:lnTo>
                  <a:lnTo>
                    <a:pt x="121996" y="512559"/>
                  </a:lnTo>
                  <a:lnTo>
                    <a:pt x="121996" y="488149"/>
                  </a:lnTo>
                  <a:close/>
                </a:path>
                <a:path w="146684" h="708025">
                  <a:moveTo>
                    <a:pt x="121996" y="439331"/>
                  </a:moveTo>
                  <a:lnTo>
                    <a:pt x="97586" y="439331"/>
                  </a:lnTo>
                  <a:lnTo>
                    <a:pt x="97586" y="463740"/>
                  </a:lnTo>
                  <a:lnTo>
                    <a:pt x="121996" y="463740"/>
                  </a:lnTo>
                  <a:lnTo>
                    <a:pt x="121996" y="439331"/>
                  </a:lnTo>
                  <a:close/>
                </a:path>
                <a:path w="146684" h="708025">
                  <a:moveTo>
                    <a:pt x="121996" y="366115"/>
                  </a:moveTo>
                  <a:lnTo>
                    <a:pt x="97586" y="366115"/>
                  </a:lnTo>
                  <a:lnTo>
                    <a:pt x="97586" y="341706"/>
                  </a:lnTo>
                  <a:lnTo>
                    <a:pt x="73177" y="341706"/>
                  </a:lnTo>
                  <a:lnTo>
                    <a:pt x="48818" y="341706"/>
                  </a:lnTo>
                  <a:lnTo>
                    <a:pt x="48818" y="317296"/>
                  </a:lnTo>
                  <a:lnTo>
                    <a:pt x="73177" y="317296"/>
                  </a:lnTo>
                  <a:lnTo>
                    <a:pt x="97586" y="317296"/>
                  </a:lnTo>
                  <a:lnTo>
                    <a:pt x="97586" y="292887"/>
                  </a:lnTo>
                  <a:lnTo>
                    <a:pt x="73177" y="292887"/>
                  </a:lnTo>
                  <a:lnTo>
                    <a:pt x="48818" y="292887"/>
                  </a:lnTo>
                  <a:lnTo>
                    <a:pt x="24409" y="292887"/>
                  </a:lnTo>
                  <a:lnTo>
                    <a:pt x="24409" y="317296"/>
                  </a:lnTo>
                  <a:lnTo>
                    <a:pt x="0" y="317296"/>
                  </a:lnTo>
                  <a:lnTo>
                    <a:pt x="0" y="341706"/>
                  </a:lnTo>
                  <a:lnTo>
                    <a:pt x="24409" y="341706"/>
                  </a:lnTo>
                  <a:lnTo>
                    <a:pt x="24409" y="366115"/>
                  </a:lnTo>
                  <a:lnTo>
                    <a:pt x="48780" y="366115"/>
                  </a:lnTo>
                  <a:lnTo>
                    <a:pt x="73177" y="366115"/>
                  </a:lnTo>
                  <a:lnTo>
                    <a:pt x="73177" y="390525"/>
                  </a:lnTo>
                  <a:lnTo>
                    <a:pt x="73177" y="414934"/>
                  </a:lnTo>
                  <a:lnTo>
                    <a:pt x="97586" y="414934"/>
                  </a:lnTo>
                  <a:lnTo>
                    <a:pt x="97586" y="390525"/>
                  </a:lnTo>
                  <a:lnTo>
                    <a:pt x="121996" y="390525"/>
                  </a:lnTo>
                  <a:lnTo>
                    <a:pt x="121996" y="366115"/>
                  </a:lnTo>
                  <a:close/>
                </a:path>
                <a:path w="146684" h="708025">
                  <a:moveTo>
                    <a:pt x="121996" y="122034"/>
                  </a:moveTo>
                  <a:lnTo>
                    <a:pt x="97586" y="122034"/>
                  </a:lnTo>
                  <a:lnTo>
                    <a:pt x="97586" y="146443"/>
                  </a:lnTo>
                  <a:lnTo>
                    <a:pt x="121996" y="146443"/>
                  </a:lnTo>
                  <a:lnTo>
                    <a:pt x="121996" y="122034"/>
                  </a:lnTo>
                  <a:close/>
                </a:path>
                <a:path w="146684" h="708025">
                  <a:moveTo>
                    <a:pt x="121996" y="73215"/>
                  </a:moveTo>
                  <a:lnTo>
                    <a:pt x="97586" y="73215"/>
                  </a:lnTo>
                  <a:lnTo>
                    <a:pt x="97586" y="97624"/>
                  </a:lnTo>
                  <a:lnTo>
                    <a:pt x="121996" y="97624"/>
                  </a:lnTo>
                  <a:lnTo>
                    <a:pt x="121996" y="73215"/>
                  </a:lnTo>
                  <a:close/>
                </a:path>
                <a:path w="146684" h="708025">
                  <a:moveTo>
                    <a:pt x="121996" y="0"/>
                  </a:moveTo>
                  <a:lnTo>
                    <a:pt x="97586" y="0"/>
                  </a:lnTo>
                  <a:lnTo>
                    <a:pt x="97586" y="24396"/>
                  </a:lnTo>
                  <a:lnTo>
                    <a:pt x="73177" y="24396"/>
                  </a:lnTo>
                  <a:lnTo>
                    <a:pt x="73177" y="48806"/>
                  </a:lnTo>
                  <a:lnTo>
                    <a:pt x="48818" y="48806"/>
                  </a:lnTo>
                  <a:lnTo>
                    <a:pt x="24409" y="48806"/>
                  </a:lnTo>
                  <a:lnTo>
                    <a:pt x="24409" y="73215"/>
                  </a:lnTo>
                  <a:lnTo>
                    <a:pt x="24409" y="97624"/>
                  </a:lnTo>
                  <a:lnTo>
                    <a:pt x="24409" y="122034"/>
                  </a:lnTo>
                  <a:lnTo>
                    <a:pt x="24409" y="146443"/>
                  </a:lnTo>
                  <a:lnTo>
                    <a:pt x="48780" y="146443"/>
                  </a:lnTo>
                  <a:lnTo>
                    <a:pt x="48780" y="170853"/>
                  </a:lnTo>
                  <a:lnTo>
                    <a:pt x="24409" y="170853"/>
                  </a:lnTo>
                  <a:lnTo>
                    <a:pt x="24409" y="195262"/>
                  </a:lnTo>
                  <a:lnTo>
                    <a:pt x="24409" y="219671"/>
                  </a:lnTo>
                  <a:lnTo>
                    <a:pt x="48780" y="219671"/>
                  </a:lnTo>
                  <a:lnTo>
                    <a:pt x="48780" y="244068"/>
                  </a:lnTo>
                  <a:lnTo>
                    <a:pt x="73177" y="244068"/>
                  </a:lnTo>
                  <a:lnTo>
                    <a:pt x="97586" y="244068"/>
                  </a:lnTo>
                  <a:lnTo>
                    <a:pt x="121996" y="244068"/>
                  </a:lnTo>
                  <a:lnTo>
                    <a:pt x="121996" y="219671"/>
                  </a:lnTo>
                  <a:lnTo>
                    <a:pt x="121996" y="195262"/>
                  </a:lnTo>
                  <a:lnTo>
                    <a:pt x="97586" y="195262"/>
                  </a:lnTo>
                  <a:lnTo>
                    <a:pt x="97586" y="170853"/>
                  </a:lnTo>
                  <a:lnTo>
                    <a:pt x="97586" y="146443"/>
                  </a:lnTo>
                  <a:lnTo>
                    <a:pt x="73177" y="146443"/>
                  </a:lnTo>
                  <a:lnTo>
                    <a:pt x="73177" y="170853"/>
                  </a:lnTo>
                  <a:lnTo>
                    <a:pt x="73177" y="195262"/>
                  </a:lnTo>
                  <a:lnTo>
                    <a:pt x="73177" y="219671"/>
                  </a:lnTo>
                  <a:lnTo>
                    <a:pt x="48818" y="219671"/>
                  </a:lnTo>
                  <a:lnTo>
                    <a:pt x="48818" y="195262"/>
                  </a:lnTo>
                  <a:lnTo>
                    <a:pt x="48818" y="170853"/>
                  </a:lnTo>
                  <a:lnTo>
                    <a:pt x="73177" y="170853"/>
                  </a:lnTo>
                  <a:lnTo>
                    <a:pt x="73177" y="146443"/>
                  </a:lnTo>
                  <a:lnTo>
                    <a:pt x="48818" y="146443"/>
                  </a:lnTo>
                  <a:lnTo>
                    <a:pt x="48818" y="122034"/>
                  </a:lnTo>
                  <a:lnTo>
                    <a:pt x="48818" y="97624"/>
                  </a:lnTo>
                  <a:lnTo>
                    <a:pt x="73177" y="97624"/>
                  </a:lnTo>
                  <a:lnTo>
                    <a:pt x="73177" y="73215"/>
                  </a:lnTo>
                  <a:lnTo>
                    <a:pt x="97586" y="73215"/>
                  </a:lnTo>
                  <a:lnTo>
                    <a:pt x="97586" y="48806"/>
                  </a:lnTo>
                  <a:lnTo>
                    <a:pt x="121996" y="48806"/>
                  </a:lnTo>
                  <a:lnTo>
                    <a:pt x="121996" y="24396"/>
                  </a:lnTo>
                  <a:lnTo>
                    <a:pt x="121996" y="0"/>
                  </a:lnTo>
                  <a:close/>
                </a:path>
                <a:path w="146684" h="708025">
                  <a:moveTo>
                    <a:pt x="146405" y="48806"/>
                  </a:moveTo>
                  <a:lnTo>
                    <a:pt x="121996" y="48806"/>
                  </a:lnTo>
                  <a:lnTo>
                    <a:pt x="121996" y="73215"/>
                  </a:lnTo>
                  <a:lnTo>
                    <a:pt x="146405" y="73215"/>
                  </a:lnTo>
                  <a:lnTo>
                    <a:pt x="146405" y="48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10565" y="4320577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5" h="903604">
                  <a:moveTo>
                    <a:pt x="122034" y="48818"/>
                  </a:moveTo>
                  <a:lnTo>
                    <a:pt x="97624" y="48818"/>
                  </a:lnTo>
                  <a:lnTo>
                    <a:pt x="73228" y="48818"/>
                  </a:lnTo>
                  <a:lnTo>
                    <a:pt x="48818" y="48818"/>
                  </a:lnTo>
                  <a:lnTo>
                    <a:pt x="48818" y="73228"/>
                  </a:lnTo>
                  <a:lnTo>
                    <a:pt x="48818" y="97612"/>
                  </a:lnTo>
                  <a:lnTo>
                    <a:pt x="48818" y="122021"/>
                  </a:lnTo>
                  <a:lnTo>
                    <a:pt x="73228" y="122021"/>
                  </a:lnTo>
                  <a:lnTo>
                    <a:pt x="97624" y="122021"/>
                  </a:lnTo>
                  <a:lnTo>
                    <a:pt x="122034" y="122021"/>
                  </a:lnTo>
                  <a:lnTo>
                    <a:pt x="122034" y="97624"/>
                  </a:lnTo>
                  <a:lnTo>
                    <a:pt x="122034" y="73228"/>
                  </a:lnTo>
                  <a:lnTo>
                    <a:pt x="122034" y="48818"/>
                  </a:lnTo>
                  <a:close/>
                </a:path>
                <a:path w="903605" h="903604">
                  <a:moveTo>
                    <a:pt x="170853" y="0"/>
                  </a:moveTo>
                  <a:lnTo>
                    <a:pt x="146443" y="0"/>
                  </a:lnTo>
                  <a:lnTo>
                    <a:pt x="146443" y="24409"/>
                  </a:lnTo>
                  <a:lnTo>
                    <a:pt x="146443" y="48818"/>
                  </a:lnTo>
                  <a:lnTo>
                    <a:pt x="146443" y="146431"/>
                  </a:lnTo>
                  <a:lnTo>
                    <a:pt x="122034" y="146431"/>
                  </a:lnTo>
                  <a:lnTo>
                    <a:pt x="97624" y="146431"/>
                  </a:lnTo>
                  <a:lnTo>
                    <a:pt x="73228" y="146431"/>
                  </a:lnTo>
                  <a:lnTo>
                    <a:pt x="48818" y="146431"/>
                  </a:lnTo>
                  <a:lnTo>
                    <a:pt x="24409" y="146431"/>
                  </a:lnTo>
                  <a:lnTo>
                    <a:pt x="24409" y="122021"/>
                  </a:lnTo>
                  <a:lnTo>
                    <a:pt x="24409" y="24409"/>
                  </a:lnTo>
                  <a:lnTo>
                    <a:pt x="48818" y="24409"/>
                  </a:lnTo>
                  <a:lnTo>
                    <a:pt x="73228" y="24409"/>
                  </a:lnTo>
                  <a:lnTo>
                    <a:pt x="97624" y="24409"/>
                  </a:lnTo>
                  <a:lnTo>
                    <a:pt x="122034" y="24409"/>
                  </a:lnTo>
                  <a:lnTo>
                    <a:pt x="146443" y="24409"/>
                  </a:lnTo>
                  <a:lnTo>
                    <a:pt x="146443" y="0"/>
                  </a:lnTo>
                  <a:lnTo>
                    <a:pt x="0" y="0"/>
                  </a:lnTo>
                  <a:lnTo>
                    <a:pt x="0" y="24409"/>
                  </a:lnTo>
                  <a:lnTo>
                    <a:pt x="0" y="170840"/>
                  </a:lnTo>
                  <a:lnTo>
                    <a:pt x="24409" y="170840"/>
                  </a:lnTo>
                  <a:lnTo>
                    <a:pt x="170853" y="170840"/>
                  </a:lnTo>
                  <a:lnTo>
                    <a:pt x="170853" y="146431"/>
                  </a:lnTo>
                  <a:lnTo>
                    <a:pt x="170853" y="24409"/>
                  </a:lnTo>
                  <a:lnTo>
                    <a:pt x="170853" y="0"/>
                  </a:lnTo>
                  <a:close/>
                </a:path>
                <a:path w="903605" h="903604">
                  <a:moveTo>
                    <a:pt x="903033" y="878662"/>
                  </a:moveTo>
                  <a:lnTo>
                    <a:pt x="878624" y="878662"/>
                  </a:lnTo>
                  <a:lnTo>
                    <a:pt x="878624" y="903071"/>
                  </a:lnTo>
                  <a:lnTo>
                    <a:pt x="903033" y="903071"/>
                  </a:lnTo>
                  <a:lnTo>
                    <a:pt x="903033" y="878662"/>
                  </a:lnTo>
                  <a:close/>
                </a:path>
                <a:path w="903605" h="903604">
                  <a:moveTo>
                    <a:pt x="903033" y="781037"/>
                  </a:moveTo>
                  <a:lnTo>
                    <a:pt x="878624" y="781037"/>
                  </a:lnTo>
                  <a:lnTo>
                    <a:pt x="878624" y="805446"/>
                  </a:lnTo>
                  <a:lnTo>
                    <a:pt x="878624" y="829856"/>
                  </a:lnTo>
                  <a:lnTo>
                    <a:pt x="903033" y="829856"/>
                  </a:lnTo>
                  <a:lnTo>
                    <a:pt x="903033" y="805446"/>
                  </a:lnTo>
                  <a:lnTo>
                    <a:pt x="903033" y="781037"/>
                  </a:lnTo>
                  <a:close/>
                </a:path>
                <a:path w="903605" h="903604">
                  <a:moveTo>
                    <a:pt x="903033" y="658990"/>
                  </a:moveTo>
                  <a:lnTo>
                    <a:pt x="878624" y="658990"/>
                  </a:lnTo>
                  <a:lnTo>
                    <a:pt x="878624" y="683399"/>
                  </a:lnTo>
                  <a:lnTo>
                    <a:pt x="878624" y="707809"/>
                  </a:lnTo>
                  <a:lnTo>
                    <a:pt x="878624" y="732218"/>
                  </a:lnTo>
                  <a:lnTo>
                    <a:pt x="903033" y="732218"/>
                  </a:lnTo>
                  <a:lnTo>
                    <a:pt x="903033" y="707809"/>
                  </a:lnTo>
                  <a:lnTo>
                    <a:pt x="903033" y="683399"/>
                  </a:lnTo>
                  <a:lnTo>
                    <a:pt x="903033" y="658990"/>
                  </a:lnTo>
                  <a:close/>
                </a:path>
                <a:path w="903605" h="903604">
                  <a:moveTo>
                    <a:pt x="903033" y="341693"/>
                  </a:moveTo>
                  <a:lnTo>
                    <a:pt x="878624" y="341693"/>
                  </a:lnTo>
                  <a:lnTo>
                    <a:pt x="878624" y="366102"/>
                  </a:lnTo>
                  <a:lnTo>
                    <a:pt x="878624" y="390512"/>
                  </a:lnTo>
                  <a:lnTo>
                    <a:pt x="878624" y="512546"/>
                  </a:lnTo>
                  <a:lnTo>
                    <a:pt x="903033" y="512546"/>
                  </a:lnTo>
                  <a:lnTo>
                    <a:pt x="903033" y="366102"/>
                  </a:lnTo>
                  <a:lnTo>
                    <a:pt x="903033" y="341693"/>
                  </a:lnTo>
                  <a:close/>
                </a:path>
                <a:path w="903605" h="903604">
                  <a:moveTo>
                    <a:pt x="903033" y="244055"/>
                  </a:moveTo>
                  <a:lnTo>
                    <a:pt x="878624" y="244055"/>
                  </a:lnTo>
                  <a:lnTo>
                    <a:pt x="878624" y="268465"/>
                  </a:lnTo>
                  <a:lnTo>
                    <a:pt x="903033" y="268465"/>
                  </a:lnTo>
                  <a:lnTo>
                    <a:pt x="903033" y="244055"/>
                  </a:lnTo>
                  <a:close/>
                </a:path>
                <a:path w="903605" h="903604">
                  <a:moveTo>
                    <a:pt x="903033" y="0"/>
                  </a:moveTo>
                  <a:lnTo>
                    <a:pt x="878624" y="0"/>
                  </a:lnTo>
                  <a:lnTo>
                    <a:pt x="878624" y="24409"/>
                  </a:lnTo>
                  <a:lnTo>
                    <a:pt x="878624" y="48818"/>
                  </a:lnTo>
                  <a:lnTo>
                    <a:pt x="878624" y="146431"/>
                  </a:lnTo>
                  <a:lnTo>
                    <a:pt x="854214" y="146431"/>
                  </a:lnTo>
                  <a:lnTo>
                    <a:pt x="756627" y="146431"/>
                  </a:lnTo>
                  <a:lnTo>
                    <a:pt x="756627" y="122021"/>
                  </a:lnTo>
                  <a:lnTo>
                    <a:pt x="756627" y="24409"/>
                  </a:lnTo>
                  <a:lnTo>
                    <a:pt x="781037" y="24409"/>
                  </a:lnTo>
                  <a:lnTo>
                    <a:pt x="878624" y="24409"/>
                  </a:lnTo>
                  <a:lnTo>
                    <a:pt x="878624" y="0"/>
                  </a:lnTo>
                  <a:lnTo>
                    <a:pt x="732231" y="0"/>
                  </a:lnTo>
                  <a:lnTo>
                    <a:pt x="732231" y="24409"/>
                  </a:lnTo>
                  <a:lnTo>
                    <a:pt x="732231" y="170840"/>
                  </a:lnTo>
                  <a:lnTo>
                    <a:pt x="756627" y="170840"/>
                  </a:lnTo>
                  <a:lnTo>
                    <a:pt x="903033" y="170840"/>
                  </a:lnTo>
                  <a:lnTo>
                    <a:pt x="903033" y="146431"/>
                  </a:lnTo>
                  <a:lnTo>
                    <a:pt x="903033" y="24409"/>
                  </a:lnTo>
                  <a:lnTo>
                    <a:pt x="903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10565" y="4369396"/>
              <a:ext cx="903605" cy="854710"/>
            </a:xfrm>
            <a:custGeom>
              <a:avLst/>
              <a:gdLst/>
              <a:ahLst/>
              <a:cxnLst/>
              <a:rect l="l" t="t" r="r" b="b"/>
              <a:pathLst>
                <a:path w="903605" h="854710">
                  <a:moveTo>
                    <a:pt x="122034" y="732218"/>
                  </a:moveTo>
                  <a:lnTo>
                    <a:pt x="97624" y="732218"/>
                  </a:lnTo>
                  <a:lnTo>
                    <a:pt x="73228" y="732218"/>
                  </a:lnTo>
                  <a:lnTo>
                    <a:pt x="48818" y="732218"/>
                  </a:lnTo>
                  <a:lnTo>
                    <a:pt x="48818" y="756627"/>
                  </a:lnTo>
                  <a:lnTo>
                    <a:pt x="48818" y="781037"/>
                  </a:lnTo>
                  <a:lnTo>
                    <a:pt x="48818" y="805434"/>
                  </a:lnTo>
                  <a:lnTo>
                    <a:pt x="73228" y="805434"/>
                  </a:lnTo>
                  <a:lnTo>
                    <a:pt x="97624" y="805434"/>
                  </a:lnTo>
                  <a:lnTo>
                    <a:pt x="122034" y="805434"/>
                  </a:lnTo>
                  <a:lnTo>
                    <a:pt x="122034" y="781037"/>
                  </a:lnTo>
                  <a:lnTo>
                    <a:pt x="122034" y="756627"/>
                  </a:lnTo>
                  <a:lnTo>
                    <a:pt x="122034" y="732218"/>
                  </a:lnTo>
                  <a:close/>
                </a:path>
                <a:path w="903605" h="854710">
                  <a:moveTo>
                    <a:pt x="170853" y="683399"/>
                  </a:moveTo>
                  <a:lnTo>
                    <a:pt x="146443" y="683399"/>
                  </a:lnTo>
                  <a:lnTo>
                    <a:pt x="146443" y="707809"/>
                  </a:lnTo>
                  <a:lnTo>
                    <a:pt x="146443" y="732218"/>
                  </a:lnTo>
                  <a:lnTo>
                    <a:pt x="146443" y="756627"/>
                  </a:lnTo>
                  <a:lnTo>
                    <a:pt x="146443" y="781037"/>
                  </a:lnTo>
                  <a:lnTo>
                    <a:pt x="146443" y="805434"/>
                  </a:lnTo>
                  <a:lnTo>
                    <a:pt x="146443" y="829843"/>
                  </a:lnTo>
                  <a:lnTo>
                    <a:pt x="122034" y="829843"/>
                  </a:lnTo>
                  <a:lnTo>
                    <a:pt x="97624" y="829843"/>
                  </a:lnTo>
                  <a:lnTo>
                    <a:pt x="73228" y="829843"/>
                  </a:lnTo>
                  <a:lnTo>
                    <a:pt x="48818" y="829843"/>
                  </a:lnTo>
                  <a:lnTo>
                    <a:pt x="24409" y="829843"/>
                  </a:lnTo>
                  <a:lnTo>
                    <a:pt x="24409" y="805434"/>
                  </a:lnTo>
                  <a:lnTo>
                    <a:pt x="24409" y="781037"/>
                  </a:lnTo>
                  <a:lnTo>
                    <a:pt x="24409" y="756627"/>
                  </a:lnTo>
                  <a:lnTo>
                    <a:pt x="24409" y="732218"/>
                  </a:lnTo>
                  <a:lnTo>
                    <a:pt x="24409" y="707809"/>
                  </a:lnTo>
                  <a:lnTo>
                    <a:pt x="48818" y="707809"/>
                  </a:lnTo>
                  <a:lnTo>
                    <a:pt x="73228" y="707809"/>
                  </a:lnTo>
                  <a:lnTo>
                    <a:pt x="97624" y="707809"/>
                  </a:lnTo>
                  <a:lnTo>
                    <a:pt x="122034" y="707809"/>
                  </a:lnTo>
                  <a:lnTo>
                    <a:pt x="146443" y="707809"/>
                  </a:lnTo>
                  <a:lnTo>
                    <a:pt x="146443" y="683399"/>
                  </a:lnTo>
                  <a:lnTo>
                    <a:pt x="0" y="683399"/>
                  </a:lnTo>
                  <a:lnTo>
                    <a:pt x="0" y="707809"/>
                  </a:lnTo>
                  <a:lnTo>
                    <a:pt x="0" y="854252"/>
                  </a:lnTo>
                  <a:lnTo>
                    <a:pt x="24409" y="854252"/>
                  </a:lnTo>
                  <a:lnTo>
                    <a:pt x="170853" y="854252"/>
                  </a:lnTo>
                  <a:lnTo>
                    <a:pt x="170853" y="829843"/>
                  </a:lnTo>
                  <a:lnTo>
                    <a:pt x="170853" y="707809"/>
                  </a:lnTo>
                  <a:lnTo>
                    <a:pt x="170853" y="683399"/>
                  </a:lnTo>
                  <a:close/>
                </a:path>
                <a:path w="903605" h="854710">
                  <a:moveTo>
                    <a:pt x="854214" y="0"/>
                  </a:moveTo>
                  <a:lnTo>
                    <a:pt x="829805" y="0"/>
                  </a:lnTo>
                  <a:lnTo>
                    <a:pt x="805446" y="0"/>
                  </a:lnTo>
                  <a:lnTo>
                    <a:pt x="781037" y="0"/>
                  </a:lnTo>
                  <a:lnTo>
                    <a:pt x="781037" y="24409"/>
                  </a:lnTo>
                  <a:lnTo>
                    <a:pt x="781037" y="48793"/>
                  </a:lnTo>
                  <a:lnTo>
                    <a:pt x="781037" y="73202"/>
                  </a:lnTo>
                  <a:lnTo>
                    <a:pt x="805408" y="73202"/>
                  </a:lnTo>
                  <a:lnTo>
                    <a:pt x="829805" y="73202"/>
                  </a:lnTo>
                  <a:lnTo>
                    <a:pt x="854214" y="73202"/>
                  </a:lnTo>
                  <a:lnTo>
                    <a:pt x="854214" y="48806"/>
                  </a:lnTo>
                  <a:lnTo>
                    <a:pt x="854214" y="24409"/>
                  </a:lnTo>
                  <a:lnTo>
                    <a:pt x="854214" y="0"/>
                  </a:lnTo>
                  <a:close/>
                </a:path>
                <a:path w="903605" h="854710">
                  <a:moveTo>
                    <a:pt x="903033" y="97612"/>
                  </a:moveTo>
                  <a:lnTo>
                    <a:pt x="878624" y="97612"/>
                  </a:lnTo>
                  <a:lnTo>
                    <a:pt x="878624" y="122021"/>
                  </a:lnTo>
                  <a:lnTo>
                    <a:pt x="903033" y="122021"/>
                  </a:lnTo>
                  <a:lnTo>
                    <a:pt x="903033" y="976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075926" y="4240496"/>
              <a:ext cx="1061720" cy="1061720"/>
            </a:xfrm>
            <a:custGeom>
              <a:avLst/>
              <a:gdLst/>
              <a:ahLst/>
              <a:cxnLst/>
              <a:rect l="l" t="t" r="r" b="b"/>
              <a:pathLst>
                <a:path w="1061720" h="1061720">
                  <a:moveTo>
                    <a:pt x="1061196" y="0"/>
                  </a:moveTo>
                  <a:lnTo>
                    <a:pt x="0" y="0"/>
                  </a:lnTo>
                  <a:lnTo>
                    <a:pt x="0" y="1061213"/>
                  </a:lnTo>
                  <a:lnTo>
                    <a:pt x="1061196" y="1061214"/>
                  </a:lnTo>
                  <a:lnTo>
                    <a:pt x="1061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154449" y="4514303"/>
              <a:ext cx="171450" cy="513080"/>
            </a:xfrm>
            <a:custGeom>
              <a:avLst/>
              <a:gdLst/>
              <a:ahLst/>
              <a:cxnLst/>
              <a:rect l="l" t="t" r="r" b="b"/>
              <a:pathLst>
                <a:path w="171450" h="513079">
                  <a:moveTo>
                    <a:pt x="24409" y="439331"/>
                  </a:moveTo>
                  <a:lnTo>
                    <a:pt x="0" y="439331"/>
                  </a:lnTo>
                  <a:lnTo>
                    <a:pt x="0" y="463740"/>
                  </a:lnTo>
                  <a:lnTo>
                    <a:pt x="24409" y="463740"/>
                  </a:lnTo>
                  <a:lnTo>
                    <a:pt x="24409" y="439331"/>
                  </a:lnTo>
                  <a:close/>
                </a:path>
                <a:path w="171450" h="513079">
                  <a:moveTo>
                    <a:pt x="24409" y="170853"/>
                  </a:moveTo>
                  <a:lnTo>
                    <a:pt x="0" y="170853"/>
                  </a:lnTo>
                  <a:lnTo>
                    <a:pt x="0" y="195262"/>
                  </a:lnTo>
                  <a:lnTo>
                    <a:pt x="24409" y="195262"/>
                  </a:lnTo>
                  <a:lnTo>
                    <a:pt x="24409" y="170853"/>
                  </a:lnTo>
                  <a:close/>
                </a:path>
                <a:path w="171450" h="513079">
                  <a:moveTo>
                    <a:pt x="48818" y="97624"/>
                  </a:moveTo>
                  <a:lnTo>
                    <a:pt x="24409" y="97624"/>
                  </a:lnTo>
                  <a:lnTo>
                    <a:pt x="24409" y="122034"/>
                  </a:lnTo>
                  <a:lnTo>
                    <a:pt x="0" y="122034"/>
                  </a:lnTo>
                  <a:lnTo>
                    <a:pt x="0" y="146443"/>
                  </a:lnTo>
                  <a:lnTo>
                    <a:pt x="24409" y="146443"/>
                  </a:lnTo>
                  <a:lnTo>
                    <a:pt x="24409" y="170853"/>
                  </a:lnTo>
                  <a:lnTo>
                    <a:pt x="48818" y="170853"/>
                  </a:lnTo>
                  <a:lnTo>
                    <a:pt x="48818" y="146443"/>
                  </a:lnTo>
                  <a:lnTo>
                    <a:pt x="48818" y="122034"/>
                  </a:lnTo>
                  <a:lnTo>
                    <a:pt x="48818" y="97624"/>
                  </a:lnTo>
                  <a:close/>
                </a:path>
                <a:path w="171450" h="513079">
                  <a:moveTo>
                    <a:pt x="73228" y="488149"/>
                  </a:moveTo>
                  <a:lnTo>
                    <a:pt x="48818" y="488149"/>
                  </a:lnTo>
                  <a:lnTo>
                    <a:pt x="24409" y="488149"/>
                  </a:lnTo>
                  <a:lnTo>
                    <a:pt x="24409" y="512559"/>
                  </a:lnTo>
                  <a:lnTo>
                    <a:pt x="48818" y="512559"/>
                  </a:lnTo>
                  <a:lnTo>
                    <a:pt x="73228" y="512559"/>
                  </a:lnTo>
                  <a:lnTo>
                    <a:pt x="73228" y="488149"/>
                  </a:lnTo>
                  <a:close/>
                </a:path>
                <a:path w="171450" h="513079">
                  <a:moveTo>
                    <a:pt x="73228" y="219671"/>
                  </a:moveTo>
                  <a:lnTo>
                    <a:pt x="48818" y="219671"/>
                  </a:lnTo>
                  <a:lnTo>
                    <a:pt x="48818" y="244068"/>
                  </a:lnTo>
                  <a:lnTo>
                    <a:pt x="73228" y="244068"/>
                  </a:lnTo>
                  <a:lnTo>
                    <a:pt x="73228" y="219671"/>
                  </a:lnTo>
                  <a:close/>
                </a:path>
                <a:path w="171450" h="513079">
                  <a:moveTo>
                    <a:pt x="73228" y="170853"/>
                  </a:moveTo>
                  <a:lnTo>
                    <a:pt x="48818" y="170853"/>
                  </a:lnTo>
                  <a:lnTo>
                    <a:pt x="48818" y="195262"/>
                  </a:lnTo>
                  <a:lnTo>
                    <a:pt x="73228" y="195262"/>
                  </a:lnTo>
                  <a:lnTo>
                    <a:pt x="73228" y="170853"/>
                  </a:lnTo>
                  <a:close/>
                </a:path>
                <a:path w="171450" h="513079">
                  <a:moveTo>
                    <a:pt x="97624" y="0"/>
                  </a:moveTo>
                  <a:lnTo>
                    <a:pt x="73228" y="0"/>
                  </a:lnTo>
                  <a:lnTo>
                    <a:pt x="73228" y="24396"/>
                  </a:lnTo>
                  <a:lnTo>
                    <a:pt x="48818" y="24396"/>
                  </a:lnTo>
                  <a:lnTo>
                    <a:pt x="48818" y="48806"/>
                  </a:lnTo>
                  <a:lnTo>
                    <a:pt x="48818" y="73215"/>
                  </a:lnTo>
                  <a:lnTo>
                    <a:pt x="73228" y="73215"/>
                  </a:lnTo>
                  <a:lnTo>
                    <a:pt x="73228" y="48806"/>
                  </a:lnTo>
                  <a:lnTo>
                    <a:pt x="97624" y="48806"/>
                  </a:lnTo>
                  <a:lnTo>
                    <a:pt x="97624" y="24396"/>
                  </a:lnTo>
                  <a:lnTo>
                    <a:pt x="97624" y="0"/>
                  </a:lnTo>
                  <a:close/>
                </a:path>
                <a:path w="171450" h="513079">
                  <a:moveTo>
                    <a:pt x="122034" y="244068"/>
                  </a:moveTo>
                  <a:lnTo>
                    <a:pt x="97624" y="244068"/>
                  </a:lnTo>
                  <a:lnTo>
                    <a:pt x="73228" y="244068"/>
                  </a:lnTo>
                  <a:lnTo>
                    <a:pt x="73228" y="268478"/>
                  </a:lnTo>
                  <a:lnTo>
                    <a:pt x="97624" y="268478"/>
                  </a:lnTo>
                  <a:lnTo>
                    <a:pt x="122034" y="268478"/>
                  </a:lnTo>
                  <a:lnTo>
                    <a:pt x="122034" y="244068"/>
                  </a:lnTo>
                  <a:close/>
                </a:path>
                <a:path w="171450" h="513079">
                  <a:moveTo>
                    <a:pt x="146443" y="488149"/>
                  </a:moveTo>
                  <a:lnTo>
                    <a:pt x="122034" y="488149"/>
                  </a:lnTo>
                  <a:lnTo>
                    <a:pt x="97624" y="488149"/>
                  </a:lnTo>
                  <a:lnTo>
                    <a:pt x="97624" y="512559"/>
                  </a:lnTo>
                  <a:lnTo>
                    <a:pt x="122034" y="512559"/>
                  </a:lnTo>
                  <a:lnTo>
                    <a:pt x="146443" y="512559"/>
                  </a:lnTo>
                  <a:lnTo>
                    <a:pt x="146443" y="488149"/>
                  </a:lnTo>
                  <a:close/>
                </a:path>
                <a:path w="171450" h="513079">
                  <a:moveTo>
                    <a:pt x="146443" y="268478"/>
                  </a:moveTo>
                  <a:lnTo>
                    <a:pt x="122034" y="268478"/>
                  </a:lnTo>
                  <a:lnTo>
                    <a:pt x="122034" y="292887"/>
                  </a:lnTo>
                  <a:lnTo>
                    <a:pt x="122034" y="317296"/>
                  </a:lnTo>
                  <a:lnTo>
                    <a:pt x="122034" y="341706"/>
                  </a:lnTo>
                  <a:lnTo>
                    <a:pt x="97624" y="341706"/>
                  </a:lnTo>
                  <a:lnTo>
                    <a:pt x="97624" y="317296"/>
                  </a:lnTo>
                  <a:lnTo>
                    <a:pt x="73228" y="317296"/>
                  </a:lnTo>
                  <a:lnTo>
                    <a:pt x="48818" y="317296"/>
                  </a:lnTo>
                  <a:lnTo>
                    <a:pt x="48818" y="292887"/>
                  </a:lnTo>
                  <a:lnTo>
                    <a:pt x="73228" y="292887"/>
                  </a:lnTo>
                  <a:lnTo>
                    <a:pt x="73228" y="268478"/>
                  </a:lnTo>
                  <a:lnTo>
                    <a:pt x="48818" y="268478"/>
                  </a:lnTo>
                  <a:lnTo>
                    <a:pt x="48818" y="244068"/>
                  </a:lnTo>
                  <a:lnTo>
                    <a:pt x="24409" y="244068"/>
                  </a:lnTo>
                  <a:lnTo>
                    <a:pt x="0" y="244068"/>
                  </a:lnTo>
                  <a:lnTo>
                    <a:pt x="0" y="268478"/>
                  </a:lnTo>
                  <a:lnTo>
                    <a:pt x="0" y="292887"/>
                  </a:lnTo>
                  <a:lnTo>
                    <a:pt x="0" y="317296"/>
                  </a:lnTo>
                  <a:lnTo>
                    <a:pt x="24409" y="317296"/>
                  </a:lnTo>
                  <a:lnTo>
                    <a:pt x="24409" y="341706"/>
                  </a:lnTo>
                  <a:lnTo>
                    <a:pt x="24409" y="366115"/>
                  </a:lnTo>
                  <a:lnTo>
                    <a:pt x="48818" y="366115"/>
                  </a:lnTo>
                  <a:lnTo>
                    <a:pt x="48818" y="390525"/>
                  </a:lnTo>
                  <a:lnTo>
                    <a:pt x="24409" y="390525"/>
                  </a:lnTo>
                  <a:lnTo>
                    <a:pt x="24409" y="366115"/>
                  </a:lnTo>
                  <a:lnTo>
                    <a:pt x="0" y="366115"/>
                  </a:lnTo>
                  <a:lnTo>
                    <a:pt x="0" y="390525"/>
                  </a:lnTo>
                  <a:lnTo>
                    <a:pt x="0" y="414934"/>
                  </a:lnTo>
                  <a:lnTo>
                    <a:pt x="24409" y="414934"/>
                  </a:lnTo>
                  <a:lnTo>
                    <a:pt x="48818" y="414934"/>
                  </a:lnTo>
                  <a:lnTo>
                    <a:pt x="48818" y="439331"/>
                  </a:lnTo>
                  <a:lnTo>
                    <a:pt x="73228" y="439331"/>
                  </a:lnTo>
                  <a:lnTo>
                    <a:pt x="73228" y="463740"/>
                  </a:lnTo>
                  <a:lnTo>
                    <a:pt x="97624" y="463740"/>
                  </a:lnTo>
                  <a:lnTo>
                    <a:pt x="122034" y="463740"/>
                  </a:lnTo>
                  <a:lnTo>
                    <a:pt x="122034" y="439331"/>
                  </a:lnTo>
                  <a:lnTo>
                    <a:pt x="122034" y="414934"/>
                  </a:lnTo>
                  <a:lnTo>
                    <a:pt x="146443" y="414934"/>
                  </a:lnTo>
                  <a:lnTo>
                    <a:pt x="146443" y="390525"/>
                  </a:lnTo>
                  <a:lnTo>
                    <a:pt x="122034" y="390525"/>
                  </a:lnTo>
                  <a:lnTo>
                    <a:pt x="97624" y="390525"/>
                  </a:lnTo>
                  <a:lnTo>
                    <a:pt x="97624" y="414934"/>
                  </a:lnTo>
                  <a:lnTo>
                    <a:pt x="73228" y="414934"/>
                  </a:lnTo>
                  <a:lnTo>
                    <a:pt x="73228" y="390525"/>
                  </a:lnTo>
                  <a:lnTo>
                    <a:pt x="73228" y="366115"/>
                  </a:lnTo>
                  <a:lnTo>
                    <a:pt x="97624" y="366115"/>
                  </a:lnTo>
                  <a:lnTo>
                    <a:pt x="122034" y="366115"/>
                  </a:lnTo>
                  <a:lnTo>
                    <a:pt x="146443" y="366115"/>
                  </a:lnTo>
                  <a:lnTo>
                    <a:pt x="146443" y="341706"/>
                  </a:lnTo>
                  <a:lnTo>
                    <a:pt x="146443" y="317296"/>
                  </a:lnTo>
                  <a:lnTo>
                    <a:pt x="146443" y="292887"/>
                  </a:lnTo>
                  <a:lnTo>
                    <a:pt x="146443" y="268478"/>
                  </a:lnTo>
                  <a:close/>
                </a:path>
                <a:path w="171450" h="513079">
                  <a:moveTo>
                    <a:pt x="146443" y="97624"/>
                  </a:moveTo>
                  <a:lnTo>
                    <a:pt x="122034" y="97624"/>
                  </a:lnTo>
                  <a:lnTo>
                    <a:pt x="97624" y="97624"/>
                  </a:lnTo>
                  <a:lnTo>
                    <a:pt x="97624" y="73215"/>
                  </a:lnTo>
                  <a:lnTo>
                    <a:pt x="73228" y="73215"/>
                  </a:lnTo>
                  <a:lnTo>
                    <a:pt x="73228" y="97624"/>
                  </a:lnTo>
                  <a:lnTo>
                    <a:pt x="73228" y="122034"/>
                  </a:lnTo>
                  <a:lnTo>
                    <a:pt x="97624" y="122034"/>
                  </a:lnTo>
                  <a:lnTo>
                    <a:pt x="122034" y="122034"/>
                  </a:lnTo>
                  <a:lnTo>
                    <a:pt x="122034" y="146443"/>
                  </a:lnTo>
                  <a:lnTo>
                    <a:pt x="122034" y="170853"/>
                  </a:lnTo>
                  <a:lnTo>
                    <a:pt x="97624" y="170853"/>
                  </a:lnTo>
                  <a:lnTo>
                    <a:pt x="97624" y="195262"/>
                  </a:lnTo>
                  <a:lnTo>
                    <a:pt x="73228" y="195262"/>
                  </a:lnTo>
                  <a:lnTo>
                    <a:pt x="73228" y="219671"/>
                  </a:lnTo>
                  <a:lnTo>
                    <a:pt x="97624" y="219671"/>
                  </a:lnTo>
                  <a:lnTo>
                    <a:pt x="122034" y="219671"/>
                  </a:lnTo>
                  <a:lnTo>
                    <a:pt x="122034" y="195262"/>
                  </a:lnTo>
                  <a:lnTo>
                    <a:pt x="146443" y="195262"/>
                  </a:lnTo>
                  <a:lnTo>
                    <a:pt x="146443" y="170853"/>
                  </a:lnTo>
                  <a:lnTo>
                    <a:pt x="146443" y="146443"/>
                  </a:lnTo>
                  <a:lnTo>
                    <a:pt x="146443" y="122034"/>
                  </a:lnTo>
                  <a:lnTo>
                    <a:pt x="146443" y="97624"/>
                  </a:lnTo>
                  <a:close/>
                </a:path>
                <a:path w="171450" h="513079">
                  <a:moveTo>
                    <a:pt x="170853" y="0"/>
                  </a:moveTo>
                  <a:lnTo>
                    <a:pt x="146443" y="0"/>
                  </a:lnTo>
                  <a:lnTo>
                    <a:pt x="122034" y="0"/>
                  </a:lnTo>
                  <a:lnTo>
                    <a:pt x="122034" y="24396"/>
                  </a:lnTo>
                  <a:lnTo>
                    <a:pt x="122034" y="48806"/>
                  </a:lnTo>
                  <a:lnTo>
                    <a:pt x="146443" y="48806"/>
                  </a:lnTo>
                  <a:lnTo>
                    <a:pt x="146443" y="24396"/>
                  </a:lnTo>
                  <a:lnTo>
                    <a:pt x="170853" y="24396"/>
                  </a:lnTo>
                  <a:lnTo>
                    <a:pt x="1708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313104" y="4563108"/>
              <a:ext cx="0" cy="464184"/>
            </a:xfrm>
            <a:custGeom>
              <a:avLst/>
              <a:gdLst/>
              <a:ahLst/>
              <a:cxnLst/>
              <a:rect l="l" t="t" r="r" b="b"/>
              <a:pathLst>
                <a:path w="0" h="464185">
                  <a:moveTo>
                    <a:pt x="0" y="0"/>
                  </a:moveTo>
                  <a:lnTo>
                    <a:pt x="0" y="463750"/>
                  </a:lnTo>
                </a:path>
              </a:pathLst>
            </a:custGeom>
            <a:ln w="24407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4325302" y="4343463"/>
              <a:ext cx="97790" cy="878840"/>
            </a:xfrm>
            <a:custGeom>
              <a:avLst/>
              <a:gdLst/>
              <a:ahLst/>
              <a:cxnLst/>
              <a:rect l="l" t="t" r="r" b="b"/>
              <a:pathLst>
                <a:path w="97789" h="878839">
                  <a:moveTo>
                    <a:pt x="24409" y="341693"/>
                  </a:moveTo>
                  <a:lnTo>
                    <a:pt x="0" y="341693"/>
                  </a:lnTo>
                  <a:lnTo>
                    <a:pt x="0" y="366102"/>
                  </a:lnTo>
                  <a:lnTo>
                    <a:pt x="24409" y="366102"/>
                  </a:lnTo>
                  <a:lnTo>
                    <a:pt x="24409" y="341693"/>
                  </a:lnTo>
                  <a:close/>
                </a:path>
                <a:path w="97789" h="878839">
                  <a:moveTo>
                    <a:pt x="48818" y="512546"/>
                  </a:moveTo>
                  <a:lnTo>
                    <a:pt x="24409" y="512546"/>
                  </a:lnTo>
                  <a:lnTo>
                    <a:pt x="24409" y="536956"/>
                  </a:lnTo>
                  <a:lnTo>
                    <a:pt x="48818" y="536956"/>
                  </a:lnTo>
                  <a:lnTo>
                    <a:pt x="48818" y="512546"/>
                  </a:lnTo>
                  <a:close/>
                </a:path>
                <a:path w="97789" h="878839">
                  <a:moveTo>
                    <a:pt x="48818" y="122021"/>
                  </a:moveTo>
                  <a:lnTo>
                    <a:pt x="24409" y="122021"/>
                  </a:lnTo>
                  <a:lnTo>
                    <a:pt x="24409" y="146431"/>
                  </a:lnTo>
                  <a:lnTo>
                    <a:pt x="48818" y="146431"/>
                  </a:lnTo>
                  <a:lnTo>
                    <a:pt x="48818" y="122021"/>
                  </a:lnTo>
                  <a:close/>
                </a:path>
                <a:path w="97789" h="878839">
                  <a:moveTo>
                    <a:pt x="73228" y="366102"/>
                  </a:moveTo>
                  <a:lnTo>
                    <a:pt x="48818" y="366102"/>
                  </a:lnTo>
                  <a:lnTo>
                    <a:pt x="24409" y="366102"/>
                  </a:lnTo>
                  <a:lnTo>
                    <a:pt x="24409" y="390512"/>
                  </a:lnTo>
                  <a:lnTo>
                    <a:pt x="48818" y="390512"/>
                  </a:lnTo>
                  <a:lnTo>
                    <a:pt x="48818" y="414909"/>
                  </a:lnTo>
                  <a:lnTo>
                    <a:pt x="73228" y="414909"/>
                  </a:lnTo>
                  <a:lnTo>
                    <a:pt x="73228" y="390512"/>
                  </a:lnTo>
                  <a:lnTo>
                    <a:pt x="73228" y="366102"/>
                  </a:lnTo>
                  <a:close/>
                </a:path>
                <a:path w="97789" h="878839">
                  <a:moveTo>
                    <a:pt x="73228" y="97612"/>
                  </a:moveTo>
                  <a:lnTo>
                    <a:pt x="48818" y="97612"/>
                  </a:lnTo>
                  <a:lnTo>
                    <a:pt x="48818" y="122021"/>
                  </a:lnTo>
                  <a:lnTo>
                    <a:pt x="73228" y="122021"/>
                  </a:lnTo>
                  <a:lnTo>
                    <a:pt x="73228" y="97612"/>
                  </a:lnTo>
                  <a:close/>
                </a:path>
                <a:path w="97789" h="878839">
                  <a:moveTo>
                    <a:pt x="73228" y="24409"/>
                  </a:moveTo>
                  <a:lnTo>
                    <a:pt x="48818" y="24409"/>
                  </a:lnTo>
                  <a:lnTo>
                    <a:pt x="48818" y="0"/>
                  </a:lnTo>
                  <a:lnTo>
                    <a:pt x="24409" y="0"/>
                  </a:lnTo>
                  <a:lnTo>
                    <a:pt x="24409" y="24409"/>
                  </a:lnTo>
                  <a:lnTo>
                    <a:pt x="24409" y="48818"/>
                  </a:lnTo>
                  <a:lnTo>
                    <a:pt x="48818" y="48818"/>
                  </a:lnTo>
                  <a:lnTo>
                    <a:pt x="73228" y="48818"/>
                  </a:lnTo>
                  <a:lnTo>
                    <a:pt x="73228" y="24409"/>
                  </a:lnTo>
                  <a:close/>
                </a:path>
                <a:path w="97789" h="878839">
                  <a:moveTo>
                    <a:pt x="97624" y="854252"/>
                  </a:moveTo>
                  <a:lnTo>
                    <a:pt x="73228" y="854252"/>
                  </a:lnTo>
                  <a:lnTo>
                    <a:pt x="73228" y="829843"/>
                  </a:lnTo>
                  <a:lnTo>
                    <a:pt x="48818" y="829843"/>
                  </a:lnTo>
                  <a:lnTo>
                    <a:pt x="48818" y="854252"/>
                  </a:lnTo>
                  <a:lnTo>
                    <a:pt x="48818" y="878662"/>
                  </a:lnTo>
                  <a:lnTo>
                    <a:pt x="73228" y="878662"/>
                  </a:lnTo>
                  <a:lnTo>
                    <a:pt x="97624" y="878662"/>
                  </a:lnTo>
                  <a:lnTo>
                    <a:pt x="97624" y="854252"/>
                  </a:lnTo>
                  <a:close/>
                </a:path>
                <a:path w="97789" h="878839">
                  <a:moveTo>
                    <a:pt x="97624" y="536956"/>
                  </a:moveTo>
                  <a:lnTo>
                    <a:pt x="73228" y="536956"/>
                  </a:lnTo>
                  <a:lnTo>
                    <a:pt x="48818" y="536956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24409" y="536956"/>
                  </a:lnTo>
                  <a:lnTo>
                    <a:pt x="0" y="536956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24409" y="585774"/>
                  </a:lnTo>
                  <a:lnTo>
                    <a:pt x="24409" y="610171"/>
                  </a:lnTo>
                  <a:lnTo>
                    <a:pt x="0" y="610171"/>
                  </a:lnTo>
                  <a:lnTo>
                    <a:pt x="0" y="634580"/>
                  </a:lnTo>
                  <a:lnTo>
                    <a:pt x="0" y="658990"/>
                  </a:lnTo>
                  <a:lnTo>
                    <a:pt x="0" y="683399"/>
                  </a:lnTo>
                  <a:lnTo>
                    <a:pt x="24409" y="683399"/>
                  </a:lnTo>
                  <a:lnTo>
                    <a:pt x="48818" y="683399"/>
                  </a:lnTo>
                  <a:lnTo>
                    <a:pt x="48818" y="707809"/>
                  </a:lnTo>
                  <a:lnTo>
                    <a:pt x="24409" y="707809"/>
                  </a:lnTo>
                  <a:lnTo>
                    <a:pt x="24409" y="732218"/>
                  </a:lnTo>
                  <a:lnTo>
                    <a:pt x="24409" y="756627"/>
                  </a:lnTo>
                  <a:lnTo>
                    <a:pt x="48818" y="756627"/>
                  </a:lnTo>
                  <a:lnTo>
                    <a:pt x="48818" y="732218"/>
                  </a:lnTo>
                  <a:lnTo>
                    <a:pt x="73228" y="732218"/>
                  </a:lnTo>
                  <a:lnTo>
                    <a:pt x="73228" y="756627"/>
                  </a:lnTo>
                  <a:lnTo>
                    <a:pt x="73228" y="781037"/>
                  </a:lnTo>
                  <a:lnTo>
                    <a:pt x="48818" y="781037"/>
                  </a:lnTo>
                  <a:lnTo>
                    <a:pt x="24409" y="781037"/>
                  </a:lnTo>
                  <a:lnTo>
                    <a:pt x="24409" y="805446"/>
                  </a:lnTo>
                  <a:lnTo>
                    <a:pt x="48818" y="805446"/>
                  </a:lnTo>
                  <a:lnTo>
                    <a:pt x="73228" y="805446"/>
                  </a:lnTo>
                  <a:lnTo>
                    <a:pt x="97624" y="805446"/>
                  </a:lnTo>
                  <a:lnTo>
                    <a:pt x="97624" y="781037"/>
                  </a:lnTo>
                  <a:lnTo>
                    <a:pt x="97624" y="756627"/>
                  </a:lnTo>
                  <a:lnTo>
                    <a:pt x="97624" y="732218"/>
                  </a:lnTo>
                  <a:lnTo>
                    <a:pt x="97624" y="707809"/>
                  </a:lnTo>
                  <a:lnTo>
                    <a:pt x="97624" y="683399"/>
                  </a:lnTo>
                  <a:lnTo>
                    <a:pt x="97624" y="658990"/>
                  </a:lnTo>
                  <a:lnTo>
                    <a:pt x="73228" y="658990"/>
                  </a:lnTo>
                  <a:lnTo>
                    <a:pt x="48818" y="658990"/>
                  </a:lnTo>
                  <a:lnTo>
                    <a:pt x="24409" y="658990"/>
                  </a:lnTo>
                  <a:lnTo>
                    <a:pt x="24409" y="634580"/>
                  </a:lnTo>
                  <a:lnTo>
                    <a:pt x="48818" y="634580"/>
                  </a:lnTo>
                  <a:lnTo>
                    <a:pt x="73228" y="634580"/>
                  </a:lnTo>
                  <a:lnTo>
                    <a:pt x="73228" y="610171"/>
                  </a:lnTo>
                  <a:lnTo>
                    <a:pt x="73228" y="585774"/>
                  </a:lnTo>
                  <a:lnTo>
                    <a:pt x="73228" y="561365"/>
                  </a:lnTo>
                  <a:lnTo>
                    <a:pt x="97624" y="561365"/>
                  </a:lnTo>
                  <a:lnTo>
                    <a:pt x="97624" y="536956"/>
                  </a:lnTo>
                  <a:close/>
                </a:path>
                <a:path w="97789" h="878839">
                  <a:moveTo>
                    <a:pt x="97624" y="488137"/>
                  </a:moveTo>
                  <a:lnTo>
                    <a:pt x="73228" y="488137"/>
                  </a:lnTo>
                  <a:lnTo>
                    <a:pt x="73228" y="463727"/>
                  </a:lnTo>
                  <a:lnTo>
                    <a:pt x="48818" y="463727"/>
                  </a:lnTo>
                  <a:lnTo>
                    <a:pt x="48818" y="439318"/>
                  </a:lnTo>
                  <a:lnTo>
                    <a:pt x="48818" y="414909"/>
                  </a:lnTo>
                  <a:lnTo>
                    <a:pt x="24409" y="414909"/>
                  </a:lnTo>
                  <a:lnTo>
                    <a:pt x="24409" y="390512"/>
                  </a:lnTo>
                  <a:lnTo>
                    <a:pt x="0" y="390512"/>
                  </a:lnTo>
                  <a:lnTo>
                    <a:pt x="0" y="414909"/>
                  </a:lnTo>
                  <a:lnTo>
                    <a:pt x="0" y="439318"/>
                  </a:lnTo>
                  <a:lnTo>
                    <a:pt x="24409" y="439318"/>
                  </a:lnTo>
                  <a:lnTo>
                    <a:pt x="24409" y="463727"/>
                  </a:lnTo>
                  <a:lnTo>
                    <a:pt x="24409" y="488137"/>
                  </a:lnTo>
                  <a:lnTo>
                    <a:pt x="48818" y="488137"/>
                  </a:lnTo>
                  <a:lnTo>
                    <a:pt x="48818" y="512546"/>
                  </a:lnTo>
                  <a:lnTo>
                    <a:pt x="73228" y="512546"/>
                  </a:lnTo>
                  <a:lnTo>
                    <a:pt x="97624" y="512546"/>
                  </a:lnTo>
                  <a:lnTo>
                    <a:pt x="97624" y="488137"/>
                  </a:lnTo>
                  <a:close/>
                </a:path>
                <a:path w="97789" h="878839">
                  <a:moveTo>
                    <a:pt x="97624" y="439318"/>
                  </a:moveTo>
                  <a:lnTo>
                    <a:pt x="73228" y="439318"/>
                  </a:lnTo>
                  <a:lnTo>
                    <a:pt x="73228" y="463727"/>
                  </a:lnTo>
                  <a:lnTo>
                    <a:pt x="97624" y="463727"/>
                  </a:lnTo>
                  <a:lnTo>
                    <a:pt x="97624" y="439318"/>
                  </a:lnTo>
                  <a:close/>
                </a:path>
                <a:path w="97789" h="878839">
                  <a:moveTo>
                    <a:pt x="97624" y="292874"/>
                  </a:moveTo>
                  <a:lnTo>
                    <a:pt x="73228" y="292874"/>
                  </a:lnTo>
                  <a:lnTo>
                    <a:pt x="73228" y="268465"/>
                  </a:lnTo>
                  <a:lnTo>
                    <a:pt x="48818" y="268465"/>
                  </a:lnTo>
                  <a:lnTo>
                    <a:pt x="48818" y="292874"/>
                  </a:lnTo>
                  <a:lnTo>
                    <a:pt x="48818" y="317284"/>
                  </a:lnTo>
                  <a:lnTo>
                    <a:pt x="24409" y="317284"/>
                  </a:lnTo>
                  <a:lnTo>
                    <a:pt x="24409" y="341693"/>
                  </a:lnTo>
                  <a:lnTo>
                    <a:pt x="48818" y="341693"/>
                  </a:lnTo>
                  <a:lnTo>
                    <a:pt x="73228" y="341693"/>
                  </a:lnTo>
                  <a:lnTo>
                    <a:pt x="73228" y="366102"/>
                  </a:lnTo>
                  <a:lnTo>
                    <a:pt x="97624" y="366102"/>
                  </a:lnTo>
                  <a:lnTo>
                    <a:pt x="97624" y="341693"/>
                  </a:lnTo>
                  <a:lnTo>
                    <a:pt x="97624" y="317284"/>
                  </a:lnTo>
                  <a:lnTo>
                    <a:pt x="97624" y="292874"/>
                  </a:lnTo>
                  <a:close/>
                </a:path>
                <a:path w="97789" h="878839">
                  <a:moveTo>
                    <a:pt x="97624" y="219646"/>
                  </a:moveTo>
                  <a:lnTo>
                    <a:pt x="73228" y="219646"/>
                  </a:lnTo>
                  <a:lnTo>
                    <a:pt x="48818" y="219646"/>
                  </a:lnTo>
                  <a:lnTo>
                    <a:pt x="24409" y="219646"/>
                  </a:lnTo>
                  <a:lnTo>
                    <a:pt x="24409" y="195237"/>
                  </a:lnTo>
                  <a:lnTo>
                    <a:pt x="24409" y="170840"/>
                  </a:lnTo>
                  <a:lnTo>
                    <a:pt x="0" y="170840"/>
                  </a:lnTo>
                  <a:lnTo>
                    <a:pt x="0" y="195237"/>
                  </a:lnTo>
                  <a:lnTo>
                    <a:pt x="0" y="219646"/>
                  </a:lnTo>
                  <a:lnTo>
                    <a:pt x="0" y="244055"/>
                  </a:lnTo>
                  <a:lnTo>
                    <a:pt x="0" y="268465"/>
                  </a:lnTo>
                  <a:lnTo>
                    <a:pt x="0" y="292874"/>
                  </a:lnTo>
                  <a:lnTo>
                    <a:pt x="0" y="317284"/>
                  </a:lnTo>
                  <a:lnTo>
                    <a:pt x="24409" y="317284"/>
                  </a:lnTo>
                  <a:lnTo>
                    <a:pt x="24409" y="292874"/>
                  </a:lnTo>
                  <a:lnTo>
                    <a:pt x="24409" y="268465"/>
                  </a:lnTo>
                  <a:lnTo>
                    <a:pt x="24409" y="244055"/>
                  </a:lnTo>
                  <a:lnTo>
                    <a:pt x="48818" y="244055"/>
                  </a:lnTo>
                  <a:lnTo>
                    <a:pt x="73228" y="244055"/>
                  </a:lnTo>
                  <a:lnTo>
                    <a:pt x="73228" y="268465"/>
                  </a:lnTo>
                  <a:lnTo>
                    <a:pt x="97624" y="268465"/>
                  </a:lnTo>
                  <a:lnTo>
                    <a:pt x="97624" y="244055"/>
                  </a:lnTo>
                  <a:lnTo>
                    <a:pt x="97624" y="219646"/>
                  </a:lnTo>
                  <a:close/>
                </a:path>
                <a:path w="97789" h="878839">
                  <a:moveTo>
                    <a:pt x="97624" y="122021"/>
                  </a:moveTo>
                  <a:lnTo>
                    <a:pt x="73228" y="122021"/>
                  </a:lnTo>
                  <a:lnTo>
                    <a:pt x="73228" y="146431"/>
                  </a:lnTo>
                  <a:lnTo>
                    <a:pt x="48818" y="146431"/>
                  </a:lnTo>
                  <a:lnTo>
                    <a:pt x="48818" y="170840"/>
                  </a:lnTo>
                  <a:lnTo>
                    <a:pt x="48818" y="195237"/>
                  </a:lnTo>
                  <a:lnTo>
                    <a:pt x="73228" y="195237"/>
                  </a:lnTo>
                  <a:lnTo>
                    <a:pt x="73228" y="170840"/>
                  </a:lnTo>
                  <a:lnTo>
                    <a:pt x="97624" y="170840"/>
                  </a:lnTo>
                  <a:lnTo>
                    <a:pt x="97624" y="146431"/>
                  </a:lnTo>
                  <a:lnTo>
                    <a:pt x="97624" y="122021"/>
                  </a:lnTo>
                  <a:close/>
                </a:path>
                <a:path w="97789" h="878839">
                  <a:moveTo>
                    <a:pt x="97624" y="73202"/>
                  </a:moveTo>
                  <a:lnTo>
                    <a:pt x="73228" y="73202"/>
                  </a:lnTo>
                  <a:lnTo>
                    <a:pt x="73228" y="97612"/>
                  </a:lnTo>
                  <a:lnTo>
                    <a:pt x="97624" y="97612"/>
                  </a:lnTo>
                  <a:lnTo>
                    <a:pt x="97624" y="73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4398530" y="4319054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4" h="903604">
                  <a:moveTo>
                    <a:pt x="24396" y="878662"/>
                  </a:moveTo>
                  <a:lnTo>
                    <a:pt x="0" y="878662"/>
                  </a:lnTo>
                  <a:lnTo>
                    <a:pt x="0" y="903071"/>
                  </a:lnTo>
                  <a:lnTo>
                    <a:pt x="24396" y="903071"/>
                  </a:lnTo>
                  <a:lnTo>
                    <a:pt x="24396" y="878662"/>
                  </a:lnTo>
                  <a:close/>
                </a:path>
                <a:path w="122554" h="903604">
                  <a:moveTo>
                    <a:pt x="48806" y="781037"/>
                  </a:moveTo>
                  <a:lnTo>
                    <a:pt x="24396" y="781037"/>
                  </a:lnTo>
                  <a:lnTo>
                    <a:pt x="24396" y="805446"/>
                  </a:lnTo>
                  <a:lnTo>
                    <a:pt x="48806" y="805446"/>
                  </a:lnTo>
                  <a:lnTo>
                    <a:pt x="48806" y="781037"/>
                  </a:lnTo>
                  <a:close/>
                </a:path>
                <a:path w="122554" h="903604">
                  <a:moveTo>
                    <a:pt x="48806" y="0"/>
                  </a:moveTo>
                  <a:lnTo>
                    <a:pt x="24396" y="0"/>
                  </a:lnTo>
                  <a:lnTo>
                    <a:pt x="24396" y="24409"/>
                  </a:lnTo>
                  <a:lnTo>
                    <a:pt x="48806" y="24409"/>
                  </a:lnTo>
                  <a:lnTo>
                    <a:pt x="48806" y="0"/>
                  </a:lnTo>
                  <a:close/>
                </a:path>
                <a:path w="122554" h="903604">
                  <a:moveTo>
                    <a:pt x="73215" y="585774"/>
                  </a:moveTo>
                  <a:lnTo>
                    <a:pt x="48806" y="585774"/>
                  </a:lnTo>
                  <a:lnTo>
                    <a:pt x="48806" y="610184"/>
                  </a:lnTo>
                  <a:lnTo>
                    <a:pt x="73215" y="610184"/>
                  </a:lnTo>
                  <a:lnTo>
                    <a:pt x="73215" y="585774"/>
                  </a:lnTo>
                  <a:close/>
                </a:path>
                <a:path w="122554" h="903604">
                  <a:moveTo>
                    <a:pt x="97624" y="878662"/>
                  </a:moveTo>
                  <a:lnTo>
                    <a:pt x="73215" y="878662"/>
                  </a:lnTo>
                  <a:lnTo>
                    <a:pt x="73215" y="903071"/>
                  </a:lnTo>
                  <a:lnTo>
                    <a:pt x="97624" y="903071"/>
                  </a:lnTo>
                  <a:lnTo>
                    <a:pt x="97624" y="878662"/>
                  </a:lnTo>
                  <a:close/>
                </a:path>
                <a:path w="122554" h="903604">
                  <a:moveTo>
                    <a:pt x="97624" y="829856"/>
                  </a:moveTo>
                  <a:lnTo>
                    <a:pt x="73215" y="829856"/>
                  </a:lnTo>
                  <a:lnTo>
                    <a:pt x="73215" y="854252"/>
                  </a:lnTo>
                  <a:lnTo>
                    <a:pt x="97624" y="854252"/>
                  </a:lnTo>
                  <a:lnTo>
                    <a:pt x="97624" y="829856"/>
                  </a:lnTo>
                  <a:close/>
                </a:path>
                <a:path w="122554" h="903604">
                  <a:moveTo>
                    <a:pt x="97624" y="610184"/>
                  </a:moveTo>
                  <a:lnTo>
                    <a:pt x="73215" y="610184"/>
                  </a:lnTo>
                  <a:lnTo>
                    <a:pt x="73215" y="634580"/>
                  </a:lnTo>
                  <a:lnTo>
                    <a:pt x="73215" y="658990"/>
                  </a:lnTo>
                  <a:lnTo>
                    <a:pt x="73215" y="683399"/>
                  </a:lnTo>
                  <a:lnTo>
                    <a:pt x="48806" y="683399"/>
                  </a:lnTo>
                  <a:lnTo>
                    <a:pt x="48806" y="658990"/>
                  </a:lnTo>
                  <a:lnTo>
                    <a:pt x="48806" y="634580"/>
                  </a:lnTo>
                  <a:lnTo>
                    <a:pt x="24396" y="634580"/>
                  </a:lnTo>
                  <a:lnTo>
                    <a:pt x="24396" y="658990"/>
                  </a:lnTo>
                  <a:lnTo>
                    <a:pt x="24396" y="683399"/>
                  </a:lnTo>
                  <a:lnTo>
                    <a:pt x="24396" y="707809"/>
                  </a:lnTo>
                  <a:lnTo>
                    <a:pt x="48806" y="707809"/>
                  </a:lnTo>
                  <a:lnTo>
                    <a:pt x="73215" y="707809"/>
                  </a:lnTo>
                  <a:lnTo>
                    <a:pt x="73215" y="732218"/>
                  </a:lnTo>
                  <a:lnTo>
                    <a:pt x="48806" y="732218"/>
                  </a:lnTo>
                  <a:lnTo>
                    <a:pt x="48806" y="756627"/>
                  </a:lnTo>
                  <a:lnTo>
                    <a:pt x="73215" y="756627"/>
                  </a:lnTo>
                  <a:lnTo>
                    <a:pt x="73215" y="781037"/>
                  </a:lnTo>
                  <a:lnTo>
                    <a:pt x="97624" y="781037"/>
                  </a:lnTo>
                  <a:lnTo>
                    <a:pt x="97624" y="634580"/>
                  </a:lnTo>
                  <a:lnTo>
                    <a:pt x="97624" y="610184"/>
                  </a:lnTo>
                  <a:close/>
                </a:path>
                <a:path w="122554" h="903604">
                  <a:moveTo>
                    <a:pt x="97624" y="24409"/>
                  </a:moveTo>
                  <a:lnTo>
                    <a:pt x="73215" y="24409"/>
                  </a:lnTo>
                  <a:lnTo>
                    <a:pt x="48806" y="24409"/>
                  </a:lnTo>
                  <a:lnTo>
                    <a:pt x="48806" y="48818"/>
                  </a:lnTo>
                  <a:lnTo>
                    <a:pt x="48806" y="73228"/>
                  </a:lnTo>
                  <a:lnTo>
                    <a:pt x="73215" y="73228"/>
                  </a:lnTo>
                  <a:lnTo>
                    <a:pt x="97624" y="73228"/>
                  </a:lnTo>
                  <a:lnTo>
                    <a:pt x="97624" y="48818"/>
                  </a:lnTo>
                  <a:lnTo>
                    <a:pt x="97624" y="24409"/>
                  </a:lnTo>
                  <a:close/>
                </a:path>
                <a:path w="122554" h="903604">
                  <a:moveTo>
                    <a:pt x="122034" y="414921"/>
                  </a:moveTo>
                  <a:lnTo>
                    <a:pt x="97624" y="414921"/>
                  </a:lnTo>
                  <a:lnTo>
                    <a:pt x="73215" y="414921"/>
                  </a:lnTo>
                  <a:lnTo>
                    <a:pt x="73215" y="439318"/>
                  </a:lnTo>
                  <a:lnTo>
                    <a:pt x="48806" y="439318"/>
                  </a:lnTo>
                  <a:lnTo>
                    <a:pt x="24396" y="439318"/>
                  </a:lnTo>
                  <a:lnTo>
                    <a:pt x="24396" y="463727"/>
                  </a:lnTo>
                  <a:lnTo>
                    <a:pt x="24396" y="488137"/>
                  </a:lnTo>
                  <a:lnTo>
                    <a:pt x="24396" y="512546"/>
                  </a:lnTo>
                  <a:lnTo>
                    <a:pt x="48806" y="512546"/>
                  </a:lnTo>
                  <a:lnTo>
                    <a:pt x="48806" y="488137"/>
                  </a:lnTo>
                  <a:lnTo>
                    <a:pt x="73215" y="488137"/>
                  </a:lnTo>
                  <a:lnTo>
                    <a:pt x="73215" y="512546"/>
                  </a:lnTo>
                  <a:lnTo>
                    <a:pt x="73215" y="536956"/>
                  </a:lnTo>
                  <a:lnTo>
                    <a:pt x="48806" y="536956"/>
                  </a:lnTo>
                  <a:lnTo>
                    <a:pt x="24396" y="536956"/>
                  </a:lnTo>
                  <a:lnTo>
                    <a:pt x="24396" y="561365"/>
                  </a:lnTo>
                  <a:lnTo>
                    <a:pt x="48806" y="561365"/>
                  </a:lnTo>
                  <a:lnTo>
                    <a:pt x="73215" y="561365"/>
                  </a:lnTo>
                  <a:lnTo>
                    <a:pt x="73215" y="585774"/>
                  </a:lnTo>
                  <a:lnTo>
                    <a:pt x="97624" y="585774"/>
                  </a:lnTo>
                  <a:lnTo>
                    <a:pt x="97624" y="561365"/>
                  </a:lnTo>
                  <a:lnTo>
                    <a:pt x="97624" y="536956"/>
                  </a:lnTo>
                  <a:lnTo>
                    <a:pt x="97624" y="512546"/>
                  </a:lnTo>
                  <a:lnTo>
                    <a:pt x="97624" y="48813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122034" y="439318"/>
                  </a:lnTo>
                  <a:lnTo>
                    <a:pt x="122034" y="414921"/>
                  </a:lnTo>
                  <a:close/>
                </a:path>
                <a:path w="122554" h="903604">
                  <a:moveTo>
                    <a:pt x="122034" y="122021"/>
                  </a:moveTo>
                  <a:lnTo>
                    <a:pt x="97624" y="122021"/>
                  </a:lnTo>
                  <a:lnTo>
                    <a:pt x="97624" y="146431"/>
                  </a:lnTo>
                  <a:lnTo>
                    <a:pt x="97624" y="170840"/>
                  </a:lnTo>
                  <a:lnTo>
                    <a:pt x="73215" y="170840"/>
                  </a:lnTo>
                  <a:lnTo>
                    <a:pt x="73215" y="146431"/>
                  </a:lnTo>
                  <a:lnTo>
                    <a:pt x="73215" y="122021"/>
                  </a:lnTo>
                  <a:lnTo>
                    <a:pt x="97624" y="122021"/>
                  </a:lnTo>
                  <a:lnTo>
                    <a:pt x="97624" y="97612"/>
                  </a:lnTo>
                  <a:lnTo>
                    <a:pt x="73215" y="97612"/>
                  </a:lnTo>
                  <a:lnTo>
                    <a:pt x="48806" y="97612"/>
                  </a:lnTo>
                  <a:lnTo>
                    <a:pt x="48806" y="73228"/>
                  </a:lnTo>
                  <a:lnTo>
                    <a:pt x="24396" y="73228"/>
                  </a:lnTo>
                  <a:lnTo>
                    <a:pt x="24396" y="97612"/>
                  </a:lnTo>
                  <a:lnTo>
                    <a:pt x="24396" y="122021"/>
                  </a:lnTo>
                  <a:lnTo>
                    <a:pt x="24396" y="146431"/>
                  </a:lnTo>
                  <a:lnTo>
                    <a:pt x="48806" y="146431"/>
                  </a:lnTo>
                  <a:lnTo>
                    <a:pt x="48806" y="170840"/>
                  </a:lnTo>
                  <a:lnTo>
                    <a:pt x="24396" y="170840"/>
                  </a:lnTo>
                  <a:lnTo>
                    <a:pt x="24396" y="195249"/>
                  </a:lnTo>
                  <a:lnTo>
                    <a:pt x="24396" y="219646"/>
                  </a:lnTo>
                  <a:lnTo>
                    <a:pt x="24396" y="244055"/>
                  </a:lnTo>
                  <a:lnTo>
                    <a:pt x="48806" y="244055"/>
                  </a:lnTo>
                  <a:lnTo>
                    <a:pt x="48806" y="268465"/>
                  </a:lnTo>
                  <a:lnTo>
                    <a:pt x="48806" y="292874"/>
                  </a:lnTo>
                  <a:lnTo>
                    <a:pt x="48806" y="317284"/>
                  </a:lnTo>
                  <a:lnTo>
                    <a:pt x="24396" y="317284"/>
                  </a:lnTo>
                  <a:lnTo>
                    <a:pt x="24396" y="341693"/>
                  </a:lnTo>
                  <a:lnTo>
                    <a:pt x="24396" y="366102"/>
                  </a:lnTo>
                  <a:lnTo>
                    <a:pt x="48806" y="366102"/>
                  </a:lnTo>
                  <a:lnTo>
                    <a:pt x="48806" y="390512"/>
                  </a:lnTo>
                  <a:lnTo>
                    <a:pt x="48806" y="414921"/>
                  </a:lnTo>
                  <a:lnTo>
                    <a:pt x="73215" y="414921"/>
                  </a:lnTo>
                  <a:lnTo>
                    <a:pt x="73215" y="390512"/>
                  </a:lnTo>
                  <a:lnTo>
                    <a:pt x="97624" y="390512"/>
                  </a:lnTo>
                  <a:lnTo>
                    <a:pt x="97624" y="366102"/>
                  </a:lnTo>
                  <a:lnTo>
                    <a:pt x="122034" y="366102"/>
                  </a:lnTo>
                  <a:lnTo>
                    <a:pt x="122034" y="341693"/>
                  </a:lnTo>
                  <a:lnTo>
                    <a:pt x="122034" y="317284"/>
                  </a:lnTo>
                  <a:lnTo>
                    <a:pt x="122034" y="292874"/>
                  </a:lnTo>
                  <a:lnTo>
                    <a:pt x="97624" y="292874"/>
                  </a:lnTo>
                  <a:lnTo>
                    <a:pt x="97624" y="317284"/>
                  </a:lnTo>
                  <a:lnTo>
                    <a:pt x="97624" y="341693"/>
                  </a:lnTo>
                  <a:lnTo>
                    <a:pt x="73215" y="341693"/>
                  </a:lnTo>
                  <a:lnTo>
                    <a:pt x="73215" y="317284"/>
                  </a:lnTo>
                  <a:lnTo>
                    <a:pt x="73215" y="292874"/>
                  </a:lnTo>
                  <a:lnTo>
                    <a:pt x="73215" y="268465"/>
                  </a:lnTo>
                  <a:lnTo>
                    <a:pt x="97624" y="268465"/>
                  </a:lnTo>
                  <a:lnTo>
                    <a:pt x="122034" y="268465"/>
                  </a:lnTo>
                  <a:lnTo>
                    <a:pt x="122034" y="244055"/>
                  </a:lnTo>
                  <a:lnTo>
                    <a:pt x="97624" y="244055"/>
                  </a:lnTo>
                  <a:lnTo>
                    <a:pt x="73215" y="244055"/>
                  </a:lnTo>
                  <a:lnTo>
                    <a:pt x="73215" y="219646"/>
                  </a:lnTo>
                  <a:lnTo>
                    <a:pt x="97624" y="219646"/>
                  </a:lnTo>
                  <a:lnTo>
                    <a:pt x="97624" y="195249"/>
                  </a:lnTo>
                  <a:lnTo>
                    <a:pt x="122034" y="195249"/>
                  </a:lnTo>
                  <a:lnTo>
                    <a:pt x="122034" y="170840"/>
                  </a:lnTo>
                  <a:lnTo>
                    <a:pt x="122034" y="146431"/>
                  </a:lnTo>
                  <a:lnTo>
                    <a:pt x="122034" y="1220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496155" y="4319054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4" h="903604">
                  <a:moveTo>
                    <a:pt x="24409" y="414921"/>
                  </a:moveTo>
                  <a:lnTo>
                    <a:pt x="0" y="414921"/>
                  </a:lnTo>
                  <a:lnTo>
                    <a:pt x="0" y="439318"/>
                  </a:lnTo>
                  <a:lnTo>
                    <a:pt x="0" y="463727"/>
                  </a:lnTo>
                  <a:lnTo>
                    <a:pt x="24409" y="463727"/>
                  </a:lnTo>
                  <a:lnTo>
                    <a:pt x="24409" y="439318"/>
                  </a:lnTo>
                  <a:lnTo>
                    <a:pt x="24409" y="414921"/>
                  </a:lnTo>
                  <a:close/>
                </a:path>
                <a:path w="122554" h="903604">
                  <a:moveTo>
                    <a:pt x="48818" y="878662"/>
                  </a:moveTo>
                  <a:lnTo>
                    <a:pt x="24409" y="878662"/>
                  </a:ln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48818" y="878662"/>
                  </a:lnTo>
                  <a:close/>
                </a:path>
                <a:path w="122554" h="903604">
                  <a:moveTo>
                    <a:pt x="48818" y="634580"/>
                  </a:moveTo>
                  <a:lnTo>
                    <a:pt x="24409" y="634580"/>
                  </a:lnTo>
                  <a:lnTo>
                    <a:pt x="24409" y="658990"/>
                  </a:lnTo>
                  <a:lnTo>
                    <a:pt x="48818" y="658990"/>
                  </a:lnTo>
                  <a:lnTo>
                    <a:pt x="48818" y="634580"/>
                  </a:lnTo>
                  <a:close/>
                </a:path>
                <a:path w="122554" h="903604">
                  <a:moveTo>
                    <a:pt x="48818" y="463727"/>
                  </a:moveTo>
                  <a:lnTo>
                    <a:pt x="24409" y="463727"/>
                  </a:lnTo>
                  <a:lnTo>
                    <a:pt x="24409" y="488137"/>
                  </a:lnTo>
                  <a:lnTo>
                    <a:pt x="48818" y="488137"/>
                  </a:lnTo>
                  <a:lnTo>
                    <a:pt x="48818" y="463727"/>
                  </a:lnTo>
                  <a:close/>
                </a:path>
                <a:path w="122554" h="903604">
                  <a:moveTo>
                    <a:pt x="73215" y="219646"/>
                  </a:moveTo>
                  <a:lnTo>
                    <a:pt x="48818" y="219646"/>
                  </a:lnTo>
                  <a:lnTo>
                    <a:pt x="48818" y="195249"/>
                  </a:lnTo>
                  <a:lnTo>
                    <a:pt x="24409" y="195249"/>
                  </a:lnTo>
                  <a:lnTo>
                    <a:pt x="24409" y="219646"/>
                  </a:lnTo>
                  <a:lnTo>
                    <a:pt x="24409" y="244055"/>
                  </a:lnTo>
                  <a:lnTo>
                    <a:pt x="24409" y="268465"/>
                  </a:lnTo>
                  <a:lnTo>
                    <a:pt x="24409" y="292874"/>
                  </a:lnTo>
                  <a:lnTo>
                    <a:pt x="48818" y="292874"/>
                  </a:lnTo>
                  <a:lnTo>
                    <a:pt x="73215" y="292874"/>
                  </a:lnTo>
                  <a:lnTo>
                    <a:pt x="73215" y="268465"/>
                  </a:lnTo>
                  <a:lnTo>
                    <a:pt x="48818" y="268465"/>
                  </a:lnTo>
                  <a:lnTo>
                    <a:pt x="48818" y="244055"/>
                  </a:lnTo>
                  <a:lnTo>
                    <a:pt x="73215" y="244055"/>
                  </a:lnTo>
                  <a:lnTo>
                    <a:pt x="73215" y="219646"/>
                  </a:lnTo>
                  <a:close/>
                </a:path>
                <a:path w="122554" h="903604">
                  <a:moveTo>
                    <a:pt x="97624" y="878662"/>
                  </a:moveTo>
                  <a:lnTo>
                    <a:pt x="73228" y="878662"/>
                  </a:lnTo>
                  <a:lnTo>
                    <a:pt x="73228" y="903071"/>
                  </a:lnTo>
                  <a:lnTo>
                    <a:pt x="97624" y="903071"/>
                  </a:lnTo>
                  <a:lnTo>
                    <a:pt x="97624" y="878662"/>
                  </a:lnTo>
                  <a:close/>
                </a:path>
                <a:path w="122554" h="903604">
                  <a:moveTo>
                    <a:pt x="97624" y="829856"/>
                  </a:moveTo>
                  <a:lnTo>
                    <a:pt x="73228" y="829856"/>
                  </a:lnTo>
                  <a:lnTo>
                    <a:pt x="73228" y="854252"/>
                  </a:lnTo>
                  <a:lnTo>
                    <a:pt x="97624" y="854252"/>
                  </a:lnTo>
                  <a:lnTo>
                    <a:pt x="97624" y="829856"/>
                  </a:lnTo>
                  <a:close/>
                </a:path>
                <a:path w="122554" h="903604">
                  <a:moveTo>
                    <a:pt x="97624" y="732218"/>
                  </a:moveTo>
                  <a:lnTo>
                    <a:pt x="73228" y="732218"/>
                  </a:lnTo>
                  <a:lnTo>
                    <a:pt x="48818" y="732218"/>
                  </a:lnTo>
                  <a:lnTo>
                    <a:pt x="48818" y="756627"/>
                  </a:lnTo>
                  <a:lnTo>
                    <a:pt x="24409" y="756627"/>
                  </a:lnTo>
                  <a:lnTo>
                    <a:pt x="0" y="756627"/>
                  </a:lnTo>
                  <a:lnTo>
                    <a:pt x="0" y="781037"/>
                  </a:lnTo>
                  <a:lnTo>
                    <a:pt x="24409" y="781037"/>
                  </a:lnTo>
                  <a:lnTo>
                    <a:pt x="24409" y="805446"/>
                  </a:lnTo>
                  <a:lnTo>
                    <a:pt x="0" y="805446"/>
                  </a:lnTo>
                  <a:lnTo>
                    <a:pt x="0" y="829856"/>
                  </a:lnTo>
                  <a:lnTo>
                    <a:pt x="0" y="854252"/>
                  </a:lnTo>
                  <a:lnTo>
                    <a:pt x="24409" y="854252"/>
                  </a:lnTo>
                  <a:lnTo>
                    <a:pt x="24409" y="829856"/>
                  </a:lnTo>
                  <a:lnTo>
                    <a:pt x="48818" y="829856"/>
                  </a:lnTo>
                  <a:lnTo>
                    <a:pt x="48818" y="805446"/>
                  </a:lnTo>
                  <a:lnTo>
                    <a:pt x="48818" y="781037"/>
                  </a:lnTo>
                  <a:lnTo>
                    <a:pt x="73228" y="781037"/>
                  </a:lnTo>
                  <a:lnTo>
                    <a:pt x="97624" y="781037"/>
                  </a:lnTo>
                  <a:lnTo>
                    <a:pt x="97624" y="756627"/>
                  </a:lnTo>
                  <a:lnTo>
                    <a:pt x="97624" y="732218"/>
                  </a:lnTo>
                  <a:close/>
                </a:path>
                <a:path w="122554" h="903604">
                  <a:moveTo>
                    <a:pt x="97624" y="658990"/>
                  </a:moveTo>
                  <a:lnTo>
                    <a:pt x="73215" y="658990"/>
                  </a:lnTo>
                  <a:lnTo>
                    <a:pt x="48818" y="658990"/>
                  </a:lnTo>
                  <a:lnTo>
                    <a:pt x="48818" y="683399"/>
                  </a:lnTo>
                  <a:lnTo>
                    <a:pt x="24409" y="683399"/>
                  </a:lnTo>
                  <a:lnTo>
                    <a:pt x="24409" y="658990"/>
                  </a:lnTo>
                  <a:lnTo>
                    <a:pt x="0" y="658990"/>
                  </a:lnTo>
                  <a:lnTo>
                    <a:pt x="0" y="683399"/>
                  </a:lnTo>
                  <a:lnTo>
                    <a:pt x="0" y="707809"/>
                  </a:lnTo>
                  <a:lnTo>
                    <a:pt x="0" y="732218"/>
                  </a:lnTo>
                  <a:lnTo>
                    <a:pt x="24409" y="732218"/>
                  </a:lnTo>
                  <a:lnTo>
                    <a:pt x="48818" y="732218"/>
                  </a:lnTo>
                  <a:lnTo>
                    <a:pt x="48818" y="707809"/>
                  </a:lnTo>
                  <a:lnTo>
                    <a:pt x="73228" y="707809"/>
                  </a:lnTo>
                  <a:lnTo>
                    <a:pt x="97624" y="707809"/>
                  </a:lnTo>
                  <a:lnTo>
                    <a:pt x="97624" y="683399"/>
                  </a:lnTo>
                  <a:lnTo>
                    <a:pt x="97624" y="658990"/>
                  </a:lnTo>
                  <a:close/>
                </a:path>
                <a:path w="122554" h="903604">
                  <a:moveTo>
                    <a:pt x="97624" y="585774"/>
                  </a:moveTo>
                  <a:lnTo>
                    <a:pt x="73215" y="585774"/>
                  </a:lnTo>
                  <a:lnTo>
                    <a:pt x="73215" y="561365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24409" y="585774"/>
                  </a:lnTo>
                  <a:lnTo>
                    <a:pt x="24409" y="610184"/>
                  </a:lnTo>
                  <a:lnTo>
                    <a:pt x="48818" y="610184"/>
                  </a:lnTo>
                  <a:lnTo>
                    <a:pt x="73215" y="610184"/>
                  </a:lnTo>
                  <a:lnTo>
                    <a:pt x="97624" y="610184"/>
                  </a:lnTo>
                  <a:lnTo>
                    <a:pt x="97624" y="585774"/>
                  </a:lnTo>
                  <a:close/>
                </a:path>
                <a:path w="122554" h="903604">
                  <a:moveTo>
                    <a:pt x="97624" y="488137"/>
                  </a:moveTo>
                  <a:lnTo>
                    <a:pt x="73215" y="488137"/>
                  </a:lnTo>
                  <a:lnTo>
                    <a:pt x="48818" y="488137"/>
                  </a:lnTo>
                  <a:lnTo>
                    <a:pt x="48818" y="512546"/>
                  </a:lnTo>
                  <a:lnTo>
                    <a:pt x="24409" y="512546"/>
                  </a:lnTo>
                  <a:lnTo>
                    <a:pt x="24409" y="536956"/>
                  </a:lnTo>
                  <a:lnTo>
                    <a:pt x="48818" y="536956"/>
                  </a:lnTo>
                  <a:lnTo>
                    <a:pt x="73215" y="536956"/>
                  </a:lnTo>
                  <a:lnTo>
                    <a:pt x="97624" y="536956"/>
                  </a:lnTo>
                  <a:lnTo>
                    <a:pt x="97624" y="512546"/>
                  </a:lnTo>
                  <a:lnTo>
                    <a:pt x="97624" y="488137"/>
                  </a:lnTo>
                  <a:close/>
                </a:path>
                <a:path w="122554" h="903604">
                  <a:moveTo>
                    <a:pt x="97624" y="414921"/>
                  </a:moveTo>
                  <a:lnTo>
                    <a:pt x="73215" y="414921"/>
                  </a:lnTo>
                  <a:lnTo>
                    <a:pt x="73215" y="439318"/>
                  </a:lnTo>
                  <a:lnTo>
                    <a:pt x="48818" y="439318"/>
                  </a:lnTo>
                  <a:lnTo>
                    <a:pt x="48818" y="463727"/>
                  </a:lnTo>
                  <a:lnTo>
                    <a:pt x="73215" y="463727"/>
                  </a:lnTo>
                  <a:lnTo>
                    <a:pt x="97624" y="463727"/>
                  </a:lnTo>
                  <a:lnTo>
                    <a:pt x="97624" y="439318"/>
                  </a:lnTo>
                  <a:lnTo>
                    <a:pt x="97624" y="414921"/>
                  </a:lnTo>
                  <a:close/>
                </a:path>
                <a:path w="122554" h="903604">
                  <a:moveTo>
                    <a:pt x="97624" y="341693"/>
                  </a:moveTo>
                  <a:lnTo>
                    <a:pt x="73215" y="341693"/>
                  </a:lnTo>
                  <a:lnTo>
                    <a:pt x="73215" y="317284"/>
                  </a:lnTo>
                  <a:lnTo>
                    <a:pt x="48818" y="317284"/>
                  </a:lnTo>
                  <a:lnTo>
                    <a:pt x="48818" y="341693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24409" y="390512"/>
                  </a:lnTo>
                  <a:lnTo>
                    <a:pt x="48818" y="390512"/>
                  </a:lnTo>
                  <a:lnTo>
                    <a:pt x="73215" y="390512"/>
                  </a:lnTo>
                  <a:lnTo>
                    <a:pt x="97624" y="390512"/>
                  </a:lnTo>
                  <a:lnTo>
                    <a:pt x="97624" y="366102"/>
                  </a:lnTo>
                  <a:lnTo>
                    <a:pt x="97624" y="341693"/>
                  </a:lnTo>
                  <a:close/>
                </a:path>
                <a:path w="122554" h="903604">
                  <a:moveTo>
                    <a:pt x="97624" y="244055"/>
                  </a:moveTo>
                  <a:lnTo>
                    <a:pt x="73215" y="244055"/>
                  </a:lnTo>
                  <a:lnTo>
                    <a:pt x="73215" y="268465"/>
                  </a:lnTo>
                  <a:lnTo>
                    <a:pt x="97624" y="268465"/>
                  </a:lnTo>
                  <a:lnTo>
                    <a:pt x="97624" y="244055"/>
                  </a:lnTo>
                  <a:close/>
                </a:path>
                <a:path w="122554" h="903604">
                  <a:moveTo>
                    <a:pt x="122034" y="122021"/>
                  </a:moveTo>
                  <a:lnTo>
                    <a:pt x="97624" y="122021"/>
                  </a:lnTo>
                  <a:lnTo>
                    <a:pt x="97624" y="97612"/>
                  </a:lnTo>
                  <a:lnTo>
                    <a:pt x="73215" y="97612"/>
                  </a:lnTo>
                  <a:lnTo>
                    <a:pt x="48818" y="97612"/>
                  </a:lnTo>
                  <a:lnTo>
                    <a:pt x="48818" y="73228"/>
                  </a:lnTo>
                  <a:lnTo>
                    <a:pt x="24409" y="73228"/>
                  </a:lnTo>
                  <a:lnTo>
                    <a:pt x="24409" y="97612"/>
                  </a:lnTo>
                  <a:lnTo>
                    <a:pt x="24409" y="122021"/>
                  </a:lnTo>
                  <a:lnTo>
                    <a:pt x="24409" y="146431"/>
                  </a:lnTo>
                  <a:lnTo>
                    <a:pt x="48818" y="146431"/>
                  </a:lnTo>
                  <a:lnTo>
                    <a:pt x="48818" y="170840"/>
                  </a:lnTo>
                  <a:lnTo>
                    <a:pt x="73215" y="170840"/>
                  </a:lnTo>
                  <a:lnTo>
                    <a:pt x="73215" y="146431"/>
                  </a:lnTo>
                  <a:lnTo>
                    <a:pt x="97624" y="146431"/>
                  </a:lnTo>
                  <a:lnTo>
                    <a:pt x="97624" y="170840"/>
                  </a:lnTo>
                  <a:lnTo>
                    <a:pt x="122034" y="170840"/>
                  </a:lnTo>
                  <a:lnTo>
                    <a:pt x="122034" y="146431"/>
                  </a:lnTo>
                  <a:lnTo>
                    <a:pt x="122034" y="122021"/>
                  </a:lnTo>
                  <a:close/>
                </a:path>
                <a:path w="122554" h="903604">
                  <a:moveTo>
                    <a:pt x="122034" y="24409"/>
                  </a:moveTo>
                  <a:lnTo>
                    <a:pt x="97624" y="24409"/>
                  </a:lnTo>
                  <a:lnTo>
                    <a:pt x="97624" y="0"/>
                  </a:lnTo>
                  <a:lnTo>
                    <a:pt x="73215" y="0"/>
                  </a:lnTo>
                  <a:lnTo>
                    <a:pt x="48818" y="0"/>
                  </a:lnTo>
                  <a:lnTo>
                    <a:pt x="48818" y="24409"/>
                  </a:lnTo>
                  <a:lnTo>
                    <a:pt x="73215" y="24409"/>
                  </a:lnTo>
                  <a:lnTo>
                    <a:pt x="73215" y="48818"/>
                  </a:lnTo>
                  <a:lnTo>
                    <a:pt x="73215" y="73228"/>
                  </a:lnTo>
                  <a:lnTo>
                    <a:pt x="97624" y="73228"/>
                  </a:lnTo>
                  <a:lnTo>
                    <a:pt x="122034" y="73228"/>
                  </a:lnTo>
                  <a:lnTo>
                    <a:pt x="122034" y="48818"/>
                  </a:lnTo>
                  <a:lnTo>
                    <a:pt x="122034" y="24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593780" y="4319054"/>
              <a:ext cx="97790" cy="903605"/>
            </a:xfrm>
            <a:custGeom>
              <a:avLst/>
              <a:gdLst/>
              <a:ahLst/>
              <a:cxnLst/>
              <a:rect l="l" t="t" r="r" b="b"/>
              <a:pathLst>
                <a:path w="97789" h="903604">
                  <a:moveTo>
                    <a:pt x="24409" y="317284"/>
                  </a:moveTo>
                  <a:lnTo>
                    <a:pt x="0" y="317284"/>
                  </a:lnTo>
                  <a:lnTo>
                    <a:pt x="0" y="341693"/>
                  </a:lnTo>
                  <a:lnTo>
                    <a:pt x="24409" y="341693"/>
                  </a:lnTo>
                  <a:lnTo>
                    <a:pt x="24409" y="317284"/>
                  </a:lnTo>
                  <a:close/>
                </a:path>
                <a:path w="97789" h="903604">
                  <a:moveTo>
                    <a:pt x="24409" y="146431"/>
                  </a:moveTo>
                  <a:lnTo>
                    <a:pt x="0" y="146431"/>
                  </a:lnTo>
                  <a:lnTo>
                    <a:pt x="0" y="170840"/>
                  </a:lnTo>
                  <a:lnTo>
                    <a:pt x="0" y="195249"/>
                  </a:lnTo>
                  <a:lnTo>
                    <a:pt x="24409" y="195249"/>
                  </a:lnTo>
                  <a:lnTo>
                    <a:pt x="24409" y="170840"/>
                  </a:lnTo>
                  <a:lnTo>
                    <a:pt x="24409" y="146431"/>
                  </a:lnTo>
                  <a:close/>
                </a:path>
                <a:path w="97789" h="903604">
                  <a:moveTo>
                    <a:pt x="48818" y="756627"/>
                  </a:moveTo>
                  <a:lnTo>
                    <a:pt x="24409" y="756627"/>
                  </a:lnTo>
                  <a:lnTo>
                    <a:pt x="0" y="756627"/>
                  </a:lnTo>
                  <a:lnTo>
                    <a:pt x="0" y="781037"/>
                  </a:lnTo>
                  <a:lnTo>
                    <a:pt x="0" y="805446"/>
                  </a:lnTo>
                  <a:lnTo>
                    <a:pt x="24409" y="805446"/>
                  </a:lnTo>
                  <a:lnTo>
                    <a:pt x="24409" y="781037"/>
                  </a:lnTo>
                  <a:lnTo>
                    <a:pt x="48818" y="781037"/>
                  </a:lnTo>
                  <a:lnTo>
                    <a:pt x="48818" y="756627"/>
                  </a:lnTo>
                  <a:close/>
                </a:path>
                <a:path w="97789" h="903604">
                  <a:moveTo>
                    <a:pt x="48818" y="488137"/>
                  </a:moveTo>
                  <a:lnTo>
                    <a:pt x="24409" y="488137"/>
                  </a:lnTo>
                  <a:lnTo>
                    <a:pt x="0" y="488137"/>
                  </a:lnTo>
                  <a:lnTo>
                    <a:pt x="0" y="512546"/>
                  </a:lnTo>
                  <a:lnTo>
                    <a:pt x="0" y="536956"/>
                  </a:lnTo>
                  <a:lnTo>
                    <a:pt x="24409" y="536956"/>
                  </a:lnTo>
                  <a:lnTo>
                    <a:pt x="24409" y="512546"/>
                  </a:lnTo>
                  <a:lnTo>
                    <a:pt x="48818" y="512546"/>
                  </a:lnTo>
                  <a:lnTo>
                    <a:pt x="48818" y="488137"/>
                  </a:lnTo>
                  <a:close/>
                </a:path>
                <a:path w="97789" h="903604">
                  <a:moveTo>
                    <a:pt x="73228" y="854252"/>
                  </a:moveTo>
                  <a:lnTo>
                    <a:pt x="48818" y="854252"/>
                  </a:lnTo>
                  <a:lnTo>
                    <a:pt x="24409" y="854252"/>
                  </a:lnTo>
                  <a:lnTo>
                    <a:pt x="24409" y="878662"/>
                  </a:ln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73228" y="903071"/>
                  </a:lnTo>
                  <a:lnTo>
                    <a:pt x="73228" y="878662"/>
                  </a:lnTo>
                  <a:lnTo>
                    <a:pt x="73228" y="854252"/>
                  </a:lnTo>
                  <a:close/>
                </a:path>
                <a:path w="97789" h="903604">
                  <a:moveTo>
                    <a:pt x="73228" y="805446"/>
                  </a:moveTo>
                  <a:lnTo>
                    <a:pt x="48818" y="805446"/>
                  </a:lnTo>
                  <a:lnTo>
                    <a:pt x="24409" y="805446"/>
                  </a:lnTo>
                  <a:lnTo>
                    <a:pt x="24409" y="829856"/>
                  </a:lnTo>
                  <a:lnTo>
                    <a:pt x="48818" y="829856"/>
                  </a:lnTo>
                  <a:lnTo>
                    <a:pt x="73228" y="829856"/>
                  </a:lnTo>
                  <a:lnTo>
                    <a:pt x="73228" y="805446"/>
                  </a:lnTo>
                  <a:close/>
                </a:path>
                <a:path w="97789" h="903604">
                  <a:moveTo>
                    <a:pt x="73228" y="585774"/>
                  </a:moveTo>
                  <a:lnTo>
                    <a:pt x="48818" y="585774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24409" y="585774"/>
                  </a:lnTo>
                  <a:lnTo>
                    <a:pt x="0" y="585774"/>
                  </a:lnTo>
                  <a:lnTo>
                    <a:pt x="0" y="610184"/>
                  </a:lnTo>
                  <a:lnTo>
                    <a:pt x="0" y="732218"/>
                  </a:lnTo>
                  <a:lnTo>
                    <a:pt x="24409" y="732218"/>
                  </a:lnTo>
                  <a:lnTo>
                    <a:pt x="48818" y="732218"/>
                  </a:lnTo>
                  <a:lnTo>
                    <a:pt x="48818" y="756627"/>
                  </a:lnTo>
                  <a:lnTo>
                    <a:pt x="73228" y="756627"/>
                  </a:lnTo>
                  <a:lnTo>
                    <a:pt x="73228" y="732218"/>
                  </a:lnTo>
                  <a:lnTo>
                    <a:pt x="73228" y="707809"/>
                  </a:lnTo>
                  <a:lnTo>
                    <a:pt x="73228" y="683399"/>
                  </a:lnTo>
                  <a:lnTo>
                    <a:pt x="48818" y="683399"/>
                  </a:lnTo>
                  <a:lnTo>
                    <a:pt x="48818" y="658990"/>
                  </a:lnTo>
                  <a:lnTo>
                    <a:pt x="48818" y="634580"/>
                  </a:lnTo>
                  <a:lnTo>
                    <a:pt x="24409" y="634580"/>
                  </a:lnTo>
                  <a:lnTo>
                    <a:pt x="24409" y="610184"/>
                  </a:lnTo>
                  <a:lnTo>
                    <a:pt x="48818" y="610184"/>
                  </a:lnTo>
                  <a:lnTo>
                    <a:pt x="73228" y="610184"/>
                  </a:lnTo>
                  <a:lnTo>
                    <a:pt x="73228" y="585774"/>
                  </a:lnTo>
                  <a:close/>
                </a:path>
                <a:path w="97789" h="903604">
                  <a:moveTo>
                    <a:pt x="97637" y="439318"/>
                  </a:moveTo>
                  <a:lnTo>
                    <a:pt x="73228" y="439318"/>
                  </a:lnTo>
                  <a:lnTo>
                    <a:pt x="73228" y="463727"/>
                  </a:lnTo>
                  <a:lnTo>
                    <a:pt x="48818" y="463727"/>
                  </a:lnTo>
                  <a:lnTo>
                    <a:pt x="48818" y="488137"/>
                  </a:lnTo>
                  <a:lnTo>
                    <a:pt x="73228" y="488137"/>
                  </a:lnTo>
                  <a:lnTo>
                    <a:pt x="73228" y="512546"/>
                  </a:lnTo>
                  <a:lnTo>
                    <a:pt x="97637" y="512546"/>
                  </a:lnTo>
                  <a:lnTo>
                    <a:pt x="97637" y="488137"/>
                  </a:lnTo>
                  <a:lnTo>
                    <a:pt x="97637" y="463727"/>
                  </a:lnTo>
                  <a:lnTo>
                    <a:pt x="97637" y="439318"/>
                  </a:lnTo>
                  <a:close/>
                </a:path>
                <a:path w="97789" h="903604">
                  <a:moveTo>
                    <a:pt x="97637" y="244055"/>
                  </a:moveTo>
                  <a:lnTo>
                    <a:pt x="73228" y="244055"/>
                  </a:lnTo>
                  <a:lnTo>
                    <a:pt x="73228" y="268465"/>
                  </a:lnTo>
                  <a:lnTo>
                    <a:pt x="48818" y="268465"/>
                  </a:lnTo>
                  <a:lnTo>
                    <a:pt x="48818" y="244055"/>
                  </a:lnTo>
                  <a:lnTo>
                    <a:pt x="24409" y="244055"/>
                  </a:lnTo>
                  <a:lnTo>
                    <a:pt x="0" y="244055"/>
                  </a:lnTo>
                  <a:lnTo>
                    <a:pt x="0" y="268465"/>
                  </a:lnTo>
                  <a:lnTo>
                    <a:pt x="0" y="292874"/>
                  </a:lnTo>
                  <a:lnTo>
                    <a:pt x="24409" y="292874"/>
                  </a:lnTo>
                  <a:lnTo>
                    <a:pt x="24409" y="317284"/>
                  </a:lnTo>
                  <a:lnTo>
                    <a:pt x="48818" y="317284"/>
                  </a:lnTo>
                  <a:lnTo>
                    <a:pt x="48818" y="292874"/>
                  </a:lnTo>
                  <a:lnTo>
                    <a:pt x="73228" y="292874"/>
                  </a:lnTo>
                  <a:lnTo>
                    <a:pt x="73228" y="317284"/>
                  </a:lnTo>
                  <a:lnTo>
                    <a:pt x="48818" y="317284"/>
                  </a:lnTo>
                  <a:lnTo>
                    <a:pt x="48818" y="341693"/>
                  </a:lnTo>
                  <a:lnTo>
                    <a:pt x="48818" y="366102"/>
                  </a:lnTo>
                  <a:lnTo>
                    <a:pt x="48818" y="390512"/>
                  </a:lnTo>
                  <a:lnTo>
                    <a:pt x="24409" y="390512"/>
                  </a:lnTo>
                  <a:lnTo>
                    <a:pt x="24409" y="366102"/>
                  </a:lnTo>
                  <a:lnTo>
                    <a:pt x="0" y="366102"/>
                  </a:lnTo>
                  <a:lnTo>
                    <a:pt x="0" y="390512"/>
                  </a:lnTo>
                  <a:lnTo>
                    <a:pt x="0" y="414921"/>
                  </a:lnTo>
                  <a:lnTo>
                    <a:pt x="0" y="439318"/>
                  </a:lnTo>
                  <a:lnTo>
                    <a:pt x="0" y="463727"/>
                  </a:lnTo>
                  <a:lnTo>
                    <a:pt x="24409" y="463727"/>
                  </a:lnTo>
                  <a:lnTo>
                    <a:pt x="24409" y="439318"/>
                  </a:lnTo>
                  <a:lnTo>
                    <a:pt x="24409" y="414921"/>
                  </a:lnTo>
                  <a:lnTo>
                    <a:pt x="48818" y="414921"/>
                  </a:lnTo>
                  <a:lnTo>
                    <a:pt x="48818" y="439318"/>
                  </a:lnTo>
                  <a:lnTo>
                    <a:pt x="73228" y="439318"/>
                  </a:lnTo>
                  <a:lnTo>
                    <a:pt x="73228" y="414921"/>
                  </a:lnTo>
                  <a:lnTo>
                    <a:pt x="73228" y="390512"/>
                  </a:lnTo>
                  <a:lnTo>
                    <a:pt x="73228" y="366102"/>
                  </a:lnTo>
                  <a:lnTo>
                    <a:pt x="97637" y="366102"/>
                  </a:lnTo>
                  <a:lnTo>
                    <a:pt x="97637" y="341693"/>
                  </a:lnTo>
                  <a:lnTo>
                    <a:pt x="97637" y="317284"/>
                  </a:lnTo>
                  <a:lnTo>
                    <a:pt x="97637" y="292874"/>
                  </a:lnTo>
                  <a:lnTo>
                    <a:pt x="97637" y="268465"/>
                  </a:lnTo>
                  <a:lnTo>
                    <a:pt x="97637" y="244055"/>
                  </a:lnTo>
                  <a:close/>
                </a:path>
                <a:path w="97789" h="903604">
                  <a:moveTo>
                    <a:pt x="97637" y="170840"/>
                  </a:moveTo>
                  <a:lnTo>
                    <a:pt x="73228" y="170840"/>
                  </a:lnTo>
                  <a:lnTo>
                    <a:pt x="73228" y="146431"/>
                  </a:lnTo>
                  <a:lnTo>
                    <a:pt x="48818" y="146431"/>
                  </a:lnTo>
                  <a:lnTo>
                    <a:pt x="48818" y="170840"/>
                  </a:lnTo>
                  <a:lnTo>
                    <a:pt x="48818" y="195249"/>
                  </a:lnTo>
                  <a:lnTo>
                    <a:pt x="24409" y="195249"/>
                  </a:lnTo>
                  <a:lnTo>
                    <a:pt x="24409" y="219646"/>
                  </a:lnTo>
                  <a:lnTo>
                    <a:pt x="48818" y="219646"/>
                  </a:lnTo>
                  <a:lnTo>
                    <a:pt x="48818" y="244055"/>
                  </a:lnTo>
                  <a:lnTo>
                    <a:pt x="73228" y="244055"/>
                  </a:lnTo>
                  <a:lnTo>
                    <a:pt x="73228" y="219646"/>
                  </a:lnTo>
                  <a:lnTo>
                    <a:pt x="73228" y="195249"/>
                  </a:lnTo>
                  <a:lnTo>
                    <a:pt x="97637" y="195249"/>
                  </a:lnTo>
                  <a:lnTo>
                    <a:pt x="97637" y="170840"/>
                  </a:lnTo>
                  <a:close/>
                </a:path>
                <a:path w="97789" h="903604">
                  <a:moveTo>
                    <a:pt x="97637" y="97612"/>
                  </a:moveTo>
                  <a:lnTo>
                    <a:pt x="73228" y="97612"/>
                  </a:lnTo>
                  <a:lnTo>
                    <a:pt x="73228" y="73228"/>
                  </a:lnTo>
                  <a:lnTo>
                    <a:pt x="73228" y="48818"/>
                  </a:lnTo>
                  <a:lnTo>
                    <a:pt x="48818" y="48818"/>
                  </a:lnTo>
                  <a:lnTo>
                    <a:pt x="24409" y="48818"/>
                  </a:lnTo>
                  <a:lnTo>
                    <a:pt x="24409" y="73228"/>
                  </a:lnTo>
                  <a:lnTo>
                    <a:pt x="48818" y="73228"/>
                  </a:lnTo>
                  <a:lnTo>
                    <a:pt x="48818" y="97612"/>
                  </a:lnTo>
                  <a:lnTo>
                    <a:pt x="48818" y="122021"/>
                  </a:lnTo>
                  <a:lnTo>
                    <a:pt x="73228" y="122021"/>
                  </a:lnTo>
                  <a:lnTo>
                    <a:pt x="97637" y="122021"/>
                  </a:lnTo>
                  <a:lnTo>
                    <a:pt x="97637" y="97612"/>
                  </a:lnTo>
                  <a:close/>
                </a:path>
                <a:path w="97789" h="903604">
                  <a:moveTo>
                    <a:pt x="97637" y="0"/>
                  </a:moveTo>
                  <a:lnTo>
                    <a:pt x="73228" y="0"/>
                  </a:lnTo>
                  <a:lnTo>
                    <a:pt x="48818" y="0"/>
                  </a:lnTo>
                  <a:lnTo>
                    <a:pt x="24409" y="0"/>
                  </a:lnTo>
                  <a:lnTo>
                    <a:pt x="24409" y="24409"/>
                  </a:lnTo>
                  <a:lnTo>
                    <a:pt x="48818" y="24409"/>
                  </a:lnTo>
                  <a:lnTo>
                    <a:pt x="73228" y="24409"/>
                  </a:lnTo>
                  <a:lnTo>
                    <a:pt x="97637" y="24409"/>
                  </a:lnTo>
                  <a:lnTo>
                    <a:pt x="976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667009" y="4319054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4" h="903604">
                  <a:moveTo>
                    <a:pt x="24409" y="488137"/>
                  </a:moveTo>
                  <a:lnTo>
                    <a:pt x="0" y="488137"/>
                  </a:lnTo>
                  <a:lnTo>
                    <a:pt x="0" y="512546"/>
                  </a:lnTo>
                  <a:lnTo>
                    <a:pt x="0" y="536956"/>
                  </a:lnTo>
                  <a:lnTo>
                    <a:pt x="24409" y="536956"/>
                  </a:lnTo>
                  <a:lnTo>
                    <a:pt x="24409" y="512546"/>
                  </a:lnTo>
                  <a:lnTo>
                    <a:pt x="24409" y="488137"/>
                  </a:lnTo>
                  <a:close/>
                </a:path>
                <a:path w="122554" h="903604">
                  <a:moveTo>
                    <a:pt x="48818" y="463727"/>
                  </a:moveTo>
                  <a:lnTo>
                    <a:pt x="24409" y="463727"/>
                  </a:lnTo>
                  <a:lnTo>
                    <a:pt x="24409" y="488137"/>
                  </a:lnTo>
                  <a:lnTo>
                    <a:pt x="48818" y="488137"/>
                  </a:lnTo>
                  <a:lnTo>
                    <a:pt x="48818" y="463727"/>
                  </a:lnTo>
                  <a:close/>
                </a:path>
                <a:path w="122554" h="903604">
                  <a:moveTo>
                    <a:pt x="48818" y="268465"/>
                  </a:moveTo>
                  <a:lnTo>
                    <a:pt x="24409" y="268465"/>
                  </a:lnTo>
                  <a:lnTo>
                    <a:pt x="24409" y="292874"/>
                  </a:lnTo>
                  <a:lnTo>
                    <a:pt x="24409" y="317284"/>
                  </a:lnTo>
                  <a:lnTo>
                    <a:pt x="48818" y="317284"/>
                  </a:lnTo>
                  <a:lnTo>
                    <a:pt x="48818" y="292874"/>
                  </a:lnTo>
                  <a:lnTo>
                    <a:pt x="48818" y="268465"/>
                  </a:lnTo>
                  <a:close/>
                </a:path>
                <a:path w="122554" h="903604">
                  <a:moveTo>
                    <a:pt x="48818" y="195249"/>
                  </a:moveTo>
                  <a:lnTo>
                    <a:pt x="24409" y="195249"/>
                  </a:lnTo>
                  <a:lnTo>
                    <a:pt x="24409" y="219646"/>
                  </a:lnTo>
                  <a:lnTo>
                    <a:pt x="48818" y="219646"/>
                  </a:lnTo>
                  <a:lnTo>
                    <a:pt x="48818" y="195249"/>
                  </a:lnTo>
                  <a:close/>
                </a:path>
                <a:path w="122554" h="903604">
                  <a:moveTo>
                    <a:pt x="48818" y="146431"/>
                  </a:moveTo>
                  <a:lnTo>
                    <a:pt x="24409" y="146431"/>
                  </a:lnTo>
                  <a:lnTo>
                    <a:pt x="24409" y="170840"/>
                  </a:lnTo>
                  <a:lnTo>
                    <a:pt x="48818" y="170840"/>
                  </a:lnTo>
                  <a:lnTo>
                    <a:pt x="48818" y="146431"/>
                  </a:lnTo>
                  <a:close/>
                </a:path>
                <a:path w="122554" h="903604">
                  <a:moveTo>
                    <a:pt x="73215" y="658990"/>
                  </a:moveTo>
                  <a:lnTo>
                    <a:pt x="48818" y="658990"/>
                  </a:lnTo>
                  <a:lnTo>
                    <a:pt x="24409" y="658990"/>
                  </a:lnTo>
                  <a:lnTo>
                    <a:pt x="0" y="658990"/>
                  </a:lnTo>
                  <a:lnTo>
                    <a:pt x="0" y="683399"/>
                  </a:lnTo>
                  <a:lnTo>
                    <a:pt x="24409" y="683399"/>
                  </a:lnTo>
                  <a:lnTo>
                    <a:pt x="24409" y="707809"/>
                  </a:lnTo>
                  <a:lnTo>
                    <a:pt x="24409" y="732218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0" y="781037"/>
                  </a:lnTo>
                  <a:lnTo>
                    <a:pt x="24409" y="781037"/>
                  </a:lnTo>
                  <a:lnTo>
                    <a:pt x="24409" y="805446"/>
                  </a:lnTo>
                  <a:lnTo>
                    <a:pt x="48818" y="805446"/>
                  </a:lnTo>
                  <a:lnTo>
                    <a:pt x="48818" y="781037"/>
                  </a:lnTo>
                  <a:lnTo>
                    <a:pt x="73215" y="781037"/>
                  </a:lnTo>
                  <a:lnTo>
                    <a:pt x="73215" y="756627"/>
                  </a:lnTo>
                  <a:lnTo>
                    <a:pt x="48818" y="756627"/>
                  </a:lnTo>
                  <a:lnTo>
                    <a:pt x="48818" y="732218"/>
                  </a:lnTo>
                  <a:lnTo>
                    <a:pt x="48818" y="707809"/>
                  </a:lnTo>
                  <a:lnTo>
                    <a:pt x="48818" y="683399"/>
                  </a:lnTo>
                  <a:lnTo>
                    <a:pt x="73215" y="683399"/>
                  </a:lnTo>
                  <a:lnTo>
                    <a:pt x="73215" y="658990"/>
                  </a:lnTo>
                  <a:close/>
                </a:path>
                <a:path w="122554" h="903604">
                  <a:moveTo>
                    <a:pt x="73215" y="536956"/>
                  </a:moveTo>
                  <a:lnTo>
                    <a:pt x="48818" y="536956"/>
                  </a:lnTo>
                  <a:lnTo>
                    <a:pt x="48818" y="561365"/>
                  </a:lnTo>
                  <a:lnTo>
                    <a:pt x="73215" y="561365"/>
                  </a:lnTo>
                  <a:lnTo>
                    <a:pt x="73215" y="536956"/>
                  </a:lnTo>
                  <a:close/>
                </a:path>
                <a:path w="122554" h="903604">
                  <a:moveTo>
                    <a:pt x="73215" y="439318"/>
                  </a:moveTo>
                  <a:lnTo>
                    <a:pt x="48818" y="439318"/>
                  </a:lnTo>
                  <a:lnTo>
                    <a:pt x="48818" y="463727"/>
                  </a:lnTo>
                  <a:lnTo>
                    <a:pt x="73215" y="463727"/>
                  </a:lnTo>
                  <a:lnTo>
                    <a:pt x="73215" y="439318"/>
                  </a:lnTo>
                  <a:close/>
                </a:path>
                <a:path w="122554" h="903604">
                  <a:moveTo>
                    <a:pt x="73215" y="366102"/>
                  </a:moveTo>
                  <a:lnTo>
                    <a:pt x="48818" y="366102"/>
                  </a:lnTo>
                  <a:lnTo>
                    <a:pt x="48818" y="341693"/>
                  </a:lnTo>
                  <a:lnTo>
                    <a:pt x="24409" y="341693"/>
                  </a:lnTo>
                  <a:lnTo>
                    <a:pt x="24409" y="366102"/>
                  </a:lnTo>
                  <a:lnTo>
                    <a:pt x="24409" y="390512"/>
                  </a:lnTo>
                  <a:lnTo>
                    <a:pt x="24409" y="414921"/>
                  </a:lnTo>
                  <a:lnTo>
                    <a:pt x="24409" y="439318"/>
                  </a:lnTo>
                  <a:lnTo>
                    <a:pt x="48818" y="439318"/>
                  </a:lnTo>
                  <a:lnTo>
                    <a:pt x="48818" y="414921"/>
                  </a:lnTo>
                  <a:lnTo>
                    <a:pt x="48818" y="390512"/>
                  </a:lnTo>
                  <a:lnTo>
                    <a:pt x="73215" y="390512"/>
                  </a:lnTo>
                  <a:lnTo>
                    <a:pt x="73215" y="366102"/>
                  </a:lnTo>
                  <a:close/>
                </a:path>
                <a:path w="122554" h="903604">
                  <a:moveTo>
                    <a:pt x="97624" y="854252"/>
                  </a:moveTo>
                  <a:lnTo>
                    <a:pt x="73215" y="854252"/>
                  </a:lnTo>
                  <a:lnTo>
                    <a:pt x="73215" y="878662"/>
                  </a:lnTo>
                  <a:lnTo>
                    <a:pt x="48818" y="878662"/>
                  </a:lnTo>
                  <a:lnTo>
                    <a:pt x="48818" y="854252"/>
                  </a:lnTo>
                  <a:lnTo>
                    <a:pt x="24409" y="854252"/>
                  </a:lnTo>
                  <a:lnTo>
                    <a:pt x="0" y="854252"/>
                  </a:ln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73215" y="903071"/>
                  </a:lnTo>
                  <a:lnTo>
                    <a:pt x="97624" y="903071"/>
                  </a:lnTo>
                  <a:lnTo>
                    <a:pt x="97624" y="878662"/>
                  </a:lnTo>
                  <a:lnTo>
                    <a:pt x="97624" y="854252"/>
                  </a:lnTo>
                  <a:close/>
                </a:path>
                <a:path w="122554" h="903604">
                  <a:moveTo>
                    <a:pt x="97624" y="805446"/>
                  </a:moveTo>
                  <a:lnTo>
                    <a:pt x="73215" y="805446"/>
                  </a:lnTo>
                  <a:lnTo>
                    <a:pt x="48818" y="805446"/>
                  </a:lnTo>
                  <a:lnTo>
                    <a:pt x="48818" y="829856"/>
                  </a:lnTo>
                  <a:lnTo>
                    <a:pt x="73215" y="829856"/>
                  </a:lnTo>
                  <a:lnTo>
                    <a:pt x="97624" y="829856"/>
                  </a:lnTo>
                  <a:lnTo>
                    <a:pt x="97624" y="805446"/>
                  </a:lnTo>
                  <a:close/>
                </a:path>
                <a:path w="122554" h="903604">
                  <a:moveTo>
                    <a:pt x="97624" y="683399"/>
                  </a:moveTo>
                  <a:lnTo>
                    <a:pt x="73215" y="683399"/>
                  </a:lnTo>
                  <a:lnTo>
                    <a:pt x="73215" y="707809"/>
                  </a:lnTo>
                  <a:lnTo>
                    <a:pt x="73215" y="732218"/>
                  </a:lnTo>
                  <a:lnTo>
                    <a:pt x="73215" y="756627"/>
                  </a:lnTo>
                  <a:lnTo>
                    <a:pt x="97624" y="756627"/>
                  </a:lnTo>
                  <a:lnTo>
                    <a:pt x="97624" y="732218"/>
                  </a:lnTo>
                  <a:lnTo>
                    <a:pt x="97624" y="707809"/>
                  </a:lnTo>
                  <a:lnTo>
                    <a:pt x="97624" y="683399"/>
                  </a:lnTo>
                  <a:close/>
                </a:path>
                <a:path w="122554" h="903604">
                  <a:moveTo>
                    <a:pt x="97624" y="585774"/>
                  </a:moveTo>
                  <a:lnTo>
                    <a:pt x="73215" y="585774"/>
                  </a:lnTo>
                  <a:lnTo>
                    <a:pt x="48818" y="585774"/>
                  </a:lnTo>
                  <a:lnTo>
                    <a:pt x="48818" y="561365"/>
                  </a:lnTo>
                  <a:lnTo>
                    <a:pt x="24409" y="561365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0" y="610184"/>
                  </a:lnTo>
                  <a:lnTo>
                    <a:pt x="0" y="634580"/>
                  </a:lnTo>
                  <a:lnTo>
                    <a:pt x="24409" y="634580"/>
                  </a:lnTo>
                  <a:lnTo>
                    <a:pt x="24409" y="610184"/>
                  </a:lnTo>
                  <a:lnTo>
                    <a:pt x="48818" y="610184"/>
                  </a:lnTo>
                  <a:lnTo>
                    <a:pt x="48818" y="634580"/>
                  </a:lnTo>
                  <a:lnTo>
                    <a:pt x="73215" y="634580"/>
                  </a:lnTo>
                  <a:lnTo>
                    <a:pt x="97624" y="634580"/>
                  </a:lnTo>
                  <a:lnTo>
                    <a:pt x="97624" y="610184"/>
                  </a:lnTo>
                  <a:lnTo>
                    <a:pt x="97624" y="585774"/>
                  </a:lnTo>
                  <a:close/>
                </a:path>
                <a:path w="122554" h="903604">
                  <a:moveTo>
                    <a:pt x="97624" y="488137"/>
                  </a:moveTo>
                  <a:lnTo>
                    <a:pt x="73215" y="488137"/>
                  </a:lnTo>
                  <a:lnTo>
                    <a:pt x="48818" y="488137"/>
                  </a:lnTo>
                  <a:lnTo>
                    <a:pt x="48818" y="512546"/>
                  </a:lnTo>
                  <a:lnTo>
                    <a:pt x="73215" y="512546"/>
                  </a:lnTo>
                  <a:lnTo>
                    <a:pt x="97624" y="512546"/>
                  </a:lnTo>
                  <a:lnTo>
                    <a:pt x="97624" y="488137"/>
                  </a:lnTo>
                  <a:close/>
                </a:path>
                <a:path w="122554" h="903604">
                  <a:moveTo>
                    <a:pt x="97624" y="414921"/>
                  </a:moveTo>
                  <a:lnTo>
                    <a:pt x="73215" y="414921"/>
                  </a:lnTo>
                  <a:lnTo>
                    <a:pt x="73215" y="439318"/>
                  </a:lnTo>
                  <a:lnTo>
                    <a:pt x="97624" y="439318"/>
                  </a:lnTo>
                  <a:lnTo>
                    <a:pt x="97624" y="414921"/>
                  </a:lnTo>
                  <a:close/>
                </a:path>
                <a:path w="122554" h="903604">
                  <a:moveTo>
                    <a:pt x="97624" y="317284"/>
                  </a:moveTo>
                  <a:lnTo>
                    <a:pt x="73215" y="317284"/>
                  </a:lnTo>
                  <a:lnTo>
                    <a:pt x="48818" y="317284"/>
                  </a:lnTo>
                  <a:lnTo>
                    <a:pt x="48818" y="341693"/>
                  </a:lnTo>
                  <a:lnTo>
                    <a:pt x="73215" y="341693"/>
                  </a:lnTo>
                  <a:lnTo>
                    <a:pt x="97624" y="341693"/>
                  </a:lnTo>
                  <a:lnTo>
                    <a:pt x="97624" y="317284"/>
                  </a:lnTo>
                  <a:close/>
                </a:path>
                <a:path w="122554" h="903604">
                  <a:moveTo>
                    <a:pt x="97624" y="244055"/>
                  </a:moveTo>
                  <a:lnTo>
                    <a:pt x="73215" y="244055"/>
                  </a:lnTo>
                  <a:lnTo>
                    <a:pt x="48818" y="244055"/>
                  </a:lnTo>
                  <a:lnTo>
                    <a:pt x="48818" y="268465"/>
                  </a:lnTo>
                  <a:lnTo>
                    <a:pt x="73215" y="268465"/>
                  </a:lnTo>
                  <a:lnTo>
                    <a:pt x="73215" y="292874"/>
                  </a:lnTo>
                  <a:lnTo>
                    <a:pt x="97624" y="292874"/>
                  </a:lnTo>
                  <a:lnTo>
                    <a:pt x="97624" y="268465"/>
                  </a:lnTo>
                  <a:lnTo>
                    <a:pt x="97624" y="244055"/>
                  </a:lnTo>
                  <a:close/>
                </a:path>
                <a:path w="122554" h="903604">
                  <a:moveTo>
                    <a:pt x="97624" y="0"/>
                  </a:moveTo>
                  <a:lnTo>
                    <a:pt x="73215" y="0"/>
                  </a:lnTo>
                  <a:lnTo>
                    <a:pt x="48818" y="0"/>
                  </a:lnTo>
                  <a:lnTo>
                    <a:pt x="24409" y="0"/>
                  </a:lnTo>
                  <a:lnTo>
                    <a:pt x="24409" y="24409"/>
                  </a:lnTo>
                  <a:lnTo>
                    <a:pt x="48818" y="24409"/>
                  </a:lnTo>
                  <a:lnTo>
                    <a:pt x="73215" y="24409"/>
                  </a:lnTo>
                  <a:lnTo>
                    <a:pt x="97624" y="24409"/>
                  </a:lnTo>
                  <a:lnTo>
                    <a:pt x="97624" y="0"/>
                  </a:lnTo>
                  <a:close/>
                </a:path>
                <a:path w="122554" h="903604">
                  <a:moveTo>
                    <a:pt x="122034" y="97612"/>
                  </a:moveTo>
                  <a:lnTo>
                    <a:pt x="97624" y="97612"/>
                  </a:lnTo>
                  <a:lnTo>
                    <a:pt x="73215" y="97612"/>
                  </a:lnTo>
                  <a:lnTo>
                    <a:pt x="73215" y="73228"/>
                  </a:lnTo>
                  <a:lnTo>
                    <a:pt x="73215" y="48818"/>
                  </a:lnTo>
                  <a:lnTo>
                    <a:pt x="48818" y="48818"/>
                  </a:lnTo>
                  <a:lnTo>
                    <a:pt x="48818" y="73228"/>
                  </a:lnTo>
                  <a:lnTo>
                    <a:pt x="24409" y="73228"/>
                  </a:lnTo>
                  <a:lnTo>
                    <a:pt x="24409" y="97612"/>
                  </a:lnTo>
                  <a:lnTo>
                    <a:pt x="24409" y="122021"/>
                  </a:lnTo>
                  <a:lnTo>
                    <a:pt x="48818" y="122021"/>
                  </a:lnTo>
                  <a:lnTo>
                    <a:pt x="73215" y="122021"/>
                  </a:lnTo>
                  <a:lnTo>
                    <a:pt x="73215" y="146431"/>
                  </a:lnTo>
                  <a:lnTo>
                    <a:pt x="73215" y="170840"/>
                  </a:lnTo>
                  <a:lnTo>
                    <a:pt x="48818" y="170840"/>
                  </a:lnTo>
                  <a:lnTo>
                    <a:pt x="48818" y="195249"/>
                  </a:lnTo>
                  <a:lnTo>
                    <a:pt x="73215" y="195249"/>
                  </a:lnTo>
                  <a:lnTo>
                    <a:pt x="73215" y="219646"/>
                  </a:lnTo>
                  <a:lnTo>
                    <a:pt x="97624" y="219646"/>
                  </a:lnTo>
                  <a:lnTo>
                    <a:pt x="97624" y="195249"/>
                  </a:lnTo>
                  <a:lnTo>
                    <a:pt x="97624" y="170840"/>
                  </a:lnTo>
                  <a:lnTo>
                    <a:pt x="97624" y="146431"/>
                  </a:lnTo>
                  <a:lnTo>
                    <a:pt x="97624" y="122021"/>
                  </a:lnTo>
                  <a:lnTo>
                    <a:pt x="122034" y="122021"/>
                  </a:lnTo>
                  <a:lnTo>
                    <a:pt x="122034" y="97612"/>
                  </a:lnTo>
                  <a:close/>
                </a:path>
                <a:path w="122554" h="903604">
                  <a:moveTo>
                    <a:pt x="122034" y="24409"/>
                  </a:moveTo>
                  <a:lnTo>
                    <a:pt x="97624" y="24409"/>
                  </a:lnTo>
                  <a:lnTo>
                    <a:pt x="97624" y="48818"/>
                  </a:lnTo>
                  <a:lnTo>
                    <a:pt x="97624" y="73228"/>
                  </a:lnTo>
                  <a:lnTo>
                    <a:pt x="122034" y="73228"/>
                  </a:lnTo>
                  <a:lnTo>
                    <a:pt x="122034" y="48818"/>
                  </a:lnTo>
                  <a:lnTo>
                    <a:pt x="122034" y="24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764633" y="4319054"/>
              <a:ext cx="122555" cy="903605"/>
            </a:xfrm>
            <a:custGeom>
              <a:avLst/>
              <a:gdLst/>
              <a:ahLst/>
              <a:cxnLst/>
              <a:rect l="l" t="t" r="r" b="b"/>
              <a:pathLst>
                <a:path w="122554" h="903604">
                  <a:moveTo>
                    <a:pt x="24409" y="463727"/>
                  </a:moveTo>
                  <a:lnTo>
                    <a:pt x="0" y="463727"/>
                  </a:lnTo>
                  <a:lnTo>
                    <a:pt x="0" y="488137"/>
                  </a:lnTo>
                  <a:lnTo>
                    <a:pt x="24409" y="488137"/>
                  </a:lnTo>
                  <a:lnTo>
                    <a:pt x="24409" y="463727"/>
                  </a:lnTo>
                  <a:close/>
                </a:path>
                <a:path w="122554" h="903604">
                  <a:moveTo>
                    <a:pt x="24409" y="341693"/>
                  </a:moveTo>
                  <a:lnTo>
                    <a:pt x="0" y="341693"/>
                  </a:lnTo>
                  <a:lnTo>
                    <a:pt x="0" y="366102"/>
                  </a:lnTo>
                  <a:lnTo>
                    <a:pt x="0" y="390512"/>
                  </a:lnTo>
                  <a:lnTo>
                    <a:pt x="24409" y="390512"/>
                  </a:lnTo>
                  <a:lnTo>
                    <a:pt x="24409" y="366102"/>
                  </a:lnTo>
                  <a:lnTo>
                    <a:pt x="24409" y="341693"/>
                  </a:lnTo>
                  <a:close/>
                </a:path>
                <a:path w="122554" h="903604">
                  <a:moveTo>
                    <a:pt x="24409" y="219646"/>
                  </a:moveTo>
                  <a:lnTo>
                    <a:pt x="0" y="219646"/>
                  </a:lnTo>
                  <a:lnTo>
                    <a:pt x="0" y="244055"/>
                  </a:lnTo>
                  <a:lnTo>
                    <a:pt x="0" y="268465"/>
                  </a:lnTo>
                  <a:lnTo>
                    <a:pt x="0" y="292874"/>
                  </a:lnTo>
                  <a:lnTo>
                    <a:pt x="24409" y="292874"/>
                  </a:lnTo>
                  <a:lnTo>
                    <a:pt x="24409" y="268465"/>
                  </a:lnTo>
                  <a:lnTo>
                    <a:pt x="24409" y="244055"/>
                  </a:lnTo>
                  <a:lnTo>
                    <a:pt x="24409" y="219646"/>
                  </a:lnTo>
                  <a:close/>
                </a:path>
                <a:path w="122554" h="903604">
                  <a:moveTo>
                    <a:pt x="48818" y="878662"/>
                  </a:moveTo>
                  <a:lnTo>
                    <a:pt x="24409" y="878662"/>
                  </a:lnTo>
                  <a:lnTo>
                    <a:pt x="0" y="878662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48818" y="903071"/>
                  </a:lnTo>
                  <a:lnTo>
                    <a:pt x="48818" y="878662"/>
                  </a:lnTo>
                  <a:close/>
                </a:path>
                <a:path w="122554" h="903604">
                  <a:moveTo>
                    <a:pt x="48818" y="292874"/>
                  </a:moveTo>
                  <a:lnTo>
                    <a:pt x="24409" y="292874"/>
                  </a:lnTo>
                  <a:lnTo>
                    <a:pt x="24409" y="317284"/>
                  </a:lnTo>
                  <a:lnTo>
                    <a:pt x="24409" y="341693"/>
                  </a:lnTo>
                  <a:lnTo>
                    <a:pt x="48818" y="341693"/>
                  </a:lnTo>
                  <a:lnTo>
                    <a:pt x="48818" y="317284"/>
                  </a:lnTo>
                  <a:lnTo>
                    <a:pt x="48818" y="292874"/>
                  </a:lnTo>
                  <a:close/>
                </a:path>
                <a:path w="122554" h="903604">
                  <a:moveTo>
                    <a:pt x="48818" y="146431"/>
                  </a:moveTo>
                  <a:lnTo>
                    <a:pt x="24409" y="146431"/>
                  </a:lnTo>
                  <a:lnTo>
                    <a:pt x="24409" y="170840"/>
                  </a:lnTo>
                  <a:lnTo>
                    <a:pt x="48818" y="170840"/>
                  </a:lnTo>
                  <a:lnTo>
                    <a:pt x="48818" y="146431"/>
                  </a:lnTo>
                  <a:close/>
                </a:path>
                <a:path w="122554" h="903604">
                  <a:moveTo>
                    <a:pt x="48818" y="97612"/>
                  </a:moveTo>
                  <a:lnTo>
                    <a:pt x="24409" y="97612"/>
                  </a:lnTo>
                  <a:lnTo>
                    <a:pt x="0" y="97612"/>
                  </a:lnTo>
                  <a:lnTo>
                    <a:pt x="0" y="122021"/>
                  </a:lnTo>
                  <a:lnTo>
                    <a:pt x="24409" y="122021"/>
                  </a:lnTo>
                  <a:lnTo>
                    <a:pt x="48818" y="122021"/>
                  </a:lnTo>
                  <a:lnTo>
                    <a:pt x="48818" y="97612"/>
                  </a:lnTo>
                  <a:close/>
                </a:path>
                <a:path w="122554" h="903604">
                  <a:moveTo>
                    <a:pt x="48818" y="0"/>
                  </a:moveTo>
                  <a:lnTo>
                    <a:pt x="24409" y="0"/>
                  </a:lnTo>
                  <a:lnTo>
                    <a:pt x="24409" y="24409"/>
                  </a:lnTo>
                  <a:lnTo>
                    <a:pt x="24409" y="48818"/>
                  </a:lnTo>
                  <a:lnTo>
                    <a:pt x="48818" y="48818"/>
                  </a:lnTo>
                  <a:lnTo>
                    <a:pt x="48818" y="24409"/>
                  </a:lnTo>
                  <a:lnTo>
                    <a:pt x="48818" y="0"/>
                  </a:lnTo>
                  <a:close/>
                </a:path>
                <a:path w="122554" h="903604">
                  <a:moveTo>
                    <a:pt x="73228" y="561365"/>
                  </a:moveTo>
                  <a:lnTo>
                    <a:pt x="48818" y="561365"/>
                  </a:lnTo>
                  <a:lnTo>
                    <a:pt x="24409" y="561365"/>
                  </a:lnTo>
                  <a:lnTo>
                    <a:pt x="0" y="561365"/>
                  </a:lnTo>
                  <a:lnTo>
                    <a:pt x="0" y="585774"/>
                  </a:lnTo>
                  <a:lnTo>
                    <a:pt x="0" y="610184"/>
                  </a:lnTo>
                  <a:lnTo>
                    <a:pt x="24409" y="610184"/>
                  </a:lnTo>
                  <a:lnTo>
                    <a:pt x="24409" y="585774"/>
                  </a:lnTo>
                  <a:lnTo>
                    <a:pt x="48818" y="585774"/>
                  </a:lnTo>
                  <a:lnTo>
                    <a:pt x="48818" y="610184"/>
                  </a:lnTo>
                  <a:lnTo>
                    <a:pt x="73228" y="610184"/>
                  </a:lnTo>
                  <a:lnTo>
                    <a:pt x="73228" y="585774"/>
                  </a:lnTo>
                  <a:lnTo>
                    <a:pt x="73228" y="561365"/>
                  </a:lnTo>
                  <a:close/>
                </a:path>
                <a:path w="122554" h="903604">
                  <a:moveTo>
                    <a:pt x="73228" y="244055"/>
                  </a:moveTo>
                  <a:lnTo>
                    <a:pt x="48818" y="244055"/>
                  </a:lnTo>
                  <a:lnTo>
                    <a:pt x="48818" y="268465"/>
                  </a:lnTo>
                  <a:lnTo>
                    <a:pt x="48818" y="292874"/>
                  </a:lnTo>
                  <a:lnTo>
                    <a:pt x="73228" y="292874"/>
                  </a:lnTo>
                  <a:lnTo>
                    <a:pt x="73228" y="268465"/>
                  </a:lnTo>
                  <a:lnTo>
                    <a:pt x="73228" y="244055"/>
                  </a:lnTo>
                  <a:close/>
                </a:path>
                <a:path w="122554" h="903604">
                  <a:moveTo>
                    <a:pt x="97637" y="854252"/>
                  </a:moveTo>
                  <a:lnTo>
                    <a:pt x="73228" y="854252"/>
                  </a:lnTo>
                  <a:lnTo>
                    <a:pt x="48818" y="854252"/>
                  </a:lnTo>
                  <a:lnTo>
                    <a:pt x="48818" y="878662"/>
                  </a:lnTo>
                  <a:lnTo>
                    <a:pt x="73228" y="878662"/>
                  </a:lnTo>
                  <a:lnTo>
                    <a:pt x="73228" y="903071"/>
                  </a:lnTo>
                  <a:lnTo>
                    <a:pt x="97637" y="903071"/>
                  </a:lnTo>
                  <a:lnTo>
                    <a:pt x="97637" y="878662"/>
                  </a:lnTo>
                  <a:lnTo>
                    <a:pt x="97637" y="854252"/>
                  </a:lnTo>
                  <a:close/>
                </a:path>
                <a:path w="122554" h="903604">
                  <a:moveTo>
                    <a:pt x="97637" y="683399"/>
                  </a:moveTo>
                  <a:lnTo>
                    <a:pt x="73228" y="683399"/>
                  </a:lnTo>
                  <a:lnTo>
                    <a:pt x="73228" y="658990"/>
                  </a:lnTo>
                  <a:lnTo>
                    <a:pt x="73228" y="634580"/>
                  </a:lnTo>
                  <a:lnTo>
                    <a:pt x="48818" y="634580"/>
                  </a:lnTo>
                  <a:lnTo>
                    <a:pt x="48818" y="658990"/>
                  </a:lnTo>
                  <a:lnTo>
                    <a:pt x="24409" y="658990"/>
                  </a:lnTo>
                  <a:lnTo>
                    <a:pt x="24409" y="683399"/>
                  </a:lnTo>
                  <a:lnTo>
                    <a:pt x="48818" y="683399"/>
                  </a:lnTo>
                  <a:lnTo>
                    <a:pt x="48818" y="707809"/>
                  </a:lnTo>
                  <a:lnTo>
                    <a:pt x="24409" y="707809"/>
                  </a:lnTo>
                  <a:lnTo>
                    <a:pt x="24409" y="732218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24409" y="756627"/>
                  </a:lnTo>
                  <a:lnTo>
                    <a:pt x="24409" y="781037"/>
                  </a:lnTo>
                  <a:lnTo>
                    <a:pt x="24409" y="805446"/>
                  </a:lnTo>
                  <a:lnTo>
                    <a:pt x="0" y="805446"/>
                  </a:lnTo>
                  <a:lnTo>
                    <a:pt x="0" y="829856"/>
                  </a:lnTo>
                  <a:lnTo>
                    <a:pt x="24409" y="829856"/>
                  </a:lnTo>
                  <a:lnTo>
                    <a:pt x="24409" y="854252"/>
                  </a:lnTo>
                  <a:lnTo>
                    <a:pt x="48818" y="854252"/>
                  </a:lnTo>
                  <a:lnTo>
                    <a:pt x="48818" y="829856"/>
                  </a:lnTo>
                  <a:lnTo>
                    <a:pt x="48818" y="805446"/>
                  </a:lnTo>
                  <a:lnTo>
                    <a:pt x="48818" y="781037"/>
                  </a:lnTo>
                  <a:lnTo>
                    <a:pt x="48818" y="756627"/>
                  </a:lnTo>
                  <a:lnTo>
                    <a:pt x="73228" y="756627"/>
                  </a:lnTo>
                  <a:lnTo>
                    <a:pt x="73228" y="781037"/>
                  </a:lnTo>
                  <a:lnTo>
                    <a:pt x="73228" y="805446"/>
                  </a:lnTo>
                  <a:lnTo>
                    <a:pt x="97637" y="805446"/>
                  </a:lnTo>
                  <a:lnTo>
                    <a:pt x="97637" y="781037"/>
                  </a:lnTo>
                  <a:lnTo>
                    <a:pt x="97637" y="756627"/>
                  </a:lnTo>
                  <a:lnTo>
                    <a:pt x="97637" y="732218"/>
                  </a:lnTo>
                  <a:lnTo>
                    <a:pt x="97637" y="707809"/>
                  </a:lnTo>
                  <a:lnTo>
                    <a:pt x="97637" y="683399"/>
                  </a:lnTo>
                  <a:close/>
                </a:path>
                <a:path w="122554" h="903604">
                  <a:moveTo>
                    <a:pt x="97637" y="536956"/>
                  </a:moveTo>
                  <a:lnTo>
                    <a:pt x="73228" y="536956"/>
                  </a:lnTo>
                  <a:lnTo>
                    <a:pt x="73228" y="561365"/>
                  </a:lnTo>
                  <a:lnTo>
                    <a:pt x="97637" y="561365"/>
                  </a:lnTo>
                  <a:lnTo>
                    <a:pt x="97637" y="536956"/>
                  </a:lnTo>
                  <a:close/>
                </a:path>
                <a:path w="122554" h="903604">
                  <a:moveTo>
                    <a:pt x="97637" y="488137"/>
                  </a:moveTo>
                  <a:lnTo>
                    <a:pt x="73228" y="488137"/>
                  </a:lnTo>
                  <a:lnTo>
                    <a:pt x="48818" y="488137"/>
                  </a:lnTo>
                  <a:lnTo>
                    <a:pt x="24409" y="488137"/>
                  </a:lnTo>
                  <a:lnTo>
                    <a:pt x="24409" y="512546"/>
                  </a:lnTo>
                  <a:lnTo>
                    <a:pt x="48818" y="512546"/>
                  </a:lnTo>
                  <a:lnTo>
                    <a:pt x="73228" y="512546"/>
                  </a:lnTo>
                  <a:lnTo>
                    <a:pt x="97637" y="512546"/>
                  </a:lnTo>
                  <a:lnTo>
                    <a:pt x="97637" y="488137"/>
                  </a:lnTo>
                  <a:close/>
                </a:path>
                <a:path w="122554" h="903604">
                  <a:moveTo>
                    <a:pt x="97637" y="414921"/>
                  </a:moveTo>
                  <a:lnTo>
                    <a:pt x="73228" y="414921"/>
                  </a:lnTo>
                  <a:lnTo>
                    <a:pt x="48818" y="414921"/>
                  </a:lnTo>
                  <a:lnTo>
                    <a:pt x="48818" y="390512"/>
                  </a:lnTo>
                  <a:lnTo>
                    <a:pt x="24409" y="390512"/>
                  </a:lnTo>
                  <a:lnTo>
                    <a:pt x="24409" y="414921"/>
                  </a:lnTo>
                  <a:lnTo>
                    <a:pt x="24409" y="439318"/>
                  </a:lnTo>
                  <a:lnTo>
                    <a:pt x="48818" y="439318"/>
                  </a:lnTo>
                  <a:lnTo>
                    <a:pt x="48818" y="463727"/>
                  </a:lnTo>
                  <a:lnTo>
                    <a:pt x="73228" y="463727"/>
                  </a:lnTo>
                  <a:lnTo>
                    <a:pt x="97637" y="463727"/>
                  </a:lnTo>
                  <a:lnTo>
                    <a:pt x="97637" y="439318"/>
                  </a:lnTo>
                  <a:lnTo>
                    <a:pt x="97637" y="414921"/>
                  </a:lnTo>
                  <a:close/>
                </a:path>
                <a:path w="122554" h="903604">
                  <a:moveTo>
                    <a:pt x="97637" y="292874"/>
                  </a:moveTo>
                  <a:lnTo>
                    <a:pt x="73228" y="292874"/>
                  </a:lnTo>
                  <a:lnTo>
                    <a:pt x="73228" y="317284"/>
                  </a:lnTo>
                  <a:lnTo>
                    <a:pt x="73228" y="341693"/>
                  </a:lnTo>
                  <a:lnTo>
                    <a:pt x="97637" y="341693"/>
                  </a:lnTo>
                  <a:lnTo>
                    <a:pt x="97637" y="317284"/>
                  </a:lnTo>
                  <a:lnTo>
                    <a:pt x="97637" y="292874"/>
                  </a:lnTo>
                  <a:close/>
                </a:path>
                <a:path w="122554" h="903604">
                  <a:moveTo>
                    <a:pt x="97637" y="97612"/>
                  </a:moveTo>
                  <a:lnTo>
                    <a:pt x="73228" y="97612"/>
                  </a:lnTo>
                  <a:lnTo>
                    <a:pt x="73228" y="122021"/>
                  </a:lnTo>
                  <a:lnTo>
                    <a:pt x="48818" y="122021"/>
                  </a:lnTo>
                  <a:lnTo>
                    <a:pt x="48818" y="146431"/>
                  </a:lnTo>
                  <a:lnTo>
                    <a:pt x="73228" y="146431"/>
                  </a:lnTo>
                  <a:lnTo>
                    <a:pt x="73228" y="170840"/>
                  </a:lnTo>
                  <a:lnTo>
                    <a:pt x="48818" y="170840"/>
                  </a:lnTo>
                  <a:lnTo>
                    <a:pt x="48818" y="195249"/>
                  </a:lnTo>
                  <a:lnTo>
                    <a:pt x="24409" y="195249"/>
                  </a:lnTo>
                  <a:lnTo>
                    <a:pt x="24409" y="219646"/>
                  </a:lnTo>
                  <a:lnTo>
                    <a:pt x="48818" y="219646"/>
                  </a:lnTo>
                  <a:lnTo>
                    <a:pt x="73228" y="219646"/>
                  </a:lnTo>
                  <a:lnTo>
                    <a:pt x="73228" y="195249"/>
                  </a:lnTo>
                  <a:lnTo>
                    <a:pt x="97637" y="195249"/>
                  </a:lnTo>
                  <a:lnTo>
                    <a:pt x="97637" y="170840"/>
                  </a:lnTo>
                  <a:lnTo>
                    <a:pt x="97637" y="146431"/>
                  </a:lnTo>
                  <a:lnTo>
                    <a:pt x="97637" y="122021"/>
                  </a:lnTo>
                  <a:lnTo>
                    <a:pt x="97637" y="97612"/>
                  </a:lnTo>
                  <a:close/>
                </a:path>
                <a:path w="122554" h="903604">
                  <a:moveTo>
                    <a:pt x="97637" y="0"/>
                  </a:moveTo>
                  <a:lnTo>
                    <a:pt x="73228" y="0"/>
                  </a:lnTo>
                  <a:lnTo>
                    <a:pt x="73228" y="24409"/>
                  </a:lnTo>
                  <a:lnTo>
                    <a:pt x="73228" y="48818"/>
                  </a:lnTo>
                  <a:lnTo>
                    <a:pt x="48818" y="48818"/>
                  </a:lnTo>
                  <a:lnTo>
                    <a:pt x="48818" y="73228"/>
                  </a:lnTo>
                  <a:lnTo>
                    <a:pt x="73228" y="73228"/>
                  </a:lnTo>
                  <a:lnTo>
                    <a:pt x="97637" y="73228"/>
                  </a:lnTo>
                  <a:lnTo>
                    <a:pt x="97637" y="48818"/>
                  </a:lnTo>
                  <a:lnTo>
                    <a:pt x="97637" y="24409"/>
                  </a:lnTo>
                  <a:lnTo>
                    <a:pt x="97637" y="0"/>
                  </a:lnTo>
                  <a:close/>
                </a:path>
                <a:path w="122554" h="903604">
                  <a:moveTo>
                    <a:pt x="122047" y="195249"/>
                  </a:moveTo>
                  <a:lnTo>
                    <a:pt x="97637" y="195249"/>
                  </a:lnTo>
                  <a:lnTo>
                    <a:pt x="97637" y="219646"/>
                  </a:lnTo>
                  <a:lnTo>
                    <a:pt x="73228" y="219646"/>
                  </a:lnTo>
                  <a:lnTo>
                    <a:pt x="73228" y="244055"/>
                  </a:lnTo>
                  <a:lnTo>
                    <a:pt x="97637" y="244055"/>
                  </a:lnTo>
                  <a:lnTo>
                    <a:pt x="122047" y="244055"/>
                  </a:lnTo>
                  <a:lnTo>
                    <a:pt x="122047" y="219646"/>
                  </a:lnTo>
                  <a:lnTo>
                    <a:pt x="122047" y="195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862271" y="4538700"/>
              <a:ext cx="122555" cy="683895"/>
            </a:xfrm>
            <a:custGeom>
              <a:avLst/>
              <a:gdLst/>
              <a:ahLst/>
              <a:cxnLst/>
              <a:rect l="l" t="t" r="r" b="b"/>
              <a:pathLst>
                <a:path w="122554" h="683895">
                  <a:moveTo>
                    <a:pt x="24409" y="122047"/>
                  </a:moveTo>
                  <a:lnTo>
                    <a:pt x="0" y="122047"/>
                  </a:lnTo>
                  <a:lnTo>
                    <a:pt x="0" y="146456"/>
                  </a:lnTo>
                  <a:lnTo>
                    <a:pt x="0" y="170865"/>
                  </a:lnTo>
                  <a:lnTo>
                    <a:pt x="24409" y="170865"/>
                  </a:lnTo>
                  <a:lnTo>
                    <a:pt x="24409" y="146456"/>
                  </a:lnTo>
                  <a:lnTo>
                    <a:pt x="24409" y="122047"/>
                  </a:lnTo>
                  <a:close/>
                </a:path>
                <a:path w="122554" h="683895">
                  <a:moveTo>
                    <a:pt x="24409" y="0"/>
                  </a:moveTo>
                  <a:lnTo>
                    <a:pt x="0" y="0"/>
                  </a:lnTo>
                  <a:lnTo>
                    <a:pt x="0" y="24409"/>
                  </a:lnTo>
                  <a:lnTo>
                    <a:pt x="0" y="48818"/>
                  </a:lnTo>
                  <a:lnTo>
                    <a:pt x="0" y="73228"/>
                  </a:lnTo>
                  <a:lnTo>
                    <a:pt x="24409" y="73228"/>
                  </a:lnTo>
                  <a:lnTo>
                    <a:pt x="24409" y="48818"/>
                  </a:lnTo>
                  <a:lnTo>
                    <a:pt x="24409" y="24409"/>
                  </a:lnTo>
                  <a:lnTo>
                    <a:pt x="24409" y="0"/>
                  </a:lnTo>
                  <a:close/>
                </a:path>
                <a:path w="122554" h="683895">
                  <a:moveTo>
                    <a:pt x="48806" y="659015"/>
                  </a:moveTo>
                  <a:lnTo>
                    <a:pt x="24409" y="659015"/>
                  </a:lnTo>
                  <a:lnTo>
                    <a:pt x="0" y="659015"/>
                  </a:lnTo>
                  <a:lnTo>
                    <a:pt x="0" y="683425"/>
                  </a:lnTo>
                  <a:lnTo>
                    <a:pt x="24409" y="683425"/>
                  </a:lnTo>
                  <a:lnTo>
                    <a:pt x="48806" y="683425"/>
                  </a:lnTo>
                  <a:lnTo>
                    <a:pt x="48806" y="659015"/>
                  </a:lnTo>
                  <a:close/>
                </a:path>
                <a:path w="122554" h="683895">
                  <a:moveTo>
                    <a:pt x="48806" y="512572"/>
                  </a:moveTo>
                  <a:lnTo>
                    <a:pt x="24409" y="512572"/>
                  </a:lnTo>
                  <a:lnTo>
                    <a:pt x="24409" y="536981"/>
                  </a:lnTo>
                  <a:lnTo>
                    <a:pt x="48806" y="536981"/>
                  </a:lnTo>
                  <a:lnTo>
                    <a:pt x="48806" y="512572"/>
                  </a:lnTo>
                  <a:close/>
                </a:path>
                <a:path w="122554" h="683895">
                  <a:moveTo>
                    <a:pt x="97624" y="634606"/>
                  </a:moveTo>
                  <a:lnTo>
                    <a:pt x="73215" y="634606"/>
                  </a:lnTo>
                  <a:lnTo>
                    <a:pt x="48806" y="634606"/>
                  </a:lnTo>
                  <a:lnTo>
                    <a:pt x="48806" y="659015"/>
                  </a:lnTo>
                  <a:lnTo>
                    <a:pt x="73215" y="659015"/>
                  </a:lnTo>
                  <a:lnTo>
                    <a:pt x="97624" y="659015"/>
                  </a:lnTo>
                  <a:lnTo>
                    <a:pt x="97624" y="634606"/>
                  </a:lnTo>
                  <a:close/>
                </a:path>
                <a:path w="122554" h="683895">
                  <a:moveTo>
                    <a:pt x="97624" y="414934"/>
                  </a:moveTo>
                  <a:lnTo>
                    <a:pt x="73215" y="414934"/>
                  </a:lnTo>
                  <a:lnTo>
                    <a:pt x="48806" y="414934"/>
                  </a:lnTo>
                  <a:lnTo>
                    <a:pt x="48806" y="439343"/>
                  </a:lnTo>
                  <a:lnTo>
                    <a:pt x="48806" y="463753"/>
                  </a:lnTo>
                  <a:lnTo>
                    <a:pt x="24409" y="463753"/>
                  </a:lnTo>
                  <a:lnTo>
                    <a:pt x="0" y="463753"/>
                  </a:lnTo>
                  <a:lnTo>
                    <a:pt x="0" y="488162"/>
                  </a:lnTo>
                  <a:lnTo>
                    <a:pt x="24409" y="488162"/>
                  </a:lnTo>
                  <a:lnTo>
                    <a:pt x="48806" y="488162"/>
                  </a:lnTo>
                  <a:lnTo>
                    <a:pt x="73215" y="488162"/>
                  </a:lnTo>
                  <a:lnTo>
                    <a:pt x="73215" y="512572"/>
                  </a:lnTo>
                  <a:lnTo>
                    <a:pt x="73215" y="536981"/>
                  </a:lnTo>
                  <a:lnTo>
                    <a:pt x="73215" y="561390"/>
                  </a:lnTo>
                  <a:lnTo>
                    <a:pt x="48806" y="561390"/>
                  </a:lnTo>
                  <a:lnTo>
                    <a:pt x="24409" y="561390"/>
                  </a:lnTo>
                  <a:lnTo>
                    <a:pt x="0" y="561390"/>
                  </a:lnTo>
                  <a:lnTo>
                    <a:pt x="0" y="585800"/>
                  </a:lnTo>
                  <a:lnTo>
                    <a:pt x="0" y="610209"/>
                  </a:lnTo>
                  <a:lnTo>
                    <a:pt x="24409" y="610209"/>
                  </a:lnTo>
                  <a:lnTo>
                    <a:pt x="24409" y="634606"/>
                  </a:lnTo>
                  <a:lnTo>
                    <a:pt x="48806" y="634606"/>
                  </a:lnTo>
                  <a:lnTo>
                    <a:pt x="48806" y="610209"/>
                  </a:lnTo>
                  <a:lnTo>
                    <a:pt x="73215" y="610209"/>
                  </a:lnTo>
                  <a:lnTo>
                    <a:pt x="73215" y="585800"/>
                  </a:lnTo>
                  <a:lnTo>
                    <a:pt x="97624" y="585800"/>
                  </a:lnTo>
                  <a:lnTo>
                    <a:pt x="97624" y="561390"/>
                  </a:lnTo>
                  <a:lnTo>
                    <a:pt x="97624" y="536981"/>
                  </a:lnTo>
                  <a:lnTo>
                    <a:pt x="97624" y="512572"/>
                  </a:lnTo>
                  <a:lnTo>
                    <a:pt x="97624" y="488162"/>
                  </a:lnTo>
                  <a:lnTo>
                    <a:pt x="97624" y="463753"/>
                  </a:lnTo>
                  <a:lnTo>
                    <a:pt x="97624" y="439343"/>
                  </a:lnTo>
                  <a:lnTo>
                    <a:pt x="97624" y="414934"/>
                  </a:lnTo>
                  <a:close/>
                </a:path>
                <a:path w="122554" h="683895">
                  <a:moveTo>
                    <a:pt x="121983" y="268490"/>
                  </a:moveTo>
                  <a:lnTo>
                    <a:pt x="97624" y="268490"/>
                  </a:lnTo>
                  <a:lnTo>
                    <a:pt x="73215" y="268490"/>
                  </a:lnTo>
                  <a:lnTo>
                    <a:pt x="73215" y="292900"/>
                  </a:lnTo>
                  <a:lnTo>
                    <a:pt x="73215" y="317309"/>
                  </a:lnTo>
                  <a:lnTo>
                    <a:pt x="48806" y="317309"/>
                  </a:lnTo>
                  <a:lnTo>
                    <a:pt x="48806" y="292900"/>
                  </a:lnTo>
                  <a:lnTo>
                    <a:pt x="24409" y="292900"/>
                  </a:lnTo>
                  <a:lnTo>
                    <a:pt x="24409" y="317309"/>
                  </a:lnTo>
                  <a:lnTo>
                    <a:pt x="0" y="317309"/>
                  </a:lnTo>
                  <a:lnTo>
                    <a:pt x="0" y="341718"/>
                  </a:lnTo>
                  <a:lnTo>
                    <a:pt x="0" y="366128"/>
                  </a:lnTo>
                  <a:lnTo>
                    <a:pt x="0" y="390537"/>
                  </a:lnTo>
                  <a:lnTo>
                    <a:pt x="0" y="414934"/>
                  </a:lnTo>
                  <a:lnTo>
                    <a:pt x="0" y="439343"/>
                  </a:lnTo>
                  <a:lnTo>
                    <a:pt x="24409" y="439343"/>
                  </a:lnTo>
                  <a:lnTo>
                    <a:pt x="24409" y="414934"/>
                  </a:lnTo>
                  <a:lnTo>
                    <a:pt x="48806" y="414934"/>
                  </a:lnTo>
                  <a:lnTo>
                    <a:pt x="48806" y="390537"/>
                  </a:lnTo>
                  <a:lnTo>
                    <a:pt x="24409" y="390537"/>
                  </a:lnTo>
                  <a:lnTo>
                    <a:pt x="24409" y="366128"/>
                  </a:lnTo>
                  <a:lnTo>
                    <a:pt x="48806" y="366128"/>
                  </a:lnTo>
                  <a:lnTo>
                    <a:pt x="48806" y="390537"/>
                  </a:lnTo>
                  <a:lnTo>
                    <a:pt x="73215" y="390537"/>
                  </a:lnTo>
                  <a:lnTo>
                    <a:pt x="73215" y="366128"/>
                  </a:lnTo>
                  <a:lnTo>
                    <a:pt x="97624" y="366128"/>
                  </a:lnTo>
                  <a:lnTo>
                    <a:pt x="97624" y="341718"/>
                  </a:lnTo>
                  <a:lnTo>
                    <a:pt x="121983" y="341718"/>
                  </a:lnTo>
                  <a:lnTo>
                    <a:pt x="121983" y="317309"/>
                  </a:lnTo>
                  <a:lnTo>
                    <a:pt x="97624" y="317309"/>
                  </a:lnTo>
                  <a:lnTo>
                    <a:pt x="97624" y="292900"/>
                  </a:lnTo>
                  <a:lnTo>
                    <a:pt x="121983" y="292900"/>
                  </a:lnTo>
                  <a:lnTo>
                    <a:pt x="121983" y="268490"/>
                  </a:lnTo>
                  <a:close/>
                </a:path>
                <a:path w="122554" h="683895">
                  <a:moveTo>
                    <a:pt x="121983" y="195275"/>
                  </a:moveTo>
                  <a:lnTo>
                    <a:pt x="97624" y="195275"/>
                  </a:lnTo>
                  <a:lnTo>
                    <a:pt x="97624" y="170865"/>
                  </a:lnTo>
                  <a:lnTo>
                    <a:pt x="97624" y="146456"/>
                  </a:lnTo>
                  <a:lnTo>
                    <a:pt x="97624" y="122047"/>
                  </a:lnTo>
                  <a:lnTo>
                    <a:pt x="73215" y="122047"/>
                  </a:lnTo>
                  <a:lnTo>
                    <a:pt x="48806" y="122047"/>
                  </a:lnTo>
                  <a:lnTo>
                    <a:pt x="48806" y="146456"/>
                  </a:lnTo>
                  <a:lnTo>
                    <a:pt x="48806" y="170865"/>
                  </a:lnTo>
                  <a:lnTo>
                    <a:pt x="24409" y="170865"/>
                  </a:lnTo>
                  <a:lnTo>
                    <a:pt x="24409" y="195275"/>
                  </a:lnTo>
                  <a:lnTo>
                    <a:pt x="0" y="195275"/>
                  </a:lnTo>
                  <a:lnTo>
                    <a:pt x="0" y="219671"/>
                  </a:lnTo>
                  <a:lnTo>
                    <a:pt x="0" y="244081"/>
                  </a:lnTo>
                  <a:lnTo>
                    <a:pt x="0" y="268490"/>
                  </a:lnTo>
                  <a:lnTo>
                    <a:pt x="24409" y="268490"/>
                  </a:lnTo>
                  <a:lnTo>
                    <a:pt x="24409" y="244081"/>
                  </a:lnTo>
                  <a:lnTo>
                    <a:pt x="24409" y="219671"/>
                  </a:lnTo>
                  <a:lnTo>
                    <a:pt x="48806" y="219671"/>
                  </a:lnTo>
                  <a:lnTo>
                    <a:pt x="48806" y="195275"/>
                  </a:lnTo>
                  <a:lnTo>
                    <a:pt x="73215" y="195275"/>
                  </a:lnTo>
                  <a:lnTo>
                    <a:pt x="97586" y="195275"/>
                  </a:lnTo>
                  <a:lnTo>
                    <a:pt x="97586" y="219671"/>
                  </a:lnTo>
                  <a:lnTo>
                    <a:pt x="73215" y="219671"/>
                  </a:lnTo>
                  <a:lnTo>
                    <a:pt x="73215" y="244081"/>
                  </a:lnTo>
                  <a:lnTo>
                    <a:pt x="97586" y="244081"/>
                  </a:lnTo>
                  <a:lnTo>
                    <a:pt x="121983" y="244081"/>
                  </a:lnTo>
                  <a:lnTo>
                    <a:pt x="121983" y="219671"/>
                  </a:lnTo>
                  <a:lnTo>
                    <a:pt x="121983" y="195275"/>
                  </a:lnTo>
                  <a:close/>
                </a:path>
                <a:path w="122554" h="683895">
                  <a:moveTo>
                    <a:pt x="121983" y="24409"/>
                  </a:moveTo>
                  <a:lnTo>
                    <a:pt x="97624" y="24409"/>
                  </a:lnTo>
                  <a:lnTo>
                    <a:pt x="97624" y="0"/>
                  </a:lnTo>
                  <a:lnTo>
                    <a:pt x="73215" y="0"/>
                  </a:lnTo>
                  <a:lnTo>
                    <a:pt x="48806" y="0"/>
                  </a:lnTo>
                  <a:lnTo>
                    <a:pt x="48806" y="24409"/>
                  </a:lnTo>
                  <a:lnTo>
                    <a:pt x="48806" y="48818"/>
                  </a:lnTo>
                  <a:lnTo>
                    <a:pt x="73215" y="48818"/>
                  </a:lnTo>
                  <a:lnTo>
                    <a:pt x="73215" y="73228"/>
                  </a:lnTo>
                  <a:lnTo>
                    <a:pt x="48806" y="73228"/>
                  </a:lnTo>
                  <a:lnTo>
                    <a:pt x="48806" y="97637"/>
                  </a:lnTo>
                  <a:lnTo>
                    <a:pt x="73215" y="97637"/>
                  </a:lnTo>
                  <a:lnTo>
                    <a:pt x="97586" y="97637"/>
                  </a:lnTo>
                  <a:lnTo>
                    <a:pt x="121983" y="97637"/>
                  </a:lnTo>
                  <a:lnTo>
                    <a:pt x="121983" y="73228"/>
                  </a:lnTo>
                  <a:lnTo>
                    <a:pt x="121983" y="48818"/>
                  </a:lnTo>
                  <a:lnTo>
                    <a:pt x="121983" y="244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4154449" y="4319054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4" h="903604">
                  <a:moveTo>
                    <a:pt x="170853" y="0"/>
                  </a:moveTo>
                  <a:lnTo>
                    <a:pt x="170853" y="0"/>
                  </a:lnTo>
                  <a:lnTo>
                    <a:pt x="0" y="0"/>
                  </a:lnTo>
                  <a:lnTo>
                    <a:pt x="0" y="24409"/>
                  </a:lnTo>
                  <a:lnTo>
                    <a:pt x="0" y="170840"/>
                  </a:lnTo>
                  <a:lnTo>
                    <a:pt x="24409" y="170840"/>
                  </a:lnTo>
                  <a:lnTo>
                    <a:pt x="146443" y="170840"/>
                  </a:lnTo>
                  <a:lnTo>
                    <a:pt x="146443" y="146431"/>
                  </a:lnTo>
                  <a:lnTo>
                    <a:pt x="24409" y="146431"/>
                  </a:lnTo>
                  <a:lnTo>
                    <a:pt x="24409" y="122021"/>
                  </a:lnTo>
                  <a:lnTo>
                    <a:pt x="24409" y="24409"/>
                  </a:lnTo>
                  <a:lnTo>
                    <a:pt x="48818" y="24409"/>
                  </a:lnTo>
                  <a:lnTo>
                    <a:pt x="73228" y="24409"/>
                  </a:lnTo>
                  <a:lnTo>
                    <a:pt x="97624" y="24409"/>
                  </a:lnTo>
                  <a:lnTo>
                    <a:pt x="122034" y="24409"/>
                  </a:lnTo>
                  <a:lnTo>
                    <a:pt x="146443" y="24409"/>
                  </a:lnTo>
                  <a:lnTo>
                    <a:pt x="146443" y="48818"/>
                  </a:lnTo>
                  <a:lnTo>
                    <a:pt x="146443" y="146431"/>
                  </a:lnTo>
                  <a:lnTo>
                    <a:pt x="170853" y="146431"/>
                  </a:lnTo>
                  <a:lnTo>
                    <a:pt x="170853" y="24409"/>
                  </a:lnTo>
                  <a:lnTo>
                    <a:pt x="170853" y="0"/>
                  </a:lnTo>
                  <a:close/>
                </a:path>
                <a:path w="903604" h="903604">
                  <a:moveTo>
                    <a:pt x="829805" y="658990"/>
                  </a:moveTo>
                  <a:lnTo>
                    <a:pt x="805408" y="658990"/>
                  </a:lnTo>
                  <a:lnTo>
                    <a:pt x="805408" y="683399"/>
                  </a:lnTo>
                  <a:lnTo>
                    <a:pt x="829805" y="683399"/>
                  </a:lnTo>
                  <a:lnTo>
                    <a:pt x="829805" y="658990"/>
                  </a:lnTo>
                  <a:close/>
                </a:path>
                <a:path w="903604" h="903604">
                  <a:moveTo>
                    <a:pt x="829805" y="536956"/>
                  </a:moveTo>
                  <a:lnTo>
                    <a:pt x="805408" y="536956"/>
                  </a:lnTo>
                  <a:lnTo>
                    <a:pt x="805408" y="561365"/>
                  </a:lnTo>
                  <a:lnTo>
                    <a:pt x="829805" y="561365"/>
                  </a:lnTo>
                  <a:lnTo>
                    <a:pt x="829805" y="536956"/>
                  </a:lnTo>
                  <a:close/>
                </a:path>
                <a:path w="903604" h="903604">
                  <a:moveTo>
                    <a:pt x="854214" y="829856"/>
                  </a:moveTo>
                  <a:lnTo>
                    <a:pt x="829805" y="829856"/>
                  </a:lnTo>
                  <a:lnTo>
                    <a:pt x="829805" y="854252"/>
                  </a:lnTo>
                  <a:lnTo>
                    <a:pt x="805408" y="854252"/>
                  </a:lnTo>
                  <a:lnTo>
                    <a:pt x="805408" y="878662"/>
                  </a:lnTo>
                  <a:lnTo>
                    <a:pt x="805408" y="903071"/>
                  </a:lnTo>
                  <a:lnTo>
                    <a:pt x="829805" y="903071"/>
                  </a:lnTo>
                  <a:lnTo>
                    <a:pt x="854214" y="903071"/>
                  </a:lnTo>
                  <a:lnTo>
                    <a:pt x="854214" y="878662"/>
                  </a:lnTo>
                  <a:lnTo>
                    <a:pt x="854214" y="854252"/>
                  </a:lnTo>
                  <a:lnTo>
                    <a:pt x="854214" y="829856"/>
                  </a:lnTo>
                  <a:close/>
                </a:path>
                <a:path w="903604" h="903604">
                  <a:moveTo>
                    <a:pt x="854214" y="781037"/>
                  </a:moveTo>
                  <a:lnTo>
                    <a:pt x="829805" y="781037"/>
                  </a:lnTo>
                  <a:lnTo>
                    <a:pt x="805408" y="781037"/>
                  </a:lnTo>
                  <a:lnTo>
                    <a:pt x="805408" y="805446"/>
                  </a:lnTo>
                  <a:lnTo>
                    <a:pt x="805408" y="829856"/>
                  </a:lnTo>
                  <a:lnTo>
                    <a:pt x="829805" y="829856"/>
                  </a:lnTo>
                  <a:lnTo>
                    <a:pt x="829805" y="805446"/>
                  </a:lnTo>
                  <a:lnTo>
                    <a:pt x="854214" y="805446"/>
                  </a:lnTo>
                  <a:lnTo>
                    <a:pt x="854214" y="781037"/>
                  </a:lnTo>
                  <a:close/>
                </a:path>
                <a:path w="903604" h="903604">
                  <a:moveTo>
                    <a:pt x="854214" y="610184"/>
                  </a:moveTo>
                  <a:lnTo>
                    <a:pt x="829805" y="610184"/>
                  </a:lnTo>
                  <a:lnTo>
                    <a:pt x="805408" y="610184"/>
                  </a:lnTo>
                  <a:lnTo>
                    <a:pt x="805408" y="634580"/>
                  </a:lnTo>
                  <a:lnTo>
                    <a:pt x="829805" y="634580"/>
                  </a:lnTo>
                  <a:lnTo>
                    <a:pt x="854214" y="634580"/>
                  </a:lnTo>
                  <a:lnTo>
                    <a:pt x="854214" y="610184"/>
                  </a:lnTo>
                  <a:close/>
                </a:path>
                <a:path w="903604" h="903604">
                  <a:moveTo>
                    <a:pt x="854214" y="561365"/>
                  </a:moveTo>
                  <a:lnTo>
                    <a:pt x="829805" y="561365"/>
                  </a:lnTo>
                  <a:lnTo>
                    <a:pt x="829805" y="585774"/>
                  </a:lnTo>
                  <a:lnTo>
                    <a:pt x="854214" y="585774"/>
                  </a:lnTo>
                  <a:lnTo>
                    <a:pt x="854214" y="561365"/>
                  </a:lnTo>
                  <a:close/>
                </a:path>
                <a:path w="903604" h="903604">
                  <a:moveTo>
                    <a:pt x="878624" y="195249"/>
                  </a:moveTo>
                  <a:lnTo>
                    <a:pt x="854214" y="195249"/>
                  </a:lnTo>
                  <a:lnTo>
                    <a:pt x="829805" y="195249"/>
                  </a:lnTo>
                  <a:lnTo>
                    <a:pt x="829805" y="219646"/>
                  </a:lnTo>
                  <a:lnTo>
                    <a:pt x="854214" y="219646"/>
                  </a:lnTo>
                  <a:lnTo>
                    <a:pt x="878624" y="219646"/>
                  </a:lnTo>
                  <a:lnTo>
                    <a:pt x="878624" y="195249"/>
                  </a:lnTo>
                  <a:close/>
                </a:path>
                <a:path w="903604" h="903604">
                  <a:moveTo>
                    <a:pt x="903033" y="878662"/>
                  </a:moveTo>
                  <a:lnTo>
                    <a:pt x="878624" y="878662"/>
                  </a:lnTo>
                  <a:lnTo>
                    <a:pt x="878624" y="903071"/>
                  </a:lnTo>
                  <a:lnTo>
                    <a:pt x="903033" y="903071"/>
                  </a:lnTo>
                  <a:lnTo>
                    <a:pt x="903033" y="878662"/>
                  </a:lnTo>
                  <a:close/>
                </a:path>
                <a:path w="903604" h="903604">
                  <a:moveTo>
                    <a:pt x="903033" y="781037"/>
                  </a:moveTo>
                  <a:lnTo>
                    <a:pt x="878624" y="781037"/>
                  </a:lnTo>
                  <a:lnTo>
                    <a:pt x="878624" y="805446"/>
                  </a:lnTo>
                  <a:lnTo>
                    <a:pt x="854214" y="805446"/>
                  </a:lnTo>
                  <a:lnTo>
                    <a:pt x="854214" y="829856"/>
                  </a:lnTo>
                  <a:lnTo>
                    <a:pt x="878624" y="829856"/>
                  </a:lnTo>
                  <a:lnTo>
                    <a:pt x="903033" y="829856"/>
                  </a:lnTo>
                  <a:lnTo>
                    <a:pt x="903033" y="805446"/>
                  </a:lnTo>
                  <a:lnTo>
                    <a:pt x="903033" y="781037"/>
                  </a:lnTo>
                  <a:close/>
                </a:path>
                <a:path w="903604" h="903604">
                  <a:moveTo>
                    <a:pt x="903033" y="658990"/>
                  </a:moveTo>
                  <a:lnTo>
                    <a:pt x="878624" y="658990"/>
                  </a:lnTo>
                  <a:lnTo>
                    <a:pt x="878624" y="683399"/>
                  </a:lnTo>
                  <a:lnTo>
                    <a:pt x="854214" y="683399"/>
                  </a:lnTo>
                  <a:lnTo>
                    <a:pt x="854214" y="707809"/>
                  </a:lnTo>
                  <a:lnTo>
                    <a:pt x="854214" y="732218"/>
                  </a:lnTo>
                  <a:lnTo>
                    <a:pt x="854214" y="756627"/>
                  </a:lnTo>
                  <a:lnTo>
                    <a:pt x="854214" y="781037"/>
                  </a:lnTo>
                  <a:lnTo>
                    <a:pt x="878624" y="781037"/>
                  </a:lnTo>
                  <a:lnTo>
                    <a:pt x="878624" y="756627"/>
                  </a:lnTo>
                  <a:lnTo>
                    <a:pt x="878624" y="732218"/>
                  </a:lnTo>
                  <a:lnTo>
                    <a:pt x="903033" y="732218"/>
                  </a:lnTo>
                  <a:lnTo>
                    <a:pt x="903033" y="707809"/>
                  </a:lnTo>
                  <a:lnTo>
                    <a:pt x="903033" y="683399"/>
                  </a:lnTo>
                  <a:lnTo>
                    <a:pt x="903033" y="658990"/>
                  </a:lnTo>
                  <a:close/>
                </a:path>
                <a:path w="903604" h="903604">
                  <a:moveTo>
                    <a:pt x="903033" y="561365"/>
                  </a:moveTo>
                  <a:lnTo>
                    <a:pt x="878624" y="561365"/>
                  </a:lnTo>
                  <a:lnTo>
                    <a:pt x="878624" y="585774"/>
                  </a:lnTo>
                  <a:lnTo>
                    <a:pt x="878624" y="610184"/>
                  </a:lnTo>
                  <a:lnTo>
                    <a:pt x="903033" y="610184"/>
                  </a:lnTo>
                  <a:lnTo>
                    <a:pt x="903033" y="585774"/>
                  </a:lnTo>
                  <a:lnTo>
                    <a:pt x="903033" y="561365"/>
                  </a:lnTo>
                  <a:close/>
                </a:path>
                <a:path w="903604" h="903604">
                  <a:moveTo>
                    <a:pt x="903033" y="390512"/>
                  </a:moveTo>
                  <a:lnTo>
                    <a:pt x="878624" y="390512"/>
                  </a:lnTo>
                  <a:lnTo>
                    <a:pt x="854214" y="390512"/>
                  </a:lnTo>
                  <a:lnTo>
                    <a:pt x="854214" y="366102"/>
                  </a:lnTo>
                  <a:lnTo>
                    <a:pt x="854214" y="341693"/>
                  </a:lnTo>
                  <a:lnTo>
                    <a:pt x="854214" y="317284"/>
                  </a:lnTo>
                  <a:lnTo>
                    <a:pt x="829805" y="317284"/>
                  </a:lnTo>
                  <a:lnTo>
                    <a:pt x="829805" y="463727"/>
                  </a:lnTo>
                  <a:lnTo>
                    <a:pt x="854214" y="463727"/>
                  </a:lnTo>
                  <a:lnTo>
                    <a:pt x="854214" y="488137"/>
                  </a:lnTo>
                  <a:lnTo>
                    <a:pt x="829805" y="488137"/>
                  </a:lnTo>
                  <a:lnTo>
                    <a:pt x="829805" y="512546"/>
                  </a:lnTo>
                  <a:lnTo>
                    <a:pt x="854214" y="512546"/>
                  </a:lnTo>
                  <a:lnTo>
                    <a:pt x="878624" y="512546"/>
                  </a:lnTo>
                  <a:lnTo>
                    <a:pt x="903033" y="512546"/>
                  </a:lnTo>
                  <a:lnTo>
                    <a:pt x="903033" y="488137"/>
                  </a:lnTo>
                  <a:lnTo>
                    <a:pt x="878624" y="488137"/>
                  </a:lnTo>
                  <a:lnTo>
                    <a:pt x="878624" y="463727"/>
                  </a:lnTo>
                  <a:lnTo>
                    <a:pt x="878624" y="439318"/>
                  </a:lnTo>
                  <a:lnTo>
                    <a:pt x="854214" y="439318"/>
                  </a:lnTo>
                  <a:lnTo>
                    <a:pt x="854214" y="414921"/>
                  </a:lnTo>
                  <a:lnTo>
                    <a:pt x="878624" y="414921"/>
                  </a:lnTo>
                  <a:lnTo>
                    <a:pt x="878624" y="439318"/>
                  </a:lnTo>
                  <a:lnTo>
                    <a:pt x="903033" y="439318"/>
                  </a:lnTo>
                  <a:lnTo>
                    <a:pt x="903033" y="414921"/>
                  </a:lnTo>
                  <a:lnTo>
                    <a:pt x="903033" y="390512"/>
                  </a:lnTo>
                  <a:close/>
                </a:path>
                <a:path w="903604" h="903604">
                  <a:moveTo>
                    <a:pt x="903033" y="244055"/>
                  </a:moveTo>
                  <a:lnTo>
                    <a:pt x="878624" y="244055"/>
                  </a:lnTo>
                  <a:lnTo>
                    <a:pt x="854214" y="244055"/>
                  </a:lnTo>
                  <a:lnTo>
                    <a:pt x="829805" y="244055"/>
                  </a:lnTo>
                  <a:lnTo>
                    <a:pt x="829805" y="268465"/>
                  </a:lnTo>
                  <a:lnTo>
                    <a:pt x="829805" y="292874"/>
                  </a:lnTo>
                  <a:lnTo>
                    <a:pt x="854214" y="292874"/>
                  </a:lnTo>
                  <a:lnTo>
                    <a:pt x="854214" y="268465"/>
                  </a:lnTo>
                  <a:lnTo>
                    <a:pt x="878624" y="268465"/>
                  </a:lnTo>
                  <a:lnTo>
                    <a:pt x="878624" y="292874"/>
                  </a:lnTo>
                  <a:lnTo>
                    <a:pt x="878624" y="317284"/>
                  </a:lnTo>
                  <a:lnTo>
                    <a:pt x="903033" y="317284"/>
                  </a:lnTo>
                  <a:lnTo>
                    <a:pt x="903033" y="292874"/>
                  </a:lnTo>
                  <a:lnTo>
                    <a:pt x="903033" y="268465"/>
                  </a:lnTo>
                  <a:lnTo>
                    <a:pt x="903033" y="2440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4154449" y="4319054"/>
              <a:ext cx="903605" cy="903605"/>
            </a:xfrm>
            <a:custGeom>
              <a:avLst/>
              <a:gdLst/>
              <a:ahLst/>
              <a:cxnLst/>
              <a:rect l="l" t="t" r="r" b="b"/>
              <a:pathLst>
                <a:path w="903604" h="903604">
                  <a:moveTo>
                    <a:pt x="73228" y="781037"/>
                  </a:moveTo>
                  <a:lnTo>
                    <a:pt x="48818" y="781037"/>
                  </a:lnTo>
                  <a:lnTo>
                    <a:pt x="48818" y="805446"/>
                  </a:lnTo>
                  <a:lnTo>
                    <a:pt x="48818" y="829856"/>
                  </a:lnTo>
                  <a:lnTo>
                    <a:pt x="48818" y="854252"/>
                  </a:lnTo>
                  <a:lnTo>
                    <a:pt x="73228" y="854252"/>
                  </a:lnTo>
                  <a:lnTo>
                    <a:pt x="73228" y="829856"/>
                  </a:lnTo>
                  <a:lnTo>
                    <a:pt x="73228" y="805446"/>
                  </a:lnTo>
                  <a:lnTo>
                    <a:pt x="73228" y="781037"/>
                  </a:lnTo>
                  <a:close/>
                </a:path>
                <a:path w="903604" h="903604">
                  <a:moveTo>
                    <a:pt x="122034" y="48818"/>
                  </a:moveTo>
                  <a:lnTo>
                    <a:pt x="97624" y="48818"/>
                  </a:lnTo>
                  <a:lnTo>
                    <a:pt x="73228" y="48818"/>
                  </a:lnTo>
                  <a:lnTo>
                    <a:pt x="48818" y="48818"/>
                  </a:lnTo>
                  <a:lnTo>
                    <a:pt x="48818" y="73228"/>
                  </a:lnTo>
                  <a:lnTo>
                    <a:pt x="48818" y="97612"/>
                  </a:lnTo>
                  <a:lnTo>
                    <a:pt x="48818" y="122021"/>
                  </a:lnTo>
                  <a:lnTo>
                    <a:pt x="73228" y="122021"/>
                  </a:lnTo>
                  <a:lnTo>
                    <a:pt x="97624" y="122021"/>
                  </a:lnTo>
                  <a:lnTo>
                    <a:pt x="122034" y="122021"/>
                  </a:lnTo>
                  <a:lnTo>
                    <a:pt x="122034" y="97624"/>
                  </a:lnTo>
                  <a:lnTo>
                    <a:pt x="122034" y="73228"/>
                  </a:lnTo>
                  <a:lnTo>
                    <a:pt x="122034" y="48818"/>
                  </a:lnTo>
                  <a:close/>
                </a:path>
                <a:path w="903604" h="903604">
                  <a:moveTo>
                    <a:pt x="170853" y="732218"/>
                  </a:moveTo>
                  <a:lnTo>
                    <a:pt x="146443" y="732218"/>
                  </a:lnTo>
                  <a:lnTo>
                    <a:pt x="146443" y="756627"/>
                  </a:lnTo>
                  <a:lnTo>
                    <a:pt x="146443" y="781037"/>
                  </a:lnTo>
                  <a:lnTo>
                    <a:pt x="146443" y="805446"/>
                  </a:lnTo>
                  <a:lnTo>
                    <a:pt x="146443" y="829856"/>
                  </a:lnTo>
                  <a:lnTo>
                    <a:pt x="146443" y="854252"/>
                  </a:lnTo>
                  <a:lnTo>
                    <a:pt x="146443" y="878662"/>
                  </a:lnTo>
                  <a:lnTo>
                    <a:pt x="122034" y="878662"/>
                  </a:lnTo>
                  <a:lnTo>
                    <a:pt x="97624" y="878662"/>
                  </a:lnTo>
                  <a:lnTo>
                    <a:pt x="73228" y="878662"/>
                  </a:lnTo>
                  <a:lnTo>
                    <a:pt x="48818" y="878662"/>
                  </a:lnTo>
                  <a:lnTo>
                    <a:pt x="24409" y="878662"/>
                  </a:lnTo>
                  <a:lnTo>
                    <a:pt x="24409" y="854252"/>
                  </a:lnTo>
                  <a:lnTo>
                    <a:pt x="24409" y="829856"/>
                  </a:lnTo>
                  <a:lnTo>
                    <a:pt x="24409" y="805446"/>
                  </a:lnTo>
                  <a:lnTo>
                    <a:pt x="24409" y="781037"/>
                  </a:lnTo>
                  <a:lnTo>
                    <a:pt x="24409" y="756627"/>
                  </a:lnTo>
                  <a:lnTo>
                    <a:pt x="48818" y="756627"/>
                  </a:lnTo>
                  <a:lnTo>
                    <a:pt x="73228" y="756627"/>
                  </a:lnTo>
                  <a:lnTo>
                    <a:pt x="97624" y="756627"/>
                  </a:lnTo>
                  <a:lnTo>
                    <a:pt x="122034" y="756627"/>
                  </a:lnTo>
                  <a:lnTo>
                    <a:pt x="146443" y="756627"/>
                  </a:lnTo>
                  <a:lnTo>
                    <a:pt x="146443" y="732218"/>
                  </a:lnTo>
                  <a:lnTo>
                    <a:pt x="0" y="732218"/>
                  </a:lnTo>
                  <a:lnTo>
                    <a:pt x="0" y="756627"/>
                  </a:lnTo>
                  <a:lnTo>
                    <a:pt x="0" y="903071"/>
                  </a:lnTo>
                  <a:lnTo>
                    <a:pt x="24409" y="903071"/>
                  </a:lnTo>
                  <a:lnTo>
                    <a:pt x="170853" y="903071"/>
                  </a:lnTo>
                  <a:lnTo>
                    <a:pt x="170853" y="878662"/>
                  </a:lnTo>
                  <a:lnTo>
                    <a:pt x="170853" y="756627"/>
                  </a:lnTo>
                  <a:lnTo>
                    <a:pt x="170853" y="732218"/>
                  </a:lnTo>
                  <a:close/>
                </a:path>
                <a:path w="903604" h="903604">
                  <a:moveTo>
                    <a:pt x="170853" y="122021"/>
                  </a:moveTo>
                  <a:lnTo>
                    <a:pt x="146443" y="122021"/>
                  </a:lnTo>
                  <a:lnTo>
                    <a:pt x="146443" y="146431"/>
                  </a:lnTo>
                  <a:lnTo>
                    <a:pt x="146443" y="170840"/>
                  </a:lnTo>
                  <a:lnTo>
                    <a:pt x="170853" y="170840"/>
                  </a:lnTo>
                  <a:lnTo>
                    <a:pt x="170853" y="146431"/>
                  </a:lnTo>
                  <a:lnTo>
                    <a:pt x="170853" y="122021"/>
                  </a:lnTo>
                  <a:close/>
                </a:path>
                <a:path w="903604" h="903604">
                  <a:moveTo>
                    <a:pt x="854214" y="48818"/>
                  </a:moveTo>
                  <a:lnTo>
                    <a:pt x="829805" y="48818"/>
                  </a:lnTo>
                  <a:lnTo>
                    <a:pt x="805446" y="48818"/>
                  </a:lnTo>
                  <a:lnTo>
                    <a:pt x="781037" y="48818"/>
                  </a:lnTo>
                  <a:lnTo>
                    <a:pt x="781037" y="73228"/>
                  </a:lnTo>
                  <a:lnTo>
                    <a:pt x="781037" y="97612"/>
                  </a:lnTo>
                  <a:lnTo>
                    <a:pt x="781037" y="122021"/>
                  </a:lnTo>
                  <a:lnTo>
                    <a:pt x="805408" y="122021"/>
                  </a:lnTo>
                  <a:lnTo>
                    <a:pt x="829805" y="122021"/>
                  </a:lnTo>
                  <a:lnTo>
                    <a:pt x="854214" y="122021"/>
                  </a:lnTo>
                  <a:lnTo>
                    <a:pt x="854214" y="97624"/>
                  </a:lnTo>
                  <a:lnTo>
                    <a:pt x="854214" y="73228"/>
                  </a:lnTo>
                  <a:lnTo>
                    <a:pt x="854214" y="48818"/>
                  </a:lnTo>
                  <a:close/>
                </a:path>
                <a:path w="903604" h="903604">
                  <a:moveTo>
                    <a:pt x="903033" y="0"/>
                  </a:moveTo>
                  <a:lnTo>
                    <a:pt x="878624" y="0"/>
                  </a:lnTo>
                  <a:lnTo>
                    <a:pt x="878624" y="24409"/>
                  </a:lnTo>
                  <a:lnTo>
                    <a:pt x="878624" y="48818"/>
                  </a:lnTo>
                  <a:lnTo>
                    <a:pt x="878624" y="146431"/>
                  </a:lnTo>
                  <a:lnTo>
                    <a:pt x="854214" y="146431"/>
                  </a:lnTo>
                  <a:lnTo>
                    <a:pt x="756627" y="146431"/>
                  </a:lnTo>
                  <a:lnTo>
                    <a:pt x="756627" y="122021"/>
                  </a:lnTo>
                  <a:lnTo>
                    <a:pt x="756627" y="24409"/>
                  </a:lnTo>
                  <a:lnTo>
                    <a:pt x="781037" y="24409"/>
                  </a:lnTo>
                  <a:lnTo>
                    <a:pt x="878624" y="24409"/>
                  </a:lnTo>
                  <a:lnTo>
                    <a:pt x="878624" y="0"/>
                  </a:lnTo>
                  <a:lnTo>
                    <a:pt x="732231" y="0"/>
                  </a:lnTo>
                  <a:lnTo>
                    <a:pt x="732231" y="24409"/>
                  </a:lnTo>
                  <a:lnTo>
                    <a:pt x="732231" y="170840"/>
                  </a:lnTo>
                  <a:lnTo>
                    <a:pt x="756627" y="170840"/>
                  </a:lnTo>
                  <a:lnTo>
                    <a:pt x="903033" y="170840"/>
                  </a:lnTo>
                  <a:lnTo>
                    <a:pt x="903033" y="146431"/>
                  </a:lnTo>
                  <a:lnTo>
                    <a:pt x="903033" y="24409"/>
                  </a:lnTo>
                  <a:lnTo>
                    <a:pt x="9030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03268" y="5100091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60" h="73660">
                  <a:moveTo>
                    <a:pt x="73215" y="0"/>
                  </a:moveTo>
                  <a:lnTo>
                    <a:pt x="48806" y="0"/>
                  </a:lnTo>
                  <a:lnTo>
                    <a:pt x="24409" y="0"/>
                  </a:lnTo>
                  <a:lnTo>
                    <a:pt x="24409" y="24409"/>
                  </a:lnTo>
                  <a:lnTo>
                    <a:pt x="24409" y="48818"/>
                  </a:lnTo>
                  <a:lnTo>
                    <a:pt x="0" y="48818"/>
                  </a:lnTo>
                  <a:lnTo>
                    <a:pt x="0" y="73215"/>
                  </a:lnTo>
                  <a:lnTo>
                    <a:pt x="24409" y="73215"/>
                  </a:lnTo>
                  <a:lnTo>
                    <a:pt x="48806" y="73215"/>
                  </a:lnTo>
                  <a:lnTo>
                    <a:pt x="73215" y="73215"/>
                  </a:lnTo>
                  <a:lnTo>
                    <a:pt x="73215" y="48818"/>
                  </a:lnTo>
                  <a:lnTo>
                    <a:pt x="73215" y="24409"/>
                  </a:lnTo>
                  <a:lnTo>
                    <a:pt x="732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419201" y="3353837"/>
            <a:ext cx="2465070" cy="772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Shivani</a:t>
            </a:r>
            <a:r>
              <a:rPr dirty="0" sz="2000" spc="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Sharma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  <a:hlinkClick r:id="rId6"/>
              </a:rPr>
              <a:t>awsshivs@amazon.com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101547" y="6474509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700" spc="-331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16382" y="1694162"/>
            <a:ext cx="11362690" cy="488632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8462010" indent="-8462645">
              <a:lnSpc>
                <a:spcPct val="62300"/>
              </a:lnSpc>
              <a:spcBef>
                <a:spcPts val="630"/>
              </a:spcBef>
              <a:tabLst>
                <a:tab pos="8462010" algn="l"/>
              </a:tabLst>
            </a:pPr>
            <a:r>
              <a:rPr dirty="0" baseline="-18518" sz="9900" b="1">
                <a:solidFill>
                  <a:srgbClr val="FFFFFF"/>
                </a:solidFill>
                <a:latin typeface="Trebuchet MS"/>
                <a:cs typeface="Trebuchet MS"/>
              </a:rPr>
              <a:t>Thank</a:t>
            </a:r>
            <a:r>
              <a:rPr dirty="0" baseline="-18518" sz="9900" spc="-14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baseline="-18518" sz="9900" spc="-30" b="1">
                <a:solidFill>
                  <a:srgbClr val="FFFFFF"/>
                </a:solidFill>
                <a:latin typeface="Trebuchet MS"/>
                <a:cs typeface="Trebuchet MS"/>
              </a:rPr>
              <a:t>you!</a:t>
            </a:r>
            <a:r>
              <a:rPr dirty="0" baseline="-18518" sz="9900" b="1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Please</a:t>
            </a:r>
            <a:r>
              <a:rPr dirty="0" sz="1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complete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session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survey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18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mobile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app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784860">
              <a:lnSpc>
                <a:spcPct val="100000"/>
              </a:lnSpc>
              <a:spcBef>
                <a:spcPts val="1810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45" name="object 45" descr=""/>
          <p:cNvSpPr txBox="1"/>
          <p:nvPr/>
        </p:nvSpPr>
        <p:spPr>
          <a:xfrm>
            <a:off x="4063746" y="3353837"/>
            <a:ext cx="2410460" cy="7727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Alseny</a:t>
            </a:r>
            <a:r>
              <a:rPr dirty="0" sz="20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Diallo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  <a:hlinkClick r:id="rId7"/>
              </a:rPr>
              <a:t>dialseny@amazon.com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607" y="6428232"/>
              <a:ext cx="388620" cy="21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0388" y="2427858"/>
            <a:ext cx="7706995" cy="1904364"/>
          </a:xfrm>
          <a:prstGeom prst="rect"/>
        </p:spPr>
        <p:txBody>
          <a:bodyPr wrap="square" lIns="0" tIns="89535" rIns="0" bIns="0" rtlCol="0" vert="horz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 sz="4400" spc="-70"/>
              <a:t>Best</a:t>
            </a:r>
            <a:r>
              <a:rPr dirty="0" sz="4400" spc="-345"/>
              <a:t> </a:t>
            </a:r>
            <a:r>
              <a:rPr dirty="0" sz="4400" spc="-150"/>
              <a:t>practices</a:t>
            </a:r>
            <a:r>
              <a:rPr dirty="0" sz="4400" spc="-355"/>
              <a:t> </a:t>
            </a:r>
            <a:r>
              <a:rPr dirty="0" sz="4400"/>
              <a:t>and</a:t>
            </a:r>
            <a:r>
              <a:rPr dirty="0" sz="4400" spc="-355"/>
              <a:t> </a:t>
            </a:r>
            <a:r>
              <a:rPr dirty="0" sz="4400" spc="-140"/>
              <a:t>architecture </a:t>
            </a:r>
            <a:r>
              <a:rPr dirty="0" sz="4400" spc="-95"/>
              <a:t>patterns</a:t>
            </a:r>
            <a:r>
              <a:rPr dirty="0" sz="4400" spc="-380"/>
              <a:t> </a:t>
            </a:r>
            <a:r>
              <a:rPr dirty="0" sz="4400" spc="-45"/>
              <a:t>for</a:t>
            </a:r>
            <a:r>
              <a:rPr dirty="0" sz="4400" spc="-345"/>
              <a:t> </a:t>
            </a:r>
            <a:r>
              <a:rPr dirty="0" sz="4400" spc="-65"/>
              <a:t>risk</a:t>
            </a:r>
            <a:r>
              <a:rPr dirty="0" sz="4400" spc="-370"/>
              <a:t> </a:t>
            </a:r>
            <a:r>
              <a:rPr dirty="0" sz="4400" spc="-10"/>
              <a:t>calculations </a:t>
            </a:r>
            <a:r>
              <a:rPr dirty="0" sz="4400" spc="50"/>
              <a:t>on</a:t>
            </a:r>
            <a:r>
              <a:rPr dirty="0" sz="4400" spc="-400"/>
              <a:t> </a:t>
            </a:r>
            <a:r>
              <a:rPr dirty="0" sz="4400" spc="160"/>
              <a:t>AWS</a:t>
            </a:r>
            <a:endParaRPr sz="4400"/>
          </a:p>
        </p:txBody>
      </p:sp>
      <p:sp>
        <p:nvSpPr>
          <p:cNvPr id="11" name="object 11" descr=""/>
          <p:cNvSpPr txBox="1"/>
          <p:nvPr/>
        </p:nvSpPr>
        <p:spPr>
          <a:xfrm>
            <a:off x="1101547" y="6474509"/>
            <a:ext cx="2816225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700" spc="-25">
                <a:solidFill>
                  <a:srgbClr val="FFFFFF"/>
                </a:solidFill>
                <a:latin typeface="Trebuchet MS"/>
                <a:cs typeface="Trebuchet MS"/>
              </a:rPr>
              <a:t>ed</a:t>
            </a:r>
            <a:r>
              <a:rPr dirty="0" sz="700" spc="-33135">
                <a:solidFill>
                  <a:srgbClr val="FFFFFF"/>
                </a:solidFill>
                <a:latin typeface="Trebuchet MS"/>
                <a:cs typeface="Trebuchet MS"/>
              </a:rPr>
              <a:t>.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©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15"/>
              </a:lnSpc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1088847" y="6461809"/>
            <a:ext cx="2841625" cy="13144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© 2023,</a:t>
            </a:r>
            <a:r>
              <a:rPr dirty="0" sz="700" spc="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7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Services,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Inc.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or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its</a:t>
            </a:r>
            <a:r>
              <a:rPr dirty="0" sz="7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20">
                <a:solidFill>
                  <a:srgbClr val="FFFFFF"/>
                </a:solidFill>
                <a:latin typeface="Trebuchet MS"/>
                <a:cs typeface="Trebuchet MS"/>
              </a:rPr>
              <a:t>affiliates.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dirty="0" sz="700" spc="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>
                <a:solidFill>
                  <a:srgbClr val="FFFFFF"/>
                </a:solidFill>
                <a:latin typeface="Trebuchet MS"/>
                <a:cs typeface="Trebuchet MS"/>
              </a:rPr>
              <a:t>rights</a:t>
            </a:r>
            <a:r>
              <a:rPr dirty="0" sz="7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700" spc="-10">
                <a:solidFill>
                  <a:srgbClr val="FFFFFF"/>
                </a:solidFill>
                <a:latin typeface="Trebuchet MS"/>
                <a:cs typeface="Trebuchet MS"/>
              </a:rPr>
              <a:t>reserved.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10388" y="1497329"/>
            <a:ext cx="8026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229" b="1">
                <a:solidFill>
                  <a:srgbClr val="93E8FF"/>
                </a:solidFill>
                <a:latin typeface="Courier New"/>
                <a:cs typeface="Courier New"/>
              </a:rPr>
              <a:t>FSI306 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10388" y="4578632"/>
            <a:ext cx="2042160" cy="12687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Shivani</a:t>
            </a:r>
            <a:r>
              <a:rPr dirty="0" sz="2000" spc="1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Sharma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(she/her)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44746" y="4578632"/>
            <a:ext cx="2042160" cy="126873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 sz="2000" b="1">
                <a:solidFill>
                  <a:srgbClr val="FFFFFF"/>
                </a:solidFill>
                <a:latin typeface="Trebuchet MS"/>
                <a:cs typeface="Trebuchet MS"/>
              </a:rPr>
              <a:t>Alseny</a:t>
            </a:r>
            <a:r>
              <a:rPr dirty="0" sz="20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Trebuchet MS"/>
                <a:cs typeface="Trebuchet MS"/>
              </a:rPr>
              <a:t>Diallo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(he/him)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Solutions</a:t>
            </a:r>
            <a:r>
              <a:rPr dirty="0" sz="160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Architect</a:t>
            </a:r>
            <a:endParaRPr sz="16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Amazon</a:t>
            </a:r>
            <a:r>
              <a:rPr dirty="0" sz="1600" spc="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Web</a:t>
            </a:r>
            <a:r>
              <a:rPr dirty="0" sz="1600" spc="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Services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0720" y="5702808"/>
            <a:ext cx="4181887" cy="6522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7680" y="4765547"/>
            <a:ext cx="4181887" cy="65074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123303" y="4926329"/>
            <a:ext cx="3722370" cy="123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On-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demand</a:t>
            </a:r>
            <a:r>
              <a:rPr dirty="0" sz="1800" spc="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analytics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50">
              <a:latin typeface="Trebuchet MS"/>
              <a:cs typeface="Trebuchet MS"/>
            </a:endParaRPr>
          </a:p>
          <a:p>
            <a:pPr marL="146304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Faster</a:t>
            </a:r>
            <a:r>
              <a:rPr dirty="0" sz="1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market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05040" y="3802379"/>
            <a:ext cx="4183411" cy="65227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33924" y="2845307"/>
            <a:ext cx="4181887" cy="65074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310"/>
              <a:t> </a:t>
            </a:r>
            <a:r>
              <a:rPr dirty="0" spc="-75"/>
              <a:t>run</a:t>
            </a:r>
            <a:r>
              <a:rPr dirty="0" spc="-295"/>
              <a:t> </a:t>
            </a:r>
            <a:r>
              <a:rPr dirty="0" spc="-70"/>
              <a:t>risk</a:t>
            </a:r>
            <a:r>
              <a:rPr dirty="0" spc="-310"/>
              <a:t> </a:t>
            </a:r>
            <a:r>
              <a:rPr dirty="0" spc="-80"/>
              <a:t>calculations</a:t>
            </a:r>
            <a:r>
              <a:rPr dirty="0" spc="-340"/>
              <a:t> </a:t>
            </a:r>
            <a:r>
              <a:rPr dirty="0" spc="-35"/>
              <a:t>in</a:t>
            </a:r>
            <a:r>
              <a:rPr dirty="0" spc="-295"/>
              <a:t> </a:t>
            </a:r>
            <a:r>
              <a:rPr dirty="0" spc="70"/>
              <a:t>AWS?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292100" y="1022730"/>
            <a:ext cx="26225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</a:tabLst>
            </a:pP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BUSINESS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54" b="1">
                <a:solidFill>
                  <a:srgbClr val="93E8FF"/>
                </a:solidFill>
                <a:latin typeface="Courier New"/>
                <a:cs typeface="Courier New"/>
              </a:rPr>
              <a:t>PERSPECTIVE 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9207" y="1923288"/>
            <a:ext cx="4181852" cy="652272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Cost</a:t>
            </a:r>
            <a:r>
              <a:rPr dirty="0" spc="25"/>
              <a:t> </a:t>
            </a:r>
            <a:r>
              <a:rPr dirty="0" spc="-10"/>
              <a:t>optimization</a:t>
            </a:r>
          </a:p>
          <a:p>
            <a:pPr>
              <a:lnSpc>
                <a:spcPct val="100000"/>
              </a:lnSpc>
            </a:pPr>
            <a:endParaRPr sz="2100"/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50"/>
          </a:p>
          <a:p>
            <a:pPr marL="1087755">
              <a:lnSpc>
                <a:spcPct val="100000"/>
              </a:lnSpc>
            </a:pPr>
            <a:r>
              <a:rPr dirty="0"/>
              <a:t>Regulatory</a:t>
            </a:r>
            <a:r>
              <a:rPr dirty="0" spc="125"/>
              <a:t> </a:t>
            </a:r>
            <a:r>
              <a:rPr dirty="0" spc="-10"/>
              <a:t>requirements</a:t>
            </a:r>
          </a:p>
          <a:p>
            <a:pPr>
              <a:lnSpc>
                <a:spcPct val="100000"/>
              </a:lnSpc>
            </a:pPr>
            <a:endParaRPr sz="2100"/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/>
          </a:p>
          <a:p>
            <a:pPr marL="3035300">
              <a:lnSpc>
                <a:spcPct val="100000"/>
              </a:lnSpc>
              <a:spcBef>
                <a:spcPts val="5"/>
              </a:spcBef>
            </a:pPr>
            <a:r>
              <a:rPr dirty="0"/>
              <a:t>Increasing</a:t>
            </a:r>
            <a:r>
              <a:rPr dirty="0" spc="40"/>
              <a:t> </a:t>
            </a:r>
            <a:r>
              <a:rPr dirty="0"/>
              <a:t>market</a:t>
            </a:r>
            <a:r>
              <a:rPr dirty="0" spc="35"/>
              <a:t> </a:t>
            </a:r>
            <a:r>
              <a:rPr dirty="0" spc="-10"/>
              <a:t>volatility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310"/>
              <a:t> </a:t>
            </a:r>
            <a:r>
              <a:rPr dirty="0" spc="-75"/>
              <a:t>run</a:t>
            </a:r>
            <a:r>
              <a:rPr dirty="0" spc="-295"/>
              <a:t> </a:t>
            </a:r>
            <a:r>
              <a:rPr dirty="0" spc="-70"/>
              <a:t>risk</a:t>
            </a:r>
            <a:r>
              <a:rPr dirty="0" spc="-310"/>
              <a:t> </a:t>
            </a:r>
            <a:r>
              <a:rPr dirty="0" spc="-80"/>
              <a:t>calculations</a:t>
            </a:r>
            <a:r>
              <a:rPr dirty="0" spc="-340"/>
              <a:t> </a:t>
            </a:r>
            <a:r>
              <a:rPr dirty="0" spc="-35"/>
              <a:t>in</a:t>
            </a:r>
            <a:r>
              <a:rPr dirty="0" spc="-295"/>
              <a:t> </a:t>
            </a:r>
            <a:r>
              <a:rPr dirty="0" spc="70"/>
              <a:t>AWS?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022730"/>
            <a:ext cx="27520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13815" algn="l"/>
              </a:tabLst>
            </a:pP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TECHNICAL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54" b="1">
                <a:solidFill>
                  <a:srgbClr val="93E8FF"/>
                </a:solidFill>
                <a:latin typeface="Courier New"/>
                <a:cs typeface="Courier New"/>
              </a:rPr>
              <a:t>PERSPECTIVE </a:t>
            </a:r>
            <a:endParaRPr sz="1200">
              <a:latin typeface="Courier New"/>
              <a:cs typeface="Courier New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28200" y="4123944"/>
            <a:ext cx="2372899" cy="676656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7077202" y="4160266"/>
            <a:ext cx="1232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2542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System bottlenecks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296865" y="2470376"/>
            <a:ext cx="934719" cy="1330325"/>
            <a:chOff x="4296865" y="2470376"/>
            <a:chExt cx="934719" cy="1330325"/>
          </a:xfrm>
        </p:grpSpPr>
        <p:sp>
          <p:nvSpPr>
            <p:cNvPr id="7" name="object 7" descr=""/>
            <p:cNvSpPr/>
            <p:nvPr/>
          </p:nvSpPr>
          <p:spPr>
            <a:xfrm>
              <a:off x="4311102" y="2484613"/>
              <a:ext cx="906144" cy="274320"/>
            </a:xfrm>
            <a:custGeom>
              <a:avLst/>
              <a:gdLst/>
              <a:ahLst/>
              <a:cxnLst/>
              <a:rect l="l" t="t" r="r" b="b"/>
              <a:pathLst>
                <a:path w="906145" h="274319">
                  <a:moveTo>
                    <a:pt x="905915" y="136989"/>
                  </a:moveTo>
                  <a:lnTo>
                    <a:pt x="886738" y="176558"/>
                  </a:lnTo>
                  <a:lnTo>
                    <a:pt x="832942" y="211590"/>
                  </a:lnTo>
                  <a:lnTo>
                    <a:pt x="794813" y="226874"/>
                  </a:lnTo>
                  <a:lnTo>
                    <a:pt x="750132" y="240389"/>
                  </a:lnTo>
                  <a:lnTo>
                    <a:pt x="699599" y="251921"/>
                  </a:lnTo>
                  <a:lnTo>
                    <a:pt x="643914" y="261260"/>
                  </a:lnTo>
                  <a:lnTo>
                    <a:pt x="583779" y="268193"/>
                  </a:lnTo>
                  <a:lnTo>
                    <a:pt x="519893" y="272508"/>
                  </a:lnTo>
                  <a:lnTo>
                    <a:pt x="452957" y="273993"/>
                  </a:lnTo>
                  <a:lnTo>
                    <a:pt x="386025" y="272508"/>
                  </a:lnTo>
                  <a:lnTo>
                    <a:pt x="322141" y="268192"/>
                  </a:lnTo>
                  <a:lnTo>
                    <a:pt x="262006" y="261260"/>
                  </a:lnTo>
                  <a:lnTo>
                    <a:pt x="206322" y="251921"/>
                  </a:lnTo>
                  <a:lnTo>
                    <a:pt x="155788" y="240389"/>
                  </a:lnTo>
                  <a:lnTo>
                    <a:pt x="111106" y="226874"/>
                  </a:lnTo>
                  <a:lnTo>
                    <a:pt x="72976" y="211590"/>
                  </a:lnTo>
                  <a:lnTo>
                    <a:pt x="19178" y="176558"/>
                  </a:lnTo>
                  <a:lnTo>
                    <a:pt x="0" y="136989"/>
                  </a:lnTo>
                  <a:lnTo>
                    <a:pt x="4911" y="116744"/>
                  </a:lnTo>
                  <a:lnTo>
                    <a:pt x="42100" y="79234"/>
                  </a:lnTo>
                  <a:lnTo>
                    <a:pt x="111106" y="47110"/>
                  </a:lnTo>
                  <a:lnTo>
                    <a:pt x="155788" y="33598"/>
                  </a:lnTo>
                  <a:lnTo>
                    <a:pt x="206322" y="22067"/>
                  </a:lnTo>
                  <a:lnTo>
                    <a:pt x="262006" y="12730"/>
                  </a:lnTo>
                  <a:lnTo>
                    <a:pt x="322141" y="5799"/>
                  </a:lnTo>
                  <a:lnTo>
                    <a:pt x="386025" y="1485"/>
                  </a:lnTo>
                  <a:lnTo>
                    <a:pt x="452957" y="0"/>
                  </a:lnTo>
                  <a:lnTo>
                    <a:pt x="519893" y="1485"/>
                  </a:lnTo>
                  <a:lnTo>
                    <a:pt x="583779" y="5799"/>
                  </a:lnTo>
                  <a:lnTo>
                    <a:pt x="643914" y="12730"/>
                  </a:lnTo>
                  <a:lnTo>
                    <a:pt x="699599" y="22067"/>
                  </a:lnTo>
                  <a:lnTo>
                    <a:pt x="750132" y="33598"/>
                  </a:lnTo>
                  <a:lnTo>
                    <a:pt x="794813" y="47110"/>
                  </a:lnTo>
                  <a:lnTo>
                    <a:pt x="832942" y="62393"/>
                  </a:lnTo>
                  <a:lnTo>
                    <a:pt x="886738" y="97422"/>
                  </a:lnTo>
                  <a:lnTo>
                    <a:pt x="905915" y="136989"/>
                  </a:lnTo>
                  <a:close/>
                </a:path>
              </a:pathLst>
            </a:custGeom>
            <a:ln w="28459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46" y="2881710"/>
              <a:ext cx="92508" cy="96302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311102" y="269010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80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46" y="3224220"/>
              <a:ext cx="92508" cy="9630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311102" y="303261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79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346" y="3566729"/>
              <a:ext cx="92508" cy="96302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4311102" y="3375124"/>
              <a:ext cx="906144" cy="411480"/>
            </a:xfrm>
            <a:custGeom>
              <a:avLst/>
              <a:gdLst/>
              <a:ahLst/>
              <a:cxnLst/>
              <a:rect l="l" t="t" r="r" b="b"/>
              <a:pathLst>
                <a:path w="906145" h="411479">
                  <a:moveTo>
                    <a:pt x="452957" y="137004"/>
                  </a:moveTo>
                  <a:lnTo>
                    <a:pt x="386256" y="135511"/>
                  </a:lnTo>
                  <a:lnTo>
                    <a:pt x="322515" y="131177"/>
                  </a:lnTo>
                  <a:lnTo>
                    <a:pt x="262450" y="124219"/>
                  </a:lnTo>
                  <a:lnTo>
                    <a:pt x="206774" y="114852"/>
                  </a:lnTo>
                  <a:lnTo>
                    <a:pt x="156204" y="103293"/>
                  </a:lnTo>
                  <a:lnTo>
                    <a:pt x="111452" y="89757"/>
                  </a:lnTo>
                  <a:lnTo>
                    <a:pt x="73235" y="74461"/>
                  </a:lnTo>
                  <a:lnTo>
                    <a:pt x="19261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61" y="313462"/>
                  </a:lnTo>
                  <a:lnTo>
                    <a:pt x="73235" y="348469"/>
                  </a:lnTo>
                  <a:lnTo>
                    <a:pt x="111452" y="363765"/>
                  </a:lnTo>
                  <a:lnTo>
                    <a:pt x="156204" y="377301"/>
                  </a:lnTo>
                  <a:lnTo>
                    <a:pt x="206774" y="388860"/>
                  </a:lnTo>
                  <a:lnTo>
                    <a:pt x="262450" y="398227"/>
                  </a:lnTo>
                  <a:lnTo>
                    <a:pt x="322515" y="405185"/>
                  </a:lnTo>
                  <a:lnTo>
                    <a:pt x="386256" y="409519"/>
                  </a:lnTo>
                  <a:lnTo>
                    <a:pt x="452957" y="411011"/>
                  </a:lnTo>
                  <a:lnTo>
                    <a:pt x="519659" y="409519"/>
                  </a:lnTo>
                  <a:lnTo>
                    <a:pt x="583400" y="405185"/>
                  </a:lnTo>
                  <a:lnTo>
                    <a:pt x="643465" y="398227"/>
                  </a:lnTo>
                  <a:lnTo>
                    <a:pt x="699140" y="388860"/>
                  </a:lnTo>
                  <a:lnTo>
                    <a:pt x="749711" y="377301"/>
                  </a:lnTo>
                  <a:lnTo>
                    <a:pt x="794462" y="363765"/>
                  </a:lnTo>
                  <a:lnTo>
                    <a:pt x="832680" y="348469"/>
                  </a:lnTo>
                  <a:lnTo>
                    <a:pt x="886653" y="313462"/>
                  </a:lnTo>
                  <a:lnTo>
                    <a:pt x="905915" y="274008"/>
                  </a:lnTo>
                  <a:lnTo>
                    <a:pt x="905915" y="0"/>
                  </a:lnTo>
                  <a:lnTo>
                    <a:pt x="900981" y="20175"/>
                  </a:lnTo>
                  <a:lnTo>
                    <a:pt x="886653" y="39454"/>
                  </a:lnTo>
                  <a:lnTo>
                    <a:pt x="832680" y="74461"/>
                  </a:lnTo>
                  <a:lnTo>
                    <a:pt x="794462" y="89757"/>
                  </a:lnTo>
                  <a:lnTo>
                    <a:pt x="749711" y="103293"/>
                  </a:lnTo>
                  <a:lnTo>
                    <a:pt x="699140" y="114852"/>
                  </a:lnTo>
                  <a:lnTo>
                    <a:pt x="643465" y="124219"/>
                  </a:lnTo>
                  <a:lnTo>
                    <a:pt x="583400" y="131178"/>
                  </a:lnTo>
                  <a:lnTo>
                    <a:pt x="519659" y="135511"/>
                  </a:lnTo>
                  <a:lnTo>
                    <a:pt x="452957" y="137004"/>
                  </a:lnTo>
                  <a:close/>
                </a:path>
              </a:pathLst>
            </a:custGeom>
            <a:ln w="2832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1452" y="4123944"/>
            <a:ext cx="2372899" cy="676656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3858514" y="4297426"/>
            <a:ext cx="1797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Growing</a:t>
            </a:r>
            <a:r>
              <a:rPr dirty="0" sz="1800" spc="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8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set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9875" y="4123944"/>
            <a:ext cx="2465863" cy="676656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9927081" y="4297426"/>
            <a:ext cx="11112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Modernize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9583" y="4123944"/>
            <a:ext cx="2372864" cy="676656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741070" y="4297426"/>
            <a:ext cx="194563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rebuchet MS"/>
                <a:cs typeface="Trebuchet MS"/>
              </a:rPr>
              <a:t>Capacity</a:t>
            </a:r>
            <a:r>
              <a:rPr dirty="0" sz="18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problems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999300" y="2391008"/>
            <a:ext cx="1404620" cy="1409700"/>
          </a:xfrm>
          <a:custGeom>
            <a:avLst/>
            <a:gdLst/>
            <a:ahLst/>
            <a:cxnLst/>
            <a:rect l="l" t="t" r="r" b="b"/>
            <a:pathLst>
              <a:path w="1404620" h="1409700">
                <a:moveTo>
                  <a:pt x="223394" y="1185331"/>
                </a:moveTo>
                <a:lnTo>
                  <a:pt x="1180856" y="1185331"/>
                </a:lnTo>
                <a:lnTo>
                  <a:pt x="1180856" y="224252"/>
                </a:lnTo>
                <a:lnTo>
                  <a:pt x="223394" y="224251"/>
                </a:lnTo>
                <a:lnTo>
                  <a:pt x="223394" y="1185331"/>
                </a:lnTo>
                <a:close/>
              </a:path>
              <a:path w="1404620" h="1409700">
                <a:moveTo>
                  <a:pt x="1404264" y="352396"/>
                </a:moveTo>
                <a:lnTo>
                  <a:pt x="1404264" y="288324"/>
                </a:lnTo>
                <a:lnTo>
                  <a:pt x="1244687" y="288324"/>
                </a:lnTo>
                <a:lnTo>
                  <a:pt x="1244687" y="192216"/>
                </a:lnTo>
                <a:lnTo>
                  <a:pt x="1212772" y="160180"/>
                </a:lnTo>
                <a:lnTo>
                  <a:pt x="1117025" y="160180"/>
                </a:lnTo>
                <a:lnTo>
                  <a:pt x="1117025" y="0"/>
                </a:lnTo>
                <a:lnTo>
                  <a:pt x="1053195" y="0"/>
                </a:lnTo>
                <a:lnTo>
                  <a:pt x="1053195" y="160180"/>
                </a:lnTo>
                <a:lnTo>
                  <a:pt x="925533" y="160180"/>
                </a:lnTo>
                <a:lnTo>
                  <a:pt x="925533" y="0"/>
                </a:lnTo>
                <a:lnTo>
                  <a:pt x="861702" y="0"/>
                </a:lnTo>
                <a:lnTo>
                  <a:pt x="861702" y="160180"/>
                </a:lnTo>
                <a:lnTo>
                  <a:pt x="734040" y="160180"/>
                </a:lnTo>
                <a:lnTo>
                  <a:pt x="734040" y="0"/>
                </a:lnTo>
                <a:lnTo>
                  <a:pt x="670210" y="0"/>
                </a:lnTo>
                <a:lnTo>
                  <a:pt x="670210" y="160180"/>
                </a:lnTo>
                <a:lnTo>
                  <a:pt x="542548" y="160180"/>
                </a:lnTo>
                <a:lnTo>
                  <a:pt x="542548" y="0"/>
                </a:lnTo>
                <a:lnTo>
                  <a:pt x="478717" y="0"/>
                </a:lnTo>
                <a:lnTo>
                  <a:pt x="478717" y="160179"/>
                </a:lnTo>
                <a:lnTo>
                  <a:pt x="351056" y="160179"/>
                </a:lnTo>
                <a:lnTo>
                  <a:pt x="351056" y="0"/>
                </a:lnTo>
                <a:lnTo>
                  <a:pt x="287225" y="0"/>
                </a:lnTo>
                <a:lnTo>
                  <a:pt x="287225" y="160179"/>
                </a:lnTo>
                <a:lnTo>
                  <a:pt x="191479" y="160179"/>
                </a:lnTo>
                <a:lnTo>
                  <a:pt x="179054" y="162700"/>
                </a:lnTo>
                <a:lnTo>
                  <a:pt x="168914" y="169570"/>
                </a:lnTo>
                <a:lnTo>
                  <a:pt x="162081" y="179754"/>
                </a:lnTo>
                <a:lnTo>
                  <a:pt x="159577" y="192215"/>
                </a:lnTo>
                <a:lnTo>
                  <a:pt x="159577" y="288323"/>
                </a:lnTo>
                <a:lnTo>
                  <a:pt x="0" y="288323"/>
                </a:lnTo>
                <a:lnTo>
                  <a:pt x="0" y="352395"/>
                </a:lnTo>
                <a:lnTo>
                  <a:pt x="159577" y="352395"/>
                </a:lnTo>
                <a:lnTo>
                  <a:pt x="159577" y="480539"/>
                </a:lnTo>
                <a:lnTo>
                  <a:pt x="0" y="480539"/>
                </a:lnTo>
                <a:lnTo>
                  <a:pt x="0" y="544611"/>
                </a:lnTo>
                <a:lnTo>
                  <a:pt x="159577" y="544611"/>
                </a:lnTo>
                <a:lnTo>
                  <a:pt x="159577" y="672755"/>
                </a:lnTo>
                <a:lnTo>
                  <a:pt x="0" y="672755"/>
                </a:lnTo>
                <a:lnTo>
                  <a:pt x="0" y="736827"/>
                </a:lnTo>
                <a:lnTo>
                  <a:pt x="159577" y="736827"/>
                </a:lnTo>
                <a:lnTo>
                  <a:pt x="159577" y="864971"/>
                </a:lnTo>
                <a:lnTo>
                  <a:pt x="0" y="864971"/>
                </a:lnTo>
                <a:lnTo>
                  <a:pt x="0" y="929043"/>
                </a:lnTo>
                <a:lnTo>
                  <a:pt x="159577" y="929043"/>
                </a:lnTo>
                <a:lnTo>
                  <a:pt x="159577" y="1057187"/>
                </a:lnTo>
                <a:lnTo>
                  <a:pt x="0" y="1057187"/>
                </a:lnTo>
                <a:lnTo>
                  <a:pt x="0" y="1121259"/>
                </a:lnTo>
                <a:lnTo>
                  <a:pt x="159577" y="1121259"/>
                </a:lnTo>
                <a:lnTo>
                  <a:pt x="159577" y="1217372"/>
                </a:lnTo>
                <a:lnTo>
                  <a:pt x="191479" y="1249408"/>
                </a:lnTo>
                <a:lnTo>
                  <a:pt x="287225" y="1249408"/>
                </a:lnTo>
                <a:lnTo>
                  <a:pt x="287225" y="1409588"/>
                </a:lnTo>
                <a:lnTo>
                  <a:pt x="351056" y="1409588"/>
                </a:lnTo>
                <a:lnTo>
                  <a:pt x="351056" y="1249408"/>
                </a:lnTo>
                <a:lnTo>
                  <a:pt x="478717" y="1249408"/>
                </a:lnTo>
                <a:lnTo>
                  <a:pt x="478717" y="1409588"/>
                </a:lnTo>
                <a:lnTo>
                  <a:pt x="542548" y="1409588"/>
                </a:lnTo>
                <a:lnTo>
                  <a:pt x="542548" y="1249408"/>
                </a:lnTo>
                <a:lnTo>
                  <a:pt x="670210" y="1249409"/>
                </a:lnTo>
                <a:lnTo>
                  <a:pt x="670210" y="1409588"/>
                </a:lnTo>
                <a:lnTo>
                  <a:pt x="734041" y="1409588"/>
                </a:lnTo>
                <a:lnTo>
                  <a:pt x="734041" y="1249409"/>
                </a:lnTo>
                <a:lnTo>
                  <a:pt x="861702" y="1249409"/>
                </a:lnTo>
                <a:lnTo>
                  <a:pt x="861702" y="1409588"/>
                </a:lnTo>
                <a:lnTo>
                  <a:pt x="925533" y="1409589"/>
                </a:lnTo>
                <a:lnTo>
                  <a:pt x="925533" y="1249409"/>
                </a:lnTo>
                <a:lnTo>
                  <a:pt x="1053195" y="1249409"/>
                </a:lnTo>
                <a:lnTo>
                  <a:pt x="1053195" y="1409589"/>
                </a:lnTo>
                <a:lnTo>
                  <a:pt x="1117025" y="1409589"/>
                </a:lnTo>
                <a:lnTo>
                  <a:pt x="1117025" y="1249409"/>
                </a:lnTo>
                <a:lnTo>
                  <a:pt x="1212772" y="1249409"/>
                </a:lnTo>
                <a:lnTo>
                  <a:pt x="1225197" y="1246894"/>
                </a:lnTo>
                <a:lnTo>
                  <a:pt x="1235342" y="1240034"/>
                </a:lnTo>
                <a:lnTo>
                  <a:pt x="1242180" y="1229852"/>
                </a:lnTo>
                <a:lnTo>
                  <a:pt x="1244687" y="1217373"/>
                </a:lnTo>
                <a:lnTo>
                  <a:pt x="1244687" y="1121259"/>
                </a:lnTo>
                <a:lnTo>
                  <a:pt x="1404264" y="1121259"/>
                </a:lnTo>
                <a:lnTo>
                  <a:pt x="1404264" y="1057187"/>
                </a:lnTo>
                <a:lnTo>
                  <a:pt x="1244687" y="1057187"/>
                </a:lnTo>
                <a:lnTo>
                  <a:pt x="1244687" y="929043"/>
                </a:lnTo>
                <a:lnTo>
                  <a:pt x="1404264" y="929043"/>
                </a:lnTo>
                <a:lnTo>
                  <a:pt x="1404264" y="864971"/>
                </a:lnTo>
                <a:lnTo>
                  <a:pt x="1244687" y="864971"/>
                </a:lnTo>
                <a:lnTo>
                  <a:pt x="1244687" y="736827"/>
                </a:lnTo>
                <a:lnTo>
                  <a:pt x="1404264" y="736828"/>
                </a:lnTo>
                <a:lnTo>
                  <a:pt x="1404264" y="672756"/>
                </a:lnTo>
                <a:lnTo>
                  <a:pt x="1244687" y="672755"/>
                </a:lnTo>
                <a:lnTo>
                  <a:pt x="1244687" y="544612"/>
                </a:lnTo>
                <a:lnTo>
                  <a:pt x="1404264" y="544612"/>
                </a:lnTo>
                <a:lnTo>
                  <a:pt x="1404264" y="480540"/>
                </a:lnTo>
                <a:lnTo>
                  <a:pt x="1244687" y="480540"/>
                </a:lnTo>
                <a:lnTo>
                  <a:pt x="1244687" y="352396"/>
                </a:lnTo>
                <a:lnTo>
                  <a:pt x="1404264" y="352396"/>
                </a:lnTo>
                <a:close/>
              </a:path>
            </a:pathLst>
          </a:custGeom>
          <a:ln w="37304">
            <a:solidFill>
              <a:srgbClr val="F1B01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132645" y="2627776"/>
            <a:ext cx="1199515" cy="1164590"/>
          </a:xfrm>
          <a:custGeom>
            <a:avLst/>
            <a:gdLst/>
            <a:ahLst/>
            <a:cxnLst/>
            <a:rect l="l" t="t" r="r" b="b"/>
            <a:pathLst>
              <a:path w="1199515" h="1164589">
                <a:moveTo>
                  <a:pt x="1199362" y="0"/>
                </a:moveTo>
                <a:lnTo>
                  <a:pt x="0" y="0"/>
                </a:lnTo>
                <a:lnTo>
                  <a:pt x="529130" y="513764"/>
                </a:lnTo>
                <a:lnTo>
                  <a:pt x="529130" y="1027529"/>
                </a:lnTo>
                <a:lnTo>
                  <a:pt x="529130" y="1164533"/>
                </a:lnTo>
                <a:lnTo>
                  <a:pt x="670232" y="1027529"/>
                </a:lnTo>
                <a:lnTo>
                  <a:pt x="670232" y="513764"/>
                </a:lnTo>
                <a:lnTo>
                  <a:pt x="1199362" y="0"/>
                </a:lnTo>
                <a:close/>
              </a:path>
            </a:pathLst>
          </a:custGeom>
          <a:ln w="24173">
            <a:solidFill>
              <a:srgbClr val="F1B01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2" name="object 2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07377" y="1940432"/>
            <a:ext cx="145542" cy="14096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3868" y="2252852"/>
            <a:ext cx="145541" cy="140970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56372" y="2027301"/>
            <a:ext cx="144018" cy="140970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4953" y="2374773"/>
            <a:ext cx="145542" cy="14096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3844" y="1967864"/>
            <a:ext cx="145541" cy="140970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67268" y="2265045"/>
            <a:ext cx="145541" cy="14096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5081" y="2371725"/>
            <a:ext cx="145542" cy="14097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35493" y="2386964"/>
            <a:ext cx="145541" cy="140970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135493" y="2143125"/>
            <a:ext cx="145541" cy="140970"/>
          </a:xfrm>
          <a:prstGeom prst="rect">
            <a:avLst/>
          </a:prstGeom>
        </p:spPr>
      </p:pic>
      <p:grpSp>
        <p:nvGrpSpPr>
          <p:cNvPr id="31" name="object 31" descr=""/>
          <p:cNvGrpSpPr/>
          <p:nvPr/>
        </p:nvGrpSpPr>
        <p:grpSpPr>
          <a:xfrm>
            <a:off x="9678398" y="2274506"/>
            <a:ext cx="1720214" cy="1498600"/>
            <a:chOff x="9678398" y="2274506"/>
            <a:chExt cx="1720214" cy="1498600"/>
          </a:xfrm>
        </p:grpSpPr>
        <p:sp>
          <p:nvSpPr>
            <p:cNvPr id="32" name="object 32" descr=""/>
            <p:cNvSpPr/>
            <p:nvPr/>
          </p:nvSpPr>
          <p:spPr>
            <a:xfrm>
              <a:off x="9949306" y="2366163"/>
              <a:ext cx="1149985" cy="1392555"/>
            </a:xfrm>
            <a:custGeom>
              <a:avLst/>
              <a:gdLst/>
              <a:ahLst/>
              <a:cxnLst/>
              <a:rect l="l" t="t" r="r" b="b"/>
              <a:pathLst>
                <a:path w="1149984" h="1392554">
                  <a:moveTo>
                    <a:pt x="774294" y="508131"/>
                  </a:moveTo>
                  <a:lnTo>
                    <a:pt x="732090" y="501313"/>
                  </a:lnTo>
                  <a:lnTo>
                    <a:pt x="695728" y="482385"/>
                  </a:lnTo>
                  <a:lnTo>
                    <a:pt x="667240" y="453632"/>
                  </a:lnTo>
                  <a:lnTo>
                    <a:pt x="648657" y="417342"/>
                  </a:lnTo>
                  <a:lnTo>
                    <a:pt x="642011" y="375801"/>
                  </a:lnTo>
                  <a:lnTo>
                    <a:pt x="648826" y="334260"/>
                  </a:lnTo>
                  <a:lnTo>
                    <a:pt x="667748" y="297970"/>
                  </a:lnTo>
                  <a:lnTo>
                    <a:pt x="696490" y="269217"/>
                  </a:lnTo>
                  <a:lnTo>
                    <a:pt x="732767" y="250289"/>
                  </a:lnTo>
                  <a:lnTo>
                    <a:pt x="774293" y="243471"/>
                  </a:lnTo>
                  <a:lnTo>
                    <a:pt x="816497" y="250289"/>
                  </a:lnTo>
                  <a:lnTo>
                    <a:pt x="852859" y="269218"/>
                  </a:lnTo>
                  <a:lnTo>
                    <a:pt x="881347" y="297970"/>
                  </a:lnTo>
                  <a:lnTo>
                    <a:pt x="899930" y="334260"/>
                  </a:lnTo>
                  <a:lnTo>
                    <a:pt x="906576" y="375801"/>
                  </a:lnTo>
                  <a:lnTo>
                    <a:pt x="899761" y="417342"/>
                  </a:lnTo>
                  <a:lnTo>
                    <a:pt x="880839" y="453632"/>
                  </a:lnTo>
                  <a:lnTo>
                    <a:pt x="852097" y="482385"/>
                  </a:lnTo>
                  <a:lnTo>
                    <a:pt x="815820" y="501313"/>
                  </a:lnTo>
                  <a:lnTo>
                    <a:pt x="774294" y="508131"/>
                  </a:lnTo>
                  <a:close/>
                </a:path>
                <a:path w="1149984" h="1392554">
                  <a:moveTo>
                    <a:pt x="1072370" y="292875"/>
                  </a:moveTo>
                  <a:lnTo>
                    <a:pt x="1066721" y="274679"/>
                  </a:lnTo>
                  <a:lnTo>
                    <a:pt x="1060244" y="257146"/>
                  </a:lnTo>
                  <a:lnTo>
                    <a:pt x="1052776" y="240274"/>
                  </a:lnTo>
                  <a:lnTo>
                    <a:pt x="1044150" y="224063"/>
                  </a:lnTo>
                  <a:lnTo>
                    <a:pt x="1072370" y="141137"/>
                  </a:lnTo>
                  <a:lnTo>
                    <a:pt x="1008875" y="77633"/>
                  </a:lnTo>
                  <a:lnTo>
                    <a:pt x="925977" y="105849"/>
                  </a:lnTo>
                  <a:lnTo>
                    <a:pt x="909773" y="97220"/>
                  </a:lnTo>
                  <a:lnTo>
                    <a:pt x="892907" y="89750"/>
                  </a:lnTo>
                  <a:lnTo>
                    <a:pt x="875379" y="83276"/>
                  </a:lnTo>
                  <a:lnTo>
                    <a:pt x="857190" y="77633"/>
                  </a:lnTo>
                  <a:lnTo>
                    <a:pt x="818388" y="0"/>
                  </a:lnTo>
                  <a:lnTo>
                    <a:pt x="730199" y="0"/>
                  </a:lnTo>
                  <a:lnTo>
                    <a:pt x="691396" y="77633"/>
                  </a:lnTo>
                  <a:lnTo>
                    <a:pt x="673207" y="83276"/>
                  </a:lnTo>
                  <a:lnTo>
                    <a:pt x="655680" y="89750"/>
                  </a:lnTo>
                  <a:lnTo>
                    <a:pt x="638814" y="97220"/>
                  </a:lnTo>
                  <a:lnTo>
                    <a:pt x="622609" y="105849"/>
                  </a:lnTo>
                  <a:lnTo>
                    <a:pt x="539712" y="77633"/>
                  </a:lnTo>
                  <a:lnTo>
                    <a:pt x="476217" y="141136"/>
                  </a:lnTo>
                  <a:lnTo>
                    <a:pt x="504437" y="224063"/>
                  </a:lnTo>
                  <a:lnTo>
                    <a:pt x="495811" y="240273"/>
                  </a:lnTo>
                  <a:lnTo>
                    <a:pt x="488343" y="257145"/>
                  </a:lnTo>
                  <a:lnTo>
                    <a:pt x="481866" y="274679"/>
                  </a:lnTo>
                  <a:lnTo>
                    <a:pt x="476217" y="292874"/>
                  </a:lnTo>
                  <a:lnTo>
                    <a:pt x="398611" y="331691"/>
                  </a:lnTo>
                  <a:lnTo>
                    <a:pt x="398611" y="419911"/>
                  </a:lnTo>
                  <a:lnTo>
                    <a:pt x="476217" y="458728"/>
                  </a:lnTo>
                  <a:lnTo>
                    <a:pt x="481866" y="476923"/>
                  </a:lnTo>
                  <a:lnTo>
                    <a:pt x="488343" y="494457"/>
                  </a:lnTo>
                  <a:lnTo>
                    <a:pt x="495811" y="511329"/>
                  </a:lnTo>
                  <a:lnTo>
                    <a:pt x="504437" y="527539"/>
                  </a:lnTo>
                  <a:lnTo>
                    <a:pt x="476217" y="610466"/>
                  </a:lnTo>
                  <a:lnTo>
                    <a:pt x="537949" y="672220"/>
                  </a:lnTo>
                  <a:lnTo>
                    <a:pt x="620846" y="643989"/>
                  </a:lnTo>
                  <a:lnTo>
                    <a:pt x="637050" y="652618"/>
                  </a:lnTo>
                  <a:lnTo>
                    <a:pt x="653916" y="660089"/>
                  </a:lnTo>
                  <a:lnTo>
                    <a:pt x="671444" y="666568"/>
                  </a:lnTo>
                  <a:lnTo>
                    <a:pt x="689633" y="672220"/>
                  </a:lnTo>
                  <a:lnTo>
                    <a:pt x="728436" y="749853"/>
                  </a:lnTo>
                  <a:lnTo>
                    <a:pt x="816624" y="749853"/>
                  </a:lnTo>
                  <a:lnTo>
                    <a:pt x="855427" y="672220"/>
                  </a:lnTo>
                  <a:lnTo>
                    <a:pt x="873616" y="666568"/>
                  </a:lnTo>
                  <a:lnTo>
                    <a:pt x="891143" y="660089"/>
                  </a:lnTo>
                  <a:lnTo>
                    <a:pt x="908009" y="652618"/>
                  </a:lnTo>
                  <a:lnTo>
                    <a:pt x="924214" y="643989"/>
                  </a:lnTo>
                  <a:lnTo>
                    <a:pt x="1007111" y="672220"/>
                  </a:lnTo>
                  <a:lnTo>
                    <a:pt x="1070607" y="610466"/>
                  </a:lnTo>
                  <a:lnTo>
                    <a:pt x="1042386" y="527539"/>
                  </a:lnTo>
                  <a:lnTo>
                    <a:pt x="1051288" y="511081"/>
                  </a:lnTo>
                  <a:lnTo>
                    <a:pt x="1059363" y="493795"/>
                  </a:lnTo>
                  <a:lnTo>
                    <a:pt x="1066445" y="476179"/>
                  </a:lnTo>
                  <a:lnTo>
                    <a:pt x="1072370" y="458728"/>
                  </a:lnTo>
                  <a:lnTo>
                    <a:pt x="1149976" y="419911"/>
                  </a:lnTo>
                  <a:lnTo>
                    <a:pt x="1149976" y="331691"/>
                  </a:lnTo>
                  <a:lnTo>
                    <a:pt x="1072370" y="292875"/>
                  </a:lnTo>
                  <a:close/>
                </a:path>
                <a:path w="1149984" h="1392554">
                  <a:moveTo>
                    <a:pt x="375682" y="1150371"/>
                  </a:moveTo>
                  <a:lnTo>
                    <a:pt x="333479" y="1143553"/>
                  </a:lnTo>
                  <a:lnTo>
                    <a:pt x="297117" y="1124625"/>
                  </a:lnTo>
                  <a:lnTo>
                    <a:pt x="268629" y="1095872"/>
                  </a:lnTo>
                  <a:lnTo>
                    <a:pt x="250045" y="1059582"/>
                  </a:lnTo>
                  <a:lnTo>
                    <a:pt x="243400" y="1018041"/>
                  </a:lnTo>
                  <a:lnTo>
                    <a:pt x="250215" y="975823"/>
                  </a:lnTo>
                  <a:lnTo>
                    <a:pt x="269136" y="939448"/>
                  </a:lnTo>
                  <a:lnTo>
                    <a:pt x="297879" y="910949"/>
                  </a:lnTo>
                  <a:lnTo>
                    <a:pt x="334156" y="892360"/>
                  </a:lnTo>
                  <a:lnTo>
                    <a:pt x="375682" y="885711"/>
                  </a:lnTo>
                  <a:lnTo>
                    <a:pt x="417886" y="892529"/>
                  </a:lnTo>
                  <a:lnTo>
                    <a:pt x="454247" y="911457"/>
                  </a:lnTo>
                  <a:lnTo>
                    <a:pt x="482736" y="940210"/>
                  </a:lnTo>
                  <a:lnTo>
                    <a:pt x="501319" y="976500"/>
                  </a:lnTo>
                  <a:lnTo>
                    <a:pt x="507965" y="1018041"/>
                  </a:lnTo>
                  <a:lnTo>
                    <a:pt x="501319" y="1059582"/>
                  </a:lnTo>
                  <a:lnTo>
                    <a:pt x="482736" y="1095872"/>
                  </a:lnTo>
                  <a:lnTo>
                    <a:pt x="454247" y="1124625"/>
                  </a:lnTo>
                  <a:lnTo>
                    <a:pt x="417886" y="1143553"/>
                  </a:lnTo>
                  <a:lnTo>
                    <a:pt x="375682" y="1150371"/>
                  </a:lnTo>
                  <a:close/>
                </a:path>
                <a:path w="1149984" h="1392554">
                  <a:moveTo>
                    <a:pt x="645539" y="866303"/>
                  </a:moveTo>
                  <a:lnTo>
                    <a:pt x="673759" y="783377"/>
                  </a:lnTo>
                  <a:lnTo>
                    <a:pt x="610263" y="719858"/>
                  </a:lnTo>
                  <a:lnTo>
                    <a:pt x="527366" y="748089"/>
                  </a:lnTo>
                  <a:lnTo>
                    <a:pt x="510913" y="739460"/>
                  </a:lnTo>
                  <a:lnTo>
                    <a:pt x="493634" y="731988"/>
                  </a:lnTo>
                  <a:lnTo>
                    <a:pt x="476024" y="725510"/>
                  </a:lnTo>
                  <a:lnTo>
                    <a:pt x="458579" y="719858"/>
                  </a:lnTo>
                  <a:lnTo>
                    <a:pt x="419776" y="642225"/>
                  </a:lnTo>
                  <a:lnTo>
                    <a:pt x="331588" y="642225"/>
                  </a:lnTo>
                  <a:lnTo>
                    <a:pt x="292785" y="719858"/>
                  </a:lnTo>
                  <a:lnTo>
                    <a:pt x="274596" y="725510"/>
                  </a:lnTo>
                  <a:lnTo>
                    <a:pt x="257069" y="731988"/>
                  </a:lnTo>
                  <a:lnTo>
                    <a:pt x="240203" y="739460"/>
                  </a:lnTo>
                  <a:lnTo>
                    <a:pt x="223998" y="748089"/>
                  </a:lnTo>
                  <a:lnTo>
                    <a:pt x="141101" y="719858"/>
                  </a:lnTo>
                  <a:lnTo>
                    <a:pt x="79369" y="781612"/>
                  </a:lnTo>
                  <a:lnTo>
                    <a:pt x="105826" y="864539"/>
                  </a:lnTo>
                  <a:lnTo>
                    <a:pt x="97200" y="880997"/>
                  </a:lnTo>
                  <a:lnTo>
                    <a:pt x="89731" y="898283"/>
                  </a:lnTo>
                  <a:lnTo>
                    <a:pt x="83255" y="915899"/>
                  </a:lnTo>
                  <a:lnTo>
                    <a:pt x="77605" y="933350"/>
                  </a:lnTo>
                  <a:lnTo>
                    <a:pt x="0" y="972167"/>
                  </a:lnTo>
                  <a:lnTo>
                    <a:pt x="0" y="1060387"/>
                  </a:lnTo>
                  <a:lnTo>
                    <a:pt x="77605" y="1099203"/>
                  </a:lnTo>
                  <a:lnTo>
                    <a:pt x="83255" y="1117399"/>
                  </a:lnTo>
                  <a:lnTo>
                    <a:pt x="89731" y="1134932"/>
                  </a:lnTo>
                  <a:lnTo>
                    <a:pt x="97200" y="1151804"/>
                  </a:lnTo>
                  <a:lnTo>
                    <a:pt x="105826" y="1168015"/>
                  </a:lnTo>
                  <a:lnTo>
                    <a:pt x="79369" y="1250941"/>
                  </a:lnTo>
                  <a:lnTo>
                    <a:pt x="141101" y="1312695"/>
                  </a:lnTo>
                  <a:lnTo>
                    <a:pt x="223998" y="1286229"/>
                  </a:lnTo>
                  <a:lnTo>
                    <a:pt x="240203" y="1294858"/>
                  </a:lnTo>
                  <a:lnTo>
                    <a:pt x="257069" y="1302329"/>
                  </a:lnTo>
                  <a:lnTo>
                    <a:pt x="274596" y="1308808"/>
                  </a:lnTo>
                  <a:lnTo>
                    <a:pt x="292785" y="1314460"/>
                  </a:lnTo>
                  <a:lnTo>
                    <a:pt x="331588" y="1392093"/>
                  </a:lnTo>
                  <a:lnTo>
                    <a:pt x="419777" y="1392093"/>
                  </a:lnTo>
                  <a:lnTo>
                    <a:pt x="458579" y="1314460"/>
                  </a:lnTo>
                  <a:lnTo>
                    <a:pt x="476768" y="1308808"/>
                  </a:lnTo>
                  <a:lnTo>
                    <a:pt x="494296" y="1302329"/>
                  </a:lnTo>
                  <a:lnTo>
                    <a:pt x="511162" y="1294858"/>
                  </a:lnTo>
                  <a:lnTo>
                    <a:pt x="527366" y="1286229"/>
                  </a:lnTo>
                  <a:lnTo>
                    <a:pt x="610263" y="1314460"/>
                  </a:lnTo>
                  <a:lnTo>
                    <a:pt x="671995" y="1250941"/>
                  </a:lnTo>
                  <a:lnTo>
                    <a:pt x="645539" y="1169779"/>
                  </a:lnTo>
                  <a:lnTo>
                    <a:pt x="654165" y="1153569"/>
                  </a:lnTo>
                  <a:lnTo>
                    <a:pt x="661633" y="1136697"/>
                  </a:lnTo>
                  <a:lnTo>
                    <a:pt x="668109" y="1119163"/>
                  </a:lnTo>
                  <a:lnTo>
                    <a:pt x="673759" y="1100968"/>
                  </a:lnTo>
                  <a:lnTo>
                    <a:pt x="751365" y="1062151"/>
                  </a:lnTo>
                  <a:lnTo>
                    <a:pt x="751365" y="973931"/>
                  </a:lnTo>
                  <a:lnTo>
                    <a:pt x="673759" y="935115"/>
                  </a:lnTo>
                  <a:lnTo>
                    <a:pt x="668109" y="916919"/>
                  </a:lnTo>
                  <a:lnTo>
                    <a:pt x="661633" y="899386"/>
                  </a:lnTo>
                  <a:lnTo>
                    <a:pt x="654165" y="882514"/>
                  </a:lnTo>
                  <a:lnTo>
                    <a:pt x="645539" y="866303"/>
                  </a:lnTo>
                  <a:close/>
                </a:path>
              </a:pathLst>
            </a:custGeom>
            <a:ln w="29452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0778870" y="2857500"/>
              <a:ext cx="605155" cy="887730"/>
            </a:xfrm>
            <a:custGeom>
              <a:avLst/>
              <a:gdLst/>
              <a:ahLst/>
              <a:cxnLst/>
              <a:rect l="l" t="t" r="r" b="b"/>
              <a:pathLst>
                <a:path w="605154" h="887729">
                  <a:moveTo>
                    <a:pt x="488823" y="0"/>
                  </a:moveTo>
                  <a:lnTo>
                    <a:pt x="517614" y="39942"/>
                  </a:lnTo>
                  <a:lnTo>
                    <a:pt x="542281" y="81579"/>
                  </a:lnTo>
                  <a:lnTo>
                    <a:pt x="562847" y="124613"/>
                  </a:lnTo>
                  <a:lnTo>
                    <a:pt x="579336" y="168749"/>
                  </a:lnTo>
                  <a:lnTo>
                    <a:pt x="591772" y="213691"/>
                  </a:lnTo>
                  <a:lnTo>
                    <a:pt x="600177" y="259141"/>
                  </a:lnTo>
                  <a:lnTo>
                    <a:pt x="604575" y="304803"/>
                  </a:lnTo>
                  <a:lnTo>
                    <a:pt x="604989" y="350381"/>
                  </a:lnTo>
                  <a:lnTo>
                    <a:pt x="601443" y="395579"/>
                  </a:lnTo>
                  <a:lnTo>
                    <a:pt x="593961" y="440100"/>
                  </a:lnTo>
                  <a:lnTo>
                    <a:pt x="582565" y="483648"/>
                  </a:lnTo>
                  <a:lnTo>
                    <a:pt x="567280" y="525926"/>
                  </a:lnTo>
                  <a:lnTo>
                    <a:pt x="548128" y="566638"/>
                  </a:lnTo>
                  <a:lnTo>
                    <a:pt x="525133" y="605487"/>
                  </a:lnTo>
                  <a:lnTo>
                    <a:pt x="498318" y="642178"/>
                  </a:lnTo>
                  <a:lnTo>
                    <a:pt x="467707" y="676414"/>
                  </a:lnTo>
                  <a:lnTo>
                    <a:pt x="433324" y="707898"/>
                  </a:lnTo>
                  <a:lnTo>
                    <a:pt x="394394" y="736733"/>
                  </a:lnTo>
                  <a:lnTo>
                    <a:pt x="352942" y="761115"/>
                  </a:lnTo>
                  <a:lnTo>
                    <a:pt x="309310" y="780926"/>
                  </a:lnTo>
                  <a:lnTo>
                    <a:pt x="263835" y="796053"/>
                  </a:lnTo>
                  <a:lnTo>
                    <a:pt x="216859" y="806378"/>
                  </a:lnTo>
                  <a:lnTo>
                    <a:pt x="168721" y="811787"/>
                  </a:lnTo>
                  <a:lnTo>
                    <a:pt x="119760" y="812164"/>
                  </a:lnTo>
                  <a:lnTo>
                    <a:pt x="98678" y="887476"/>
                  </a:lnTo>
                  <a:lnTo>
                    <a:pt x="0" y="723138"/>
                  </a:lnTo>
                  <a:lnTo>
                    <a:pt x="177292" y="607695"/>
                  </a:lnTo>
                  <a:lnTo>
                    <a:pt x="156336" y="682244"/>
                  </a:lnTo>
                  <a:lnTo>
                    <a:pt x="204311" y="676580"/>
                  </a:lnTo>
                  <a:lnTo>
                    <a:pt x="249622" y="664471"/>
                  </a:lnTo>
                  <a:lnTo>
                    <a:pt x="291891" y="646382"/>
                  </a:lnTo>
                  <a:lnTo>
                    <a:pt x="330740" y="622779"/>
                  </a:lnTo>
                  <a:lnTo>
                    <a:pt x="365792" y="594128"/>
                  </a:lnTo>
                  <a:lnTo>
                    <a:pt x="396668" y="560895"/>
                  </a:lnTo>
                  <a:lnTo>
                    <a:pt x="422991" y="523545"/>
                  </a:lnTo>
                  <a:lnTo>
                    <a:pt x="444382" y="482543"/>
                  </a:lnTo>
                  <a:lnTo>
                    <a:pt x="460464" y="438356"/>
                  </a:lnTo>
                  <a:lnTo>
                    <a:pt x="470858" y="391449"/>
                  </a:lnTo>
                  <a:lnTo>
                    <a:pt x="475188" y="342287"/>
                  </a:lnTo>
                  <a:lnTo>
                    <a:pt x="473075" y="291338"/>
                  </a:lnTo>
                  <a:lnTo>
                    <a:pt x="465730" y="246486"/>
                  </a:lnTo>
                  <a:lnTo>
                    <a:pt x="453423" y="202763"/>
                  </a:lnTo>
                  <a:lnTo>
                    <a:pt x="436343" y="160624"/>
                  </a:lnTo>
                  <a:lnTo>
                    <a:pt x="414679" y="120528"/>
                  </a:lnTo>
                  <a:lnTo>
                    <a:pt x="388620" y="82930"/>
                  </a:lnTo>
                  <a:lnTo>
                    <a:pt x="488823" y="0"/>
                  </a:lnTo>
                  <a:close/>
                </a:path>
              </a:pathLst>
            </a:custGeom>
            <a:ln w="285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9692685" y="2288794"/>
              <a:ext cx="622935" cy="869315"/>
            </a:xfrm>
            <a:custGeom>
              <a:avLst/>
              <a:gdLst/>
              <a:ahLst/>
              <a:cxnLst/>
              <a:rect l="l" t="t" r="r" b="b"/>
              <a:pathLst>
                <a:path w="622934" h="869314">
                  <a:moveTo>
                    <a:pt x="101934" y="869188"/>
                  </a:moveTo>
                  <a:lnTo>
                    <a:pt x="74975" y="827994"/>
                  </a:lnTo>
                  <a:lnTo>
                    <a:pt x="52208" y="785292"/>
                  </a:lnTo>
                  <a:lnTo>
                    <a:pt x="33599" y="741376"/>
                  </a:lnTo>
                  <a:lnTo>
                    <a:pt x="19109" y="696543"/>
                  </a:lnTo>
                  <a:lnTo>
                    <a:pt x="8703" y="651087"/>
                  </a:lnTo>
                  <a:lnTo>
                    <a:pt x="2346" y="605303"/>
                  </a:lnTo>
                  <a:lnTo>
                    <a:pt x="0" y="559487"/>
                  </a:lnTo>
                  <a:lnTo>
                    <a:pt x="1628" y="513933"/>
                  </a:lnTo>
                  <a:lnTo>
                    <a:pt x="7196" y="468937"/>
                  </a:lnTo>
                  <a:lnTo>
                    <a:pt x="16667" y="424793"/>
                  </a:lnTo>
                  <a:lnTo>
                    <a:pt x="30003" y="381798"/>
                  </a:lnTo>
                  <a:lnTo>
                    <a:pt x="47170" y="340246"/>
                  </a:lnTo>
                  <a:lnTo>
                    <a:pt x="68130" y="300433"/>
                  </a:lnTo>
                  <a:lnTo>
                    <a:pt x="92848" y="262652"/>
                  </a:lnTo>
                  <a:lnTo>
                    <a:pt x="121287" y="227201"/>
                  </a:lnTo>
                  <a:lnTo>
                    <a:pt x="153411" y="194373"/>
                  </a:lnTo>
                  <a:lnTo>
                    <a:pt x="189183" y="164464"/>
                  </a:lnTo>
                  <a:lnTo>
                    <a:pt x="229325" y="137383"/>
                  </a:lnTo>
                  <a:lnTo>
                    <a:pt x="271795" y="114875"/>
                  </a:lnTo>
                  <a:lnTo>
                    <a:pt x="316246" y="97037"/>
                  </a:lnTo>
                  <a:lnTo>
                    <a:pt x="362333" y="83965"/>
                  </a:lnTo>
                  <a:lnTo>
                    <a:pt x="409708" y="75753"/>
                  </a:lnTo>
                  <a:lnTo>
                    <a:pt x="458025" y="72498"/>
                  </a:lnTo>
                  <a:lnTo>
                    <a:pt x="506937" y="74294"/>
                  </a:lnTo>
                  <a:lnTo>
                    <a:pt x="531575" y="0"/>
                  </a:lnTo>
                  <a:lnTo>
                    <a:pt x="622634" y="168655"/>
                  </a:lnTo>
                  <a:lnTo>
                    <a:pt x="440389" y="275970"/>
                  </a:lnTo>
                  <a:lnTo>
                    <a:pt x="464646" y="202564"/>
                  </a:lnTo>
                  <a:lnTo>
                    <a:pt x="416458" y="206059"/>
                  </a:lnTo>
                  <a:lnTo>
                    <a:pt x="370646" y="216116"/>
                  </a:lnTo>
                  <a:lnTo>
                    <a:pt x="327610" y="232286"/>
                  </a:lnTo>
                  <a:lnTo>
                    <a:pt x="287745" y="254122"/>
                  </a:lnTo>
                  <a:lnTo>
                    <a:pt x="251450" y="281173"/>
                  </a:lnTo>
                  <a:lnTo>
                    <a:pt x="219124" y="312991"/>
                  </a:lnTo>
                  <a:lnTo>
                    <a:pt x="191163" y="349127"/>
                  </a:lnTo>
                  <a:lnTo>
                    <a:pt x="167965" y="389132"/>
                  </a:lnTo>
                  <a:lnTo>
                    <a:pt x="149929" y="432558"/>
                  </a:lnTo>
                  <a:lnTo>
                    <a:pt x="137451" y="478954"/>
                  </a:lnTo>
                  <a:lnTo>
                    <a:pt x="130930" y="527873"/>
                  </a:lnTo>
                  <a:lnTo>
                    <a:pt x="130763" y="578865"/>
                  </a:lnTo>
                  <a:lnTo>
                    <a:pt x="136070" y="623989"/>
                  </a:lnTo>
                  <a:lnTo>
                    <a:pt x="146394" y="668217"/>
                  </a:lnTo>
                  <a:lnTo>
                    <a:pt x="161570" y="711079"/>
                  </a:lnTo>
                  <a:lnTo>
                    <a:pt x="181433" y="752106"/>
                  </a:lnTo>
                  <a:lnTo>
                    <a:pt x="205820" y="790828"/>
                  </a:lnTo>
                  <a:lnTo>
                    <a:pt x="101934" y="869188"/>
                  </a:lnTo>
                  <a:close/>
                </a:path>
              </a:pathLst>
            </a:custGeom>
            <a:ln w="28575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dirty="0" spc="-310"/>
              <a:t> </a:t>
            </a:r>
            <a:r>
              <a:rPr dirty="0" spc="-75"/>
              <a:t>run</a:t>
            </a:r>
            <a:r>
              <a:rPr dirty="0" spc="-295"/>
              <a:t> </a:t>
            </a:r>
            <a:r>
              <a:rPr dirty="0" spc="-70"/>
              <a:t>risk</a:t>
            </a:r>
            <a:r>
              <a:rPr dirty="0" spc="-310"/>
              <a:t> </a:t>
            </a:r>
            <a:r>
              <a:rPr dirty="0" spc="-80"/>
              <a:t>calculations</a:t>
            </a:r>
            <a:r>
              <a:rPr dirty="0" spc="-340"/>
              <a:t> </a:t>
            </a:r>
            <a:r>
              <a:rPr dirty="0" spc="-35"/>
              <a:t>in</a:t>
            </a:r>
            <a:r>
              <a:rPr dirty="0" spc="-295"/>
              <a:t> </a:t>
            </a:r>
            <a:r>
              <a:rPr dirty="0" spc="70"/>
              <a:t>AWS?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2100" y="1022730"/>
            <a:ext cx="27565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275" algn="l"/>
                <a:tab pos="1574165" algn="l"/>
                <a:tab pos="2094864" algn="l"/>
              </a:tabLst>
            </a:pPr>
            <a:r>
              <a:rPr dirty="0" sz="1200" spc="245" b="1">
                <a:solidFill>
                  <a:srgbClr val="93E8FF"/>
                </a:solidFill>
                <a:latin typeface="Courier New"/>
                <a:cs typeface="Courier New"/>
              </a:rPr>
              <a:t>BENEFITS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14" b="1">
                <a:solidFill>
                  <a:srgbClr val="93E8FF"/>
                </a:solidFill>
                <a:latin typeface="Courier New"/>
                <a:cs typeface="Courier New"/>
              </a:rPr>
              <a:t>OF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165" b="1">
                <a:solidFill>
                  <a:srgbClr val="93E8FF"/>
                </a:solidFill>
                <a:latin typeface="Courier New"/>
                <a:cs typeface="Courier New"/>
              </a:rPr>
              <a:t>THE</a:t>
            </a:r>
            <a:r>
              <a:rPr dirty="0" sz="1200" b="1">
                <a:solidFill>
                  <a:srgbClr val="93E8FF"/>
                </a:solidFill>
                <a:latin typeface="Courier New"/>
                <a:cs typeface="Courier New"/>
              </a:rPr>
              <a:t>	</a:t>
            </a:r>
            <a:r>
              <a:rPr dirty="0" sz="1200" spc="220" b="1">
                <a:solidFill>
                  <a:srgbClr val="93E8FF"/>
                </a:solidFill>
                <a:latin typeface="Courier New"/>
                <a:cs typeface="Courier New"/>
              </a:rPr>
              <a:t>CLOUD 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884170" y="2670810"/>
            <a:ext cx="1717675" cy="614680"/>
          </a:xfrm>
          <a:custGeom>
            <a:avLst/>
            <a:gdLst/>
            <a:ahLst/>
            <a:cxnLst/>
            <a:rect l="l" t="t" r="r" b="b"/>
            <a:pathLst>
              <a:path w="1717675" h="614679">
                <a:moveTo>
                  <a:pt x="1717547" y="102362"/>
                </a:moveTo>
                <a:lnTo>
                  <a:pt x="1709501" y="62525"/>
                </a:lnTo>
                <a:lnTo>
                  <a:pt x="1687560" y="29987"/>
                </a:lnTo>
                <a:lnTo>
                  <a:pt x="1655022" y="8046"/>
                </a:lnTo>
                <a:lnTo>
                  <a:pt x="1615185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615185" y="614172"/>
                </a:lnTo>
                <a:lnTo>
                  <a:pt x="1655022" y="606125"/>
                </a:lnTo>
                <a:lnTo>
                  <a:pt x="1687560" y="584184"/>
                </a:lnTo>
                <a:lnTo>
                  <a:pt x="1709501" y="551646"/>
                </a:lnTo>
                <a:lnTo>
                  <a:pt x="1717547" y="511810"/>
                </a:lnTo>
                <a:lnTo>
                  <a:pt x="1717547" y="102362"/>
                </a:lnTo>
                <a:close/>
              </a:path>
            </a:pathLst>
          </a:custGeom>
          <a:ln w="38100">
            <a:solidFill>
              <a:srgbClr val="F66C0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271773" y="2657932"/>
            <a:ext cx="94170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30">
                <a:solidFill>
                  <a:srgbClr val="FFFFFF"/>
                </a:solidFill>
                <a:latin typeface="Trebuchet MS"/>
                <a:cs typeface="Trebuchet MS"/>
              </a:rPr>
              <a:t>Cost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9611106" y="2670810"/>
            <a:ext cx="1972310" cy="614680"/>
          </a:xfrm>
          <a:custGeom>
            <a:avLst/>
            <a:gdLst/>
            <a:ahLst/>
            <a:cxnLst/>
            <a:rect l="l" t="t" r="r" b="b"/>
            <a:pathLst>
              <a:path w="1972309" h="614679">
                <a:moveTo>
                  <a:pt x="1972055" y="102362"/>
                </a:moveTo>
                <a:lnTo>
                  <a:pt x="1964009" y="62525"/>
                </a:lnTo>
                <a:lnTo>
                  <a:pt x="1942068" y="29987"/>
                </a:lnTo>
                <a:lnTo>
                  <a:pt x="1909530" y="8046"/>
                </a:lnTo>
                <a:lnTo>
                  <a:pt x="1869694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69694" y="614172"/>
                </a:lnTo>
                <a:lnTo>
                  <a:pt x="1909530" y="606125"/>
                </a:lnTo>
                <a:lnTo>
                  <a:pt x="1942068" y="584184"/>
                </a:lnTo>
                <a:lnTo>
                  <a:pt x="1964009" y="551646"/>
                </a:lnTo>
                <a:lnTo>
                  <a:pt x="1972055" y="511810"/>
                </a:lnTo>
                <a:lnTo>
                  <a:pt x="1972055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647681" y="3670553"/>
            <a:ext cx="1973580" cy="614680"/>
          </a:xfrm>
          <a:custGeom>
            <a:avLst/>
            <a:gdLst/>
            <a:ahLst/>
            <a:cxnLst/>
            <a:rect l="l" t="t" r="r" b="b"/>
            <a:pathLst>
              <a:path w="1973579" h="614679">
                <a:moveTo>
                  <a:pt x="1973579" y="102362"/>
                </a:moveTo>
                <a:lnTo>
                  <a:pt x="1965533" y="62525"/>
                </a:lnTo>
                <a:lnTo>
                  <a:pt x="1943592" y="29987"/>
                </a:lnTo>
                <a:lnTo>
                  <a:pt x="1911054" y="8046"/>
                </a:lnTo>
                <a:lnTo>
                  <a:pt x="1871218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71218" y="614172"/>
                </a:lnTo>
                <a:lnTo>
                  <a:pt x="1911054" y="606125"/>
                </a:lnTo>
                <a:lnTo>
                  <a:pt x="1943592" y="584184"/>
                </a:lnTo>
                <a:lnTo>
                  <a:pt x="1965533" y="551646"/>
                </a:lnTo>
                <a:lnTo>
                  <a:pt x="1973579" y="511810"/>
                </a:lnTo>
                <a:lnTo>
                  <a:pt x="1973579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9941179" y="2657932"/>
            <a:ext cx="1311275" cy="157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5">
                <a:solidFill>
                  <a:srgbClr val="FFFFFF"/>
                </a:solidFill>
                <a:latin typeface="Trebuchet MS"/>
                <a:cs typeface="Trebuchet MS"/>
              </a:rPr>
              <a:t>Speed</a:t>
            </a:r>
            <a:endParaRPr sz="36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3565"/>
              </a:spcBef>
            </a:pP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Scale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9647681" y="4700778"/>
            <a:ext cx="1973580" cy="614680"/>
          </a:xfrm>
          <a:custGeom>
            <a:avLst/>
            <a:gdLst/>
            <a:ahLst/>
            <a:cxnLst/>
            <a:rect l="l" t="t" r="r" b="b"/>
            <a:pathLst>
              <a:path w="1973579" h="614679">
                <a:moveTo>
                  <a:pt x="1973579" y="102362"/>
                </a:moveTo>
                <a:lnTo>
                  <a:pt x="1965533" y="62525"/>
                </a:lnTo>
                <a:lnTo>
                  <a:pt x="1943592" y="29987"/>
                </a:lnTo>
                <a:lnTo>
                  <a:pt x="1911054" y="8046"/>
                </a:lnTo>
                <a:lnTo>
                  <a:pt x="1871218" y="0"/>
                </a:lnTo>
                <a:lnTo>
                  <a:pt x="102362" y="0"/>
                </a:lnTo>
                <a:lnTo>
                  <a:pt x="62525" y="8046"/>
                </a:lnTo>
                <a:lnTo>
                  <a:pt x="29987" y="29987"/>
                </a:lnTo>
                <a:lnTo>
                  <a:pt x="8046" y="62525"/>
                </a:lnTo>
                <a:lnTo>
                  <a:pt x="0" y="102362"/>
                </a:lnTo>
                <a:lnTo>
                  <a:pt x="0" y="511810"/>
                </a:lnTo>
                <a:lnTo>
                  <a:pt x="8046" y="551646"/>
                </a:lnTo>
                <a:lnTo>
                  <a:pt x="29987" y="584184"/>
                </a:lnTo>
                <a:lnTo>
                  <a:pt x="62525" y="606125"/>
                </a:lnTo>
                <a:lnTo>
                  <a:pt x="102362" y="614172"/>
                </a:lnTo>
                <a:lnTo>
                  <a:pt x="1871218" y="614172"/>
                </a:lnTo>
                <a:lnTo>
                  <a:pt x="1911054" y="606125"/>
                </a:lnTo>
                <a:lnTo>
                  <a:pt x="1943592" y="584184"/>
                </a:lnTo>
                <a:lnTo>
                  <a:pt x="1965533" y="551646"/>
                </a:lnTo>
                <a:lnTo>
                  <a:pt x="1973579" y="511810"/>
                </a:lnTo>
                <a:lnTo>
                  <a:pt x="1973579" y="102362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954259" y="4689475"/>
            <a:ext cx="13595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Agility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75" y="2103120"/>
            <a:ext cx="2216416" cy="356033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7895" y="2060448"/>
            <a:ext cx="2338578" cy="3681222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420624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Value</a:t>
            </a:r>
            <a:r>
              <a:rPr dirty="0" spc="-345"/>
              <a:t> </a:t>
            </a:r>
            <a:r>
              <a:rPr dirty="0" spc="-40"/>
              <a:t>at</a:t>
            </a:r>
            <a:r>
              <a:rPr dirty="0" spc="-330"/>
              <a:t> </a:t>
            </a:r>
            <a:r>
              <a:rPr dirty="0" spc="-70"/>
              <a:t>risk</a:t>
            </a:r>
            <a:r>
              <a:rPr dirty="0" spc="-340"/>
              <a:t> </a:t>
            </a:r>
            <a:r>
              <a:rPr dirty="0" spc="-10"/>
              <a:t>(VaR)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4028" y="1172743"/>
            <a:ext cx="10337165" cy="1099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0685" marR="5080" indent="-1658620">
              <a:lnSpc>
                <a:spcPct val="125800"/>
              </a:lnSpc>
              <a:spcBef>
                <a:spcPts val="100"/>
              </a:spcBef>
            </a:pP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Measures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potential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55">
                <a:solidFill>
                  <a:srgbClr val="FFFFFF"/>
                </a:solidFill>
                <a:latin typeface="Trebuchet MS"/>
                <a:cs typeface="Trebuchet MS"/>
              </a:rPr>
              <a:t>loss</a:t>
            </a:r>
            <a:r>
              <a:rPr dirty="0" sz="2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value</a:t>
            </a:r>
            <a:r>
              <a:rPr dirty="0" sz="2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financial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asset</a:t>
            </a:r>
            <a:r>
              <a:rPr dirty="0" sz="2800" spc="-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dirty="0" sz="28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entity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given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F66C01"/>
                </a:solidFill>
                <a:latin typeface="Trebuchet MS"/>
                <a:cs typeface="Trebuchet MS"/>
              </a:rPr>
              <a:t>time</a:t>
            </a:r>
            <a:r>
              <a:rPr dirty="0" sz="2800" spc="-90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800" b="1">
                <a:solidFill>
                  <a:srgbClr val="F66C01"/>
                </a:solidFill>
                <a:latin typeface="Trebuchet MS"/>
                <a:cs typeface="Trebuchet MS"/>
              </a:rPr>
              <a:t>period</a:t>
            </a:r>
            <a:r>
              <a:rPr dirty="0" sz="2800" spc="-4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800" spc="6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66C01"/>
                </a:solidFill>
                <a:latin typeface="Trebuchet MS"/>
                <a:cs typeface="Trebuchet MS"/>
              </a:rPr>
              <a:t>confidence</a:t>
            </a:r>
            <a:r>
              <a:rPr dirty="0" sz="2800" spc="-5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2800" spc="-10" b="1">
                <a:solidFill>
                  <a:srgbClr val="F66C01"/>
                </a:solidFill>
                <a:latin typeface="Trebuchet MS"/>
                <a:cs typeface="Trebuchet MS"/>
              </a:rPr>
              <a:t>level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308540" y="3120059"/>
            <a:ext cx="7809865" cy="2632075"/>
            <a:chOff x="3308540" y="3120059"/>
            <a:chExt cx="7809865" cy="2632075"/>
          </a:xfrm>
        </p:grpSpPr>
        <p:sp>
          <p:nvSpPr>
            <p:cNvPr id="5" name="object 5" descr=""/>
            <p:cNvSpPr/>
            <p:nvPr/>
          </p:nvSpPr>
          <p:spPr>
            <a:xfrm>
              <a:off x="3329178" y="5731001"/>
              <a:ext cx="7768590" cy="0"/>
            </a:xfrm>
            <a:custGeom>
              <a:avLst/>
              <a:gdLst/>
              <a:ahLst/>
              <a:cxnLst/>
              <a:rect l="l" t="t" r="r" b="b"/>
              <a:pathLst>
                <a:path w="7768590" h="0">
                  <a:moveTo>
                    <a:pt x="0" y="0"/>
                  </a:moveTo>
                  <a:lnTo>
                    <a:pt x="7768336" y="0"/>
                  </a:lnTo>
                </a:path>
              </a:pathLst>
            </a:custGeom>
            <a:ln w="41275">
              <a:solidFill>
                <a:srgbClr val="F76222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61461" y="3120059"/>
              <a:ext cx="7220965" cy="255270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14552" y="3471819"/>
            <a:ext cx="3297554" cy="989965"/>
          </a:xfrm>
          <a:prstGeom prst="rect">
            <a:avLst/>
          </a:prstGeom>
        </p:spPr>
        <p:txBody>
          <a:bodyPr wrap="square" lIns="0" tIns="128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Time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horizon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day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Confidence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level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35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340">
                <a:solidFill>
                  <a:srgbClr val="FFFFFF"/>
                </a:solidFill>
                <a:latin typeface="Trebuchet MS"/>
                <a:cs typeface="Trebuchet MS"/>
              </a:rPr>
              <a:t>95%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935473" y="3429761"/>
            <a:ext cx="0" cy="3155950"/>
          </a:xfrm>
          <a:custGeom>
            <a:avLst/>
            <a:gdLst/>
            <a:ahLst/>
            <a:cxnLst/>
            <a:rect l="l" t="t" r="r" b="b"/>
            <a:pathLst>
              <a:path w="0" h="3155950">
                <a:moveTo>
                  <a:pt x="0" y="0"/>
                </a:moveTo>
                <a:lnTo>
                  <a:pt x="0" y="3155873"/>
                </a:lnTo>
              </a:path>
            </a:pathLst>
          </a:custGeom>
          <a:ln w="41275">
            <a:solidFill>
              <a:srgbClr val="FFFFFF"/>
            </a:solidFill>
            <a:prstDash val="dash"/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242061"/>
            <a:ext cx="288417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On</a:t>
            </a:r>
            <a:r>
              <a:rPr dirty="0" spc="-345"/>
              <a:t> </a:t>
            </a:r>
            <a:r>
              <a:rPr dirty="0" spc="-70"/>
              <a:t>premises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18438" y="4229861"/>
            <a:ext cx="1659889" cy="1054735"/>
          </a:xfrm>
          <a:prstGeom prst="rect">
            <a:avLst/>
          </a:prstGeom>
          <a:ln w="34925">
            <a:solidFill>
              <a:srgbClr val="F1B017"/>
            </a:solidFill>
          </a:ln>
        </p:spPr>
        <p:txBody>
          <a:bodyPr wrap="square" lIns="0" tIns="25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50">
              <a:latin typeface="Times New Roman"/>
              <a:cs typeface="Times New Roman"/>
            </a:endParaRPr>
          </a:p>
          <a:p>
            <a:pPr marL="209550">
              <a:lnSpc>
                <a:spcPct val="100000"/>
              </a:lnSpc>
            </a:pPr>
            <a:r>
              <a:rPr dirty="0" sz="1800" b="1">
                <a:solidFill>
                  <a:srgbClr val="F1B017"/>
                </a:solidFill>
                <a:latin typeface="Trebuchet MS"/>
                <a:cs typeface="Trebuchet MS"/>
              </a:rPr>
              <a:t>Risk</a:t>
            </a:r>
            <a:r>
              <a:rPr dirty="0" sz="1800" spc="30" b="1">
                <a:solidFill>
                  <a:srgbClr val="F1B017"/>
                </a:solidFill>
                <a:latin typeface="Trebuchet MS"/>
                <a:cs typeface="Trebuchet MS"/>
              </a:rPr>
              <a:t> </a:t>
            </a:r>
            <a:r>
              <a:rPr dirty="0" sz="1800" spc="-10" b="1">
                <a:solidFill>
                  <a:srgbClr val="F1B017"/>
                </a:solidFill>
                <a:latin typeface="Trebuchet MS"/>
                <a:cs typeface="Trebuchet MS"/>
              </a:rPr>
              <a:t>engine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944495" y="2644266"/>
            <a:ext cx="3062605" cy="2174240"/>
          </a:xfrm>
          <a:custGeom>
            <a:avLst/>
            <a:gdLst/>
            <a:ahLst/>
            <a:cxnLst/>
            <a:rect l="l" t="t" r="r" b="b"/>
            <a:pathLst>
              <a:path w="3062604" h="2174240">
                <a:moveTo>
                  <a:pt x="2423033" y="2102231"/>
                </a:moveTo>
                <a:lnTo>
                  <a:pt x="2280158" y="2030857"/>
                </a:lnTo>
                <a:lnTo>
                  <a:pt x="2280158" y="2088007"/>
                </a:lnTo>
                <a:lnTo>
                  <a:pt x="14351" y="2087880"/>
                </a:lnTo>
                <a:lnTo>
                  <a:pt x="6477" y="2087880"/>
                </a:lnTo>
                <a:lnTo>
                  <a:pt x="0" y="2094357"/>
                </a:lnTo>
                <a:lnTo>
                  <a:pt x="0" y="2110105"/>
                </a:lnTo>
                <a:lnTo>
                  <a:pt x="6477" y="2116455"/>
                </a:lnTo>
                <a:lnTo>
                  <a:pt x="2280158" y="2116582"/>
                </a:lnTo>
                <a:lnTo>
                  <a:pt x="2280158" y="2173732"/>
                </a:lnTo>
                <a:lnTo>
                  <a:pt x="2394356" y="2116582"/>
                </a:lnTo>
                <a:lnTo>
                  <a:pt x="2423033" y="2102231"/>
                </a:lnTo>
                <a:close/>
              </a:path>
              <a:path w="3062604" h="2174240">
                <a:moveTo>
                  <a:pt x="3062097" y="1235837"/>
                </a:moveTo>
                <a:lnTo>
                  <a:pt x="3004947" y="1235837"/>
                </a:lnTo>
                <a:lnTo>
                  <a:pt x="3004947" y="6477"/>
                </a:lnTo>
                <a:lnTo>
                  <a:pt x="2998597" y="0"/>
                </a:lnTo>
                <a:lnTo>
                  <a:pt x="2982849" y="0"/>
                </a:lnTo>
                <a:lnTo>
                  <a:pt x="2976372" y="6477"/>
                </a:lnTo>
                <a:lnTo>
                  <a:pt x="2976372" y="1235837"/>
                </a:lnTo>
                <a:lnTo>
                  <a:pt x="2919222" y="1235837"/>
                </a:lnTo>
                <a:lnTo>
                  <a:pt x="2990723" y="1378712"/>
                </a:lnTo>
                <a:lnTo>
                  <a:pt x="3047809" y="1264412"/>
                </a:lnTo>
                <a:lnTo>
                  <a:pt x="3062097" y="12358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097017" y="1536953"/>
            <a:ext cx="1659889" cy="1054735"/>
          </a:xfrm>
          <a:prstGeom prst="rect">
            <a:avLst/>
          </a:prstGeom>
          <a:ln w="28575">
            <a:solidFill>
              <a:srgbClr val="F1B017"/>
            </a:solidFill>
          </a:ln>
        </p:spPr>
        <p:txBody>
          <a:bodyPr wrap="square" lIns="0" tIns="237490" rIns="0" bIns="0" rtlCol="0" vert="horz">
            <a:spAutoFit/>
          </a:bodyPr>
          <a:lstStyle/>
          <a:p>
            <a:pPr marL="464820" marR="213360" indent="-243840">
              <a:lnSpc>
                <a:spcPct val="100000"/>
              </a:lnSpc>
              <a:spcBef>
                <a:spcPts val="1870"/>
              </a:spcBef>
            </a:pPr>
            <a:r>
              <a:rPr dirty="0" sz="1800" spc="-10" b="1">
                <a:solidFill>
                  <a:srgbClr val="F1B017"/>
                </a:solidFill>
                <a:latin typeface="Trebuchet MS"/>
                <a:cs typeface="Trebuchet MS"/>
              </a:rPr>
              <a:t>Calculation engine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31985" y="1536953"/>
            <a:ext cx="1661160" cy="1054735"/>
          </a:xfrm>
          <a:prstGeom prst="rect">
            <a:avLst/>
          </a:prstGeom>
          <a:ln w="28575">
            <a:solidFill>
              <a:srgbClr val="F1B017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imes New Roman"/>
              <a:cs typeface="Times New Roman"/>
            </a:endParaRPr>
          </a:p>
          <a:p>
            <a:pPr marL="443230">
              <a:lnSpc>
                <a:spcPct val="100000"/>
              </a:lnSpc>
            </a:pPr>
            <a:r>
              <a:rPr dirty="0" sz="1800" spc="-10" b="1">
                <a:solidFill>
                  <a:srgbClr val="F1B017"/>
                </a:solidFill>
                <a:latin typeface="Trebuchet MS"/>
                <a:cs typeface="Trebuchet MS"/>
              </a:rPr>
              <a:t>Results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842886" y="1992883"/>
            <a:ext cx="2091689" cy="142875"/>
          </a:xfrm>
          <a:custGeom>
            <a:avLst/>
            <a:gdLst/>
            <a:ahLst/>
            <a:cxnLst/>
            <a:rect l="l" t="t" r="r" b="b"/>
            <a:pathLst>
              <a:path w="2091690" h="142875">
                <a:moveTo>
                  <a:pt x="1948434" y="85723"/>
                </a:moveTo>
                <a:lnTo>
                  <a:pt x="1948434" y="142875"/>
                </a:lnTo>
                <a:lnTo>
                  <a:pt x="2062632" y="85725"/>
                </a:lnTo>
                <a:lnTo>
                  <a:pt x="1948434" y="85723"/>
                </a:lnTo>
                <a:close/>
              </a:path>
              <a:path w="2091690" h="142875">
                <a:moveTo>
                  <a:pt x="1948434" y="57149"/>
                </a:moveTo>
                <a:lnTo>
                  <a:pt x="1948434" y="85723"/>
                </a:lnTo>
                <a:lnTo>
                  <a:pt x="1970659" y="85725"/>
                </a:lnTo>
                <a:lnTo>
                  <a:pt x="1977009" y="79248"/>
                </a:lnTo>
                <a:lnTo>
                  <a:pt x="1977009" y="63500"/>
                </a:lnTo>
                <a:lnTo>
                  <a:pt x="1970659" y="57150"/>
                </a:lnTo>
                <a:lnTo>
                  <a:pt x="1948434" y="57149"/>
                </a:lnTo>
                <a:close/>
              </a:path>
              <a:path w="2091690" h="142875">
                <a:moveTo>
                  <a:pt x="1948434" y="0"/>
                </a:moveTo>
                <a:lnTo>
                  <a:pt x="1948434" y="57149"/>
                </a:lnTo>
                <a:lnTo>
                  <a:pt x="1962658" y="57150"/>
                </a:lnTo>
                <a:lnTo>
                  <a:pt x="1970659" y="57150"/>
                </a:lnTo>
                <a:lnTo>
                  <a:pt x="1977009" y="63500"/>
                </a:lnTo>
                <a:lnTo>
                  <a:pt x="1977009" y="79248"/>
                </a:lnTo>
                <a:lnTo>
                  <a:pt x="1970659" y="85725"/>
                </a:lnTo>
                <a:lnTo>
                  <a:pt x="2062635" y="85723"/>
                </a:lnTo>
                <a:lnTo>
                  <a:pt x="2091309" y="71374"/>
                </a:lnTo>
                <a:lnTo>
                  <a:pt x="1948434" y="0"/>
                </a:lnTo>
                <a:close/>
              </a:path>
              <a:path w="2091690" h="142875">
                <a:moveTo>
                  <a:pt x="14351" y="57023"/>
                </a:moveTo>
                <a:lnTo>
                  <a:pt x="6477" y="57023"/>
                </a:lnTo>
                <a:lnTo>
                  <a:pt x="0" y="63500"/>
                </a:lnTo>
                <a:lnTo>
                  <a:pt x="0" y="79248"/>
                </a:lnTo>
                <a:lnTo>
                  <a:pt x="6477" y="85598"/>
                </a:lnTo>
                <a:lnTo>
                  <a:pt x="1948434" y="85723"/>
                </a:lnTo>
                <a:lnTo>
                  <a:pt x="1948434" y="57149"/>
                </a:lnTo>
                <a:lnTo>
                  <a:pt x="14351" y="570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515358" y="3180079"/>
            <a:ext cx="13328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retrieval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174741" y="1139698"/>
            <a:ext cx="1542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processing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7159497" y="2149855"/>
            <a:ext cx="1201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storing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606165" y="4705248"/>
            <a:ext cx="12496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loading </a:t>
            </a:r>
            <a:r>
              <a:rPr dirty="0" sz="1600" b="1">
                <a:solidFill>
                  <a:srgbClr val="F66C01"/>
                </a:solidFill>
                <a:latin typeface="Trebuchet MS"/>
                <a:cs typeface="Trebuchet MS"/>
              </a:rPr>
              <a:t>Data</a:t>
            </a:r>
            <a:r>
              <a:rPr dirty="0" sz="1600" spc="65" b="1">
                <a:solidFill>
                  <a:srgbClr val="F66C01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66C01"/>
                </a:solidFill>
                <a:latin typeface="Trebuchet MS"/>
                <a:cs typeface="Trebuchet MS"/>
              </a:rPr>
              <a:t>storing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061829" y="5873902"/>
            <a:ext cx="1514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F66C01"/>
                </a:solidFill>
                <a:latin typeface="Trebuchet MS"/>
                <a:cs typeface="Trebuchet MS"/>
              </a:rPr>
              <a:t>Orchestration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3273933" y="934592"/>
            <a:ext cx="8404225" cy="5310505"/>
            <a:chOff x="3273933" y="934592"/>
            <a:chExt cx="8404225" cy="5310505"/>
          </a:xfrm>
        </p:grpSpPr>
        <p:sp>
          <p:nvSpPr>
            <p:cNvPr id="14" name="object 14" descr=""/>
            <p:cNvSpPr/>
            <p:nvPr/>
          </p:nvSpPr>
          <p:spPr>
            <a:xfrm>
              <a:off x="3283458" y="944117"/>
              <a:ext cx="8385175" cy="5291455"/>
            </a:xfrm>
            <a:custGeom>
              <a:avLst/>
              <a:gdLst/>
              <a:ahLst/>
              <a:cxnLst/>
              <a:rect l="l" t="t" r="r" b="b"/>
              <a:pathLst>
                <a:path w="8385175" h="5291455">
                  <a:moveTo>
                    <a:pt x="0" y="5291328"/>
                  </a:moveTo>
                  <a:lnTo>
                    <a:pt x="8385048" y="5291328"/>
                  </a:lnTo>
                  <a:lnTo>
                    <a:pt x="8385048" y="0"/>
                  </a:lnTo>
                  <a:lnTo>
                    <a:pt x="0" y="0"/>
                  </a:lnTo>
                  <a:lnTo>
                    <a:pt x="0" y="5291328"/>
                  </a:lnTo>
                  <a:close/>
                </a:path>
                <a:path w="8385175" h="5291455">
                  <a:moveTo>
                    <a:pt x="6725411" y="5291328"/>
                  </a:moveTo>
                  <a:lnTo>
                    <a:pt x="8385048" y="5291328"/>
                  </a:lnTo>
                  <a:lnTo>
                    <a:pt x="8385048" y="4925568"/>
                  </a:lnTo>
                  <a:lnTo>
                    <a:pt x="6725411" y="4925568"/>
                  </a:lnTo>
                  <a:lnTo>
                    <a:pt x="6725411" y="5291328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476630" y="4098528"/>
              <a:ext cx="905510" cy="274320"/>
            </a:xfrm>
            <a:custGeom>
              <a:avLst/>
              <a:gdLst/>
              <a:ahLst/>
              <a:cxnLst/>
              <a:rect l="l" t="t" r="r" b="b"/>
              <a:pathLst>
                <a:path w="905510" h="274320">
                  <a:moveTo>
                    <a:pt x="905018" y="136989"/>
                  </a:moveTo>
                  <a:lnTo>
                    <a:pt x="885859" y="176558"/>
                  </a:lnTo>
                  <a:lnTo>
                    <a:pt x="832117" y="211590"/>
                  </a:lnTo>
                  <a:lnTo>
                    <a:pt x="794026" y="226874"/>
                  </a:lnTo>
                  <a:lnTo>
                    <a:pt x="749389" y="240389"/>
                  </a:lnTo>
                  <a:lnTo>
                    <a:pt x="698906" y="251921"/>
                  </a:lnTo>
                  <a:lnTo>
                    <a:pt x="643277" y="261260"/>
                  </a:lnTo>
                  <a:lnTo>
                    <a:pt x="583201" y="268193"/>
                  </a:lnTo>
                  <a:lnTo>
                    <a:pt x="519378" y="272508"/>
                  </a:lnTo>
                  <a:lnTo>
                    <a:pt x="452509" y="273993"/>
                  </a:lnTo>
                  <a:lnTo>
                    <a:pt x="385643" y="272508"/>
                  </a:lnTo>
                  <a:lnTo>
                    <a:pt x="321822" y="268193"/>
                  </a:lnTo>
                  <a:lnTo>
                    <a:pt x="261747" y="261260"/>
                  </a:lnTo>
                  <a:lnTo>
                    <a:pt x="206117" y="251921"/>
                  </a:lnTo>
                  <a:lnTo>
                    <a:pt x="155634" y="240389"/>
                  </a:lnTo>
                  <a:lnTo>
                    <a:pt x="110996" y="226874"/>
                  </a:lnTo>
                  <a:lnTo>
                    <a:pt x="72904" y="211590"/>
                  </a:lnTo>
                  <a:lnTo>
                    <a:pt x="19159" y="176558"/>
                  </a:lnTo>
                  <a:lnTo>
                    <a:pt x="0" y="136989"/>
                  </a:lnTo>
                  <a:lnTo>
                    <a:pt x="4906" y="116744"/>
                  </a:lnTo>
                  <a:lnTo>
                    <a:pt x="42059" y="79234"/>
                  </a:lnTo>
                  <a:lnTo>
                    <a:pt x="110996" y="47110"/>
                  </a:lnTo>
                  <a:lnTo>
                    <a:pt x="155634" y="33598"/>
                  </a:lnTo>
                  <a:lnTo>
                    <a:pt x="206117" y="22067"/>
                  </a:lnTo>
                  <a:lnTo>
                    <a:pt x="261747" y="12730"/>
                  </a:lnTo>
                  <a:lnTo>
                    <a:pt x="321822" y="5799"/>
                  </a:lnTo>
                  <a:lnTo>
                    <a:pt x="385643" y="1485"/>
                  </a:lnTo>
                  <a:lnTo>
                    <a:pt x="452509" y="0"/>
                  </a:lnTo>
                  <a:lnTo>
                    <a:pt x="519378" y="1485"/>
                  </a:lnTo>
                  <a:lnTo>
                    <a:pt x="583200" y="5799"/>
                  </a:lnTo>
                  <a:lnTo>
                    <a:pt x="643277" y="12730"/>
                  </a:lnTo>
                  <a:lnTo>
                    <a:pt x="698906" y="22067"/>
                  </a:lnTo>
                  <a:lnTo>
                    <a:pt x="749389" y="33598"/>
                  </a:lnTo>
                  <a:lnTo>
                    <a:pt x="794026" y="47110"/>
                  </a:lnTo>
                  <a:lnTo>
                    <a:pt x="832117" y="62393"/>
                  </a:lnTo>
                  <a:lnTo>
                    <a:pt x="885859" y="97422"/>
                  </a:lnTo>
                  <a:lnTo>
                    <a:pt x="905018" y="136989"/>
                  </a:lnTo>
                  <a:close/>
                </a:path>
              </a:pathLst>
            </a:custGeom>
            <a:ln w="28457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145" y="4495632"/>
              <a:ext cx="92431" cy="9628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5476630" y="4304020"/>
              <a:ext cx="905510" cy="411480"/>
            </a:xfrm>
            <a:custGeom>
              <a:avLst/>
              <a:gdLst/>
              <a:ahLst/>
              <a:cxnLst/>
              <a:rect l="l" t="t" r="r" b="b"/>
              <a:pathLst>
                <a:path w="905510" h="411479">
                  <a:moveTo>
                    <a:pt x="452509" y="137003"/>
                  </a:moveTo>
                  <a:lnTo>
                    <a:pt x="385873" y="135511"/>
                  </a:lnTo>
                  <a:lnTo>
                    <a:pt x="322196" y="131177"/>
                  </a:lnTo>
                  <a:lnTo>
                    <a:pt x="262190" y="124219"/>
                  </a:lnTo>
                  <a:lnTo>
                    <a:pt x="206569" y="114852"/>
                  </a:lnTo>
                  <a:lnTo>
                    <a:pt x="156049" y="103293"/>
                  </a:lnTo>
                  <a:lnTo>
                    <a:pt x="111342" y="89757"/>
                  </a:lnTo>
                  <a:lnTo>
                    <a:pt x="73163" y="74461"/>
                  </a:lnTo>
                  <a:lnTo>
                    <a:pt x="19242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42" y="313462"/>
                  </a:lnTo>
                  <a:lnTo>
                    <a:pt x="73163" y="348469"/>
                  </a:lnTo>
                  <a:lnTo>
                    <a:pt x="111342" y="363765"/>
                  </a:lnTo>
                  <a:lnTo>
                    <a:pt x="156049" y="377301"/>
                  </a:lnTo>
                  <a:lnTo>
                    <a:pt x="206570" y="388860"/>
                  </a:lnTo>
                  <a:lnTo>
                    <a:pt x="262190" y="398227"/>
                  </a:lnTo>
                  <a:lnTo>
                    <a:pt x="322196" y="405185"/>
                  </a:lnTo>
                  <a:lnTo>
                    <a:pt x="385873" y="409519"/>
                  </a:lnTo>
                  <a:lnTo>
                    <a:pt x="452509" y="411011"/>
                  </a:lnTo>
                  <a:lnTo>
                    <a:pt x="519144" y="409519"/>
                  </a:lnTo>
                  <a:lnTo>
                    <a:pt x="582822" y="405185"/>
                  </a:lnTo>
                  <a:lnTo>
                    <a:pt x="642828" y="398227"/>
                  </a:lnTo>
                  <a:lnTo>
                    <a:pt x="698448" y="388860"/>
                  </a:lnTo>
                  <a:lnTo>
                    <a:pt x="748969" y="377301"/>
                  </a:lnTo>
                  <a:lnTo>
                    <a:pt x="793676" y="363765"/>
                  </a:lnTo>
                  <a:lnTo>
                    <a:pt x="831855" y="348469"/>
                  </a:lnTo>
                  <a:lnTo>
                    <a:pt x="885775" y="313462"/>
                  </a:lnTo>
                  <a:lnTo>
                    <a:pt x="905018" y="274007"/>
                  </a:lnTo>
                  <a:lnTo>
                    <a:pt x="905018" y="0"/>
                  </a:lnTo>
                  <a:lnTo>
                    <a:pt x="900088" y="20174"/>
                  </a:lnTo>
                  <a:lnTo>
                    <a:pt x="885775" y="39454"/>
                  </a:lnTo>
                  <a:lnTo>
                    <a:pt x="831855" y="74461"/>
                  </a:lnTo>
                  <a:lnTo>
                    <a:pt x="793676" y="89757"/>
                  </a:lnTo>
                  <a:lnTo>
                    <a:pt x="748969" y="103293"/>
                  </a:lnTo>
                  <a:lnTo>
                    <a:pt x="698448" y="114852"/>
                  </a:lnTo>
                  <a:lnTo>
                    <a:pt x="642828" y="124219"/>
                  </a:lnTo>
                  <a:lnTo>
                    <a:pt x="582822" y="131177"/>
                  </a:lnTo>
                  <a:lnTo>
                    <a:pt x="519144" y="135511"/>
                  </a:lnTo>
                  <a:lnTo>
                    <a:pt x="452509" y="137003"/>
                  </a:lnTo>
                  <a:close/>
                </a:path>
              </a:pathLst>
            </a:custGeom>
            <a:ln w="28317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145" y="4838142"/>
              <a:ext cx="92431" cy="96289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476630" y="4646530"/>
              <a:ext cx="905510" cy="411480"/>
            </a:xfrm>
            <a:custGeom>
              <a:avLst/>
              <a:gdLst/>
              <a:ahLst/>
              <a:cxnLst/>
              <a:rect l="l" t="t" r="r" b="b"/>
              <a:pathLst>
                <a:path w="905510" h="411479">
                  <a:moveTo>
                    <a:pt x="452509" y="137003"/>
                  </a:moveTo>
                  <a:lnTo>
                    <a:pt x="385873" y="135511"/>
                  </a:lnTo>
                  <a:lnTo>
                    <a:pt x="322196" y="131177"/>
                  </a:lnTo>
                  <a:lnTo>
                    <a:pt x="262190" y="124219"/>
                  </a:lnTo>
                  <a:lnTo>
                    <a:pt x="206569" y="114852"/>
                  </a:lnTo>
                  <a:lnTo>
                    <a:pt x="156049" y="103293"/>
                  </a:lnTo>
                  <a:lnTo>
                    <a:pt x="111342" y="89757"/>
                  </a:lnTo>
                  <a:lnTo>
                    <a:pt x="73163" y="74461"/>
                  </a:lnTo>
                  <a:lnTo>
                    <a:pt x="19242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42" y="313462"/>
                  </a:lnTo>
                  <a:lnTo>
                    <a:pt x="73163" y="348469"/>
                  </a:lnTo>
                  <a:lnTo>
                    <a:pt x="111342" y="363765"/>
                  </a:lnTo>
                  <a:lnTo>
                    <a:pt x="156049" y="377301"/>
                  </a:lnTo>
                  <a:lnTo>
                    <a:pt x="206570" y="388860"/>
                  </a:lnTo>
                  <a:lnTo>
                    <a:pt x="262190" y="398227"/>
                  </a:lnTo>
                  <a:lnTo>
                    <a:pt x="322196" y="405185"/>
                  </a:lnTo>
                  <a:lnTo>
                    <a:pt x="385873" y="409519"/>
                  </a:lnTo>
                  <a:lnTo>
                    <a:pt x="452509" y="411011"/>
                  </a:lnTo>
                  <a:lnTo>
                    <a:pt x="519144" y="409519"/>
                  </a:lnTo>
                  <a:lnTo>
                    <a:pt x="582822" y="405185"/>
                  </a:lnTo>
                  <a:lnTo>
                    <a:pt x="642828" y="398227"/>
                  </a:lnTo>
                  <a:lnTo>
                    <a:pt x="698448" y="388860"/>
                  </a:lnTo>
                  <a:lnTo>
                    <a:pt x="748969" y="377301"/>
                  </a:lnTo>
                  <a:lnTo>
                    <a:pt x="793676" y="363765"/>
                  </a:lnTo>
                  <a:lnTo>
                    <a:pt x="831855" y="348469"/>
                  </a:lnTo>
                  <a:lnTo>
                    <a:pt x="885775" y="313462"/>
                  </a:lnTo>
                  <a:lnTo>
                    <a:pt x="905018" y="274007"/>
                  </a:lnTo>
                  <a:lnTo>
                    <a:pt x="905018" y="0"/>
                  </a:lnTo>
                  <a:lnTo>
                    <a:pt x="900088" y="20174"/>
                  </a:lnTo>
                  <a:lnTo>
                    <a:pt x="885775" y="39454"/>
                  </a:lnTo>
                  <a:lnTo>
                    <a:pt x="831855" y="74461"/>
                  </a:lnTo>
                  <a:lnTo>
                    <a:pt x="793676" y="89757"/>
                  </a:lnTo>
                  <a:lnTo>
                    <a:pt x="748969" y="103293"/>
                  </a:lnTo>
                  <a:lnTo>
                    <a:pt x="698448" y="114852"/>
                  </a:lnTo>
                  <a:lnTo>
                    <a:pt x="642828" y="124219"/>
                  </a:lnTo>
                  <a:lnTo>
                    <a:pt x="582822" y="131177"/>
                  </a:lnTo>
                  <a:lnTo>
                    <a:pt x="519144" y="135511"/>
                  </a:lnTo>
                  <a:lnTo>
                    <a:pt x="452509" y="137003"/>
                  </a:lnTo>
                  <a:close/>
                </a:path>
              </a:pathLst>
            </a:custGeom>
            <a:ln w="28317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06145" y="5180652"/>
              <a:ext cx="92431" cy="9628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5476630" y="4989040"/>
              <a:ext cx="905510" cy="411480"/>
            </a:xfrm>
            <a:custGeom>
              <a:avLst/>
              <a:gdLst/>
              <a:ahLst/>
              <a:cxnLst/>
              <a:rect l="l" t="t" r="r" b="b"/>
              <a:pathLst>
                <a:path w="905510" h="411479">
                  <a:moveTo>
                    <a:pt x="452509" y="137003"/>
                  </a:moveTo>
                  <a:lnTo>
                    <a:pt x="385873" y="135511"/>
                  </a:lnTo>
                  <a:lnTo>
                    <a:pt x="322196" y="131177"/>
                  </a:lnTo>
                  <a:lnTo>
                    <a:pt x="262190" y="124219"/>
                  </a:lnTo>
                  <a:lnTo>
                    <a:pt x="206569" y="114852"/>
                  </a:lnTo>
                  <a:lnTo>
                    <a:pt x="156049" y="103293"/>
                  </a:lnTo>
                  <a:lnTo>
                    <a:pt x="111342" y="89757"/>
                  </a:lnTo>
                  <a:lnTo>
                    <a:pt x="73163" y="74461"/>
                  </a:lnTo>
                  <a:lnTo>
                    <a:pt x="19242" y="39454"/>
                  </a:lnTo>
                  <a:lnTo>
                    <a:pt x="0" y="0"/>
                  </a:lnTo>
                  <a:lnTo>
                    <a:pt x="0" y="274007"/>
                  </a:lnTo>
                  <a:lnTo>
                    <a:pt x="19242" y="313462"/>
                  </a:lnTo>
                  <a:lnTo>
                    <a:pt x="73163" y="348469"/>
                  </a:lnTo>
                  <a:lnTo>
                    <a:pt x="111342" y="363765"/>
                  </a:lnTo>
                  <a:lnTo>
                    <a:pt x="156049" y="377301"/>
                  </a:lnTo>
                  <a:lnTo>
                    <a:pt x="206570" y="388860"/>
                  </a:lnTo>
                  <a:lnTo>
                    <a:pt x="262190" y="398227"/>
                  </a:lnTo>
                  <a:lnTo>
                    <a:pt x="322196" y="405185"/>
                  </a:lnTo>
                  <a:lnTo>
                    <a:pt x="385873" y="409519"/>
                  </a:lnTo>
                  <a:lnTo>
                    <a:pt x="452509" y="411011"/>
                  </a:lnTo>
                  <a:lnTo>
                    <a:pt x="519144" y="409519"/>
                  </a:lnTo>
                  <a:lnTo>
                    <a:pt x="582822" y="405185"/>
                  </a:lnTo>
                  <a:lnTo>
                    <a:pt x="642828" y="398227"/>
                  </a:lnTo>
                  <a:lnTo>
                    <a:pt x="698448" y="388860"/>
                  </a:lnTo>
                  <a:lnTo>
                    <a:pt x="748969" y="377301"/>
                  </a:lnTo>
                  <a:lnTo>
                    <a:pt x="793676" y="363765"/>
                  </a:lnTo>
                  <a:lnTo>
                    <a:pt x="831855" y="348469"/>
                  </a:lnTo>
                  <a:lnTo>
                    <a:pt x="885775" y="313462"/>
                  </a:lnTo>
                  <a:lnTo>
                    <a:pt x="905018" y="274007"/>
                  </a:lnTo>
                  <a:lnTo>
                    <a:pt x="905018" y="0"/>
                  </a:lnTo>
                  <a:lnTo>
                    <a:pt x="900088" y="20174"/>
                  </a:lnTo>
                  <a:lnTo>
                    <a:pt x="885775" y="39454"/>
                  </a:lnTo>
                  <a:lnTo>
                    <a:pt x="831855" y="74461"/>
                  </a:lnTo>
                  <a:lnTo>
                    <a:pt x="793676" y="89757"/>
                  </a:lnTo>
                  <a:lnTo>
                    <a:pt x="748969" y="103293"/>
                  </a:lnTo>
                  <a:lnTo>
                    <a:pt x="698448" y="114852"/>
                  </a:lnTo>
                  <a:lnTo>
                    <a:pt x="642828" y="124219"/>
                  </a:lnTo>
                  <a:lnTo>
                    <a:pt x="582822" y="131177"/>
                  </a:lnTo>
                  <a:lnTo>
                    <a:pt x="519144" y="135511"/>
                  </a:lnTo>
                  <a:lnTo>
                    <a:pt x="452509" y="137003"/>
                  </a:lnTo>
                  <a:close/>
                </a:path>
              </a:pathLst>
            </a:custGeom>
            <a:ln w="28317">
              <a:solidFill>
                <a:srgbClr val="F1B01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499608" y="5467299"/>
            <a:ext cx="9074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 b="1">
                <a:solidFill>
                  <a:srgbClr val="F1B017"/>
                </a:solidFill>
                <a:latin typeface="Trebuchet MS"/>
                <a:cs typeface="Trebuchet MS"/>
              </a:rPr>
              <a:t>Database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Long-</a:t>
            </a:r>
            <a:r>
              <a:rPr dirty="0" spc="-95"/>
              <a:t>term</a:t>
            </a:r>
            <a:r>
              <a:rPr dirty="0" spc="-285"/>
              <a:t> </a:t>
            </a:r>
            <a:r>
              <a:rPr dirty="0" spc="-35"/>
              <a:t>data</a:t>
            </a:r>
            <a:r>
              <a:rPr dirty="0" spc="-270"/>
              <a:t> </a:t>
            </a:r>
            <a:r>
              <a:rPr dirty="0" spc="-35"/>
              <a:t>strategy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42544" y="4509515"/>
            <a:ext cx="4512945" cy="862965"/>
            <a:chOff x="542544" y="4509515"/>
            <a:chExt cx="4512945" cy="86296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544" y="4509515"/>
              <a:ext cx="1018032" cy="86258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7148" y="4524755"/>
              <a:ext cx="560832" cy="83058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5800" y="4742687"/>
              <a:ext cx="559308" cy="413004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491439" y="5423408"/>
            <a:ext cx="1068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Risk</a:t>
            </a:r>
            <a:r>
              <a:rPr dirty="0" sz="1400" spc="1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engines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385186" y="5423408"/>
            <a:ext cx="41719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35066" y="4816602"/>
            <a:ext cx="817244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Trebuchet MS"/>
                <a:cs typeface="Trebuchet MS"/>
              </a:rPr>
              <a:t>lake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97426" y="2627376"/>
            <a:ext cx="4936490" cy="2752725"/>
            <a:chOff x="4297426" y="2627376"/>
            <a:chExt cx="4936490" cy="2752725"/>
          </a:xfrm>
        </p:grpSpPr>
        <p:sp>
          <p:nvSpPr>
            <p:cNvPr id="11" name="object 11" descr=""/>
            <p:cNvSpPr/>
            <p:nvPr/>
          </p:nvSpPr>
          <p:spPr>
            <a:xfrm>
              <a:off x="4303776" y="4511040"/>
              <a:ext cx="2413000" cy="862965"/>
            </a:xfrm>
            <a:custGeom>
              <a:avLst/>
              <a:gdLst/>
              <a:ahLst/>
              <a:cxnLst/>
              <a:rect l="l" t="t" r="r" b="b"/>
              <a:pathLst>
                <a:path w="2413000" h="862964">
                  <a:moveTo>
                    <a:pt x="0" y="862584"/>
                  </a:moveTo>
                  <a:lnTo>
                    <a:pt x="2412492" y="862584"/>
                  </a:lnTo>
                  <a:lnTo>
                    <a:pt x="2412492" y="0"/>
                  </a:lnTo>
                  <a:lnTo>
                    <a:pt x="0" y="0"/>
                  </a:lnTo>
                  <a:lnTo>
                    <a:pt x="0" y="862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03208" y="2627376"/>
              <a:ext cx="330707" cy="413003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9529318" y="2701544"/>
            <a:ext cx="8001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590533" y="2390901"/>
            <a:ext cx="2426970" cy="2780030"/>
            <a:chOff x="8590533" y="2390901"/>
            <a:chExt cx="2426970" cy="2780030"/>
          </a:xfrm>
        </p:grpSpPr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3207" y="4721351"/>
              <a:ext cx="330707" cy="44958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8596883" y="2397251"/>
              <a:ext cx="2414270" cy="862965"/>
            </a:xfrm>
            <a:custGeom>
              <a:avLst/>
              <a:gdLst/>
              <a:ahLst/>
              <a:cxnLst/>
              <a:rect l="l" t="t" r="r" b="b"/>
              <a:pathLst>
                <a:path w="2414270" h="862964">
                  <a:moveTo>
                    <a:pt x="0" y="862584"/>
                  </a:moveTo>
                  <a:lnTo>
                    <a:pt x="2414016" y="862584"/>
                  </a:lnTo>
                  <a:lnTo>
                    <a:pt x="2414016" y="0"/>
                  </a:lnTo>
                  <a:lnTo>
                    <a:pt x="0" y="0"/>
                  </a:lnTo>
                  <a:lnTo>
                    <a:pt x="0" y="862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9529318" y="4814061"/>
            <a:ext cx="136715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14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warehouse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551813" y="4503165"/>
            <a:ext cx="9465945" cy="875665"/>
            <a:chOff x="1551813" y="4503165"/>
            <a:chExt cx="9465945" cy="875665"/>
          </a:xfrm>
        </p:grpSpPr>
        <p:sp>
          <p:nvSpPr>
            <p:cNvPr id="19" name="object 19" descr=""/>
            <p:cNvSpPr/>
            <p:nvPr/>
          </p:nvSpPr>
          <p:spPr>
            <a:xfrm>
              <a:off x="1551813" y="4878069"/>
              <a:ext cx="777240" cy="127000"/>
            </a:xfrm>
            <a:custGeom>
              <a:avLst/>
              <a:gdLst/>
              <a:ahLst/>
              <a:cxnLst/>
              <a:rect l="l" t="t" r="r" b="b"/>
              <a:pathLst>
                <a:path w="777239" h="127000">
                  <a:moveTo>
                    <a:pt x="650239" y="0"/>
                  </a:moveTo>
                  <a:lnTo>
                    <a:pt x="650239" y="126999"/>
                  </a:lnTo>
                  <a:lnTo>
                    <a:pt x="758189" y="73024"/>
                  </a:lnTo>
                  <a:lnTo>
                    <a:pt x="668147" y="73024"/>
                  </a:lnTo>
                  <a:lnTo>
                    <a:pt x="672464" y="68706"/>
                  </a:lnTo>
                  <a:lnTo>
                    <a:pt x="672464" y="58292"/>
                  </a:lnTo>
                  <a:lnTo>
                    <a:pt x="668147" y="53974"/>
                  </a:lnTo>
                  <a:lnTo>
                    <a:pt x="758189" y="53974"/>
                  </a:lnTo>
                  <a:lnTo>
                    <a:pt x="650239" y="0"/>
                  </a:lnTo>
                  <a:close/>
                </a:path>
                <a:path w="777239" h="127000">
                  <a:moveTo>
                    <a:pt x="650239" y="53974"/>
                  </a:moveTo>
                  <a:lnTo>
                    <a:pt x="4318" y="53974"/>
                  </a:lnTo>
                  <a:lnTo>
                    <a:pt x="0" y="58292"/>
                  </a:lnTo>
                  <a:lnTo>
                    <a:pt x="0" y="68706"/>
                  </a:lnTo>
                  <a:lnTo>
                    <a:pt x="4318" y="73024"/>
                  </a:lnTo>
                  <a:lnTo>
                    <a:pt x="650239" y="73024"/>
                  </a:lnTo>
                  <a:lnTo>
                    <a:pt x="650239" y="53974"/>
                  </a:lnTo>
                  <a:close/>
                </a:path>
                <a:path w="777239" h="127000">
                  <a:moveTo>
                    <a:pt x="758189" y="53974"/>
                  </a:moveTo>
                  <a:lnTo>
                    <a:pt x="668147" y="53974"/>
                  </a:lnTo>
                  <a:lnTo>
                    <a:pt x="672464" y="58292"/>
                  </a:lnTo>
                  <a:lnTo>
                    <a:pt x="672464" y="68706"/>
                  </a:lnTo>
                  <a:lnTo>
                    <a:pt x="668147" y="73024"/>
                  </a:lnTo>
                  <a:lnTo>
                    <a:pt x="758189" y="73024"/>
                  </a:lnTo>
                  <a:lnTo>
                    <a:pt x="777239" y="63499"/>
                  </a:lnTo>
                  <a:lnTo>
                    <a:pt x="758189" y="53974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596883" y="4509515"/>
              <a:ext cx="2414270" cy="862965"/>
            </a:xfrm>
            <a:custGeom>
              <a:avLst/>
              <a:gdLst/>
              <a:ahLst/>
              <a:cxnLst/>
              <a:rect l="l" t="t" r="r" b="b"/>
              <a:pathLst>
                <a:path w="2414270" h="862964">
                  <a:moveTo>
                    <a:pt x="0" y="862584"/>
                  </a:moveTo>
                  <a:lnTo>
                    <a:pt x="2414016" y="862584"/>
                  </a:lnTo>
                  <a:lnTo>
                    <a:pt x="2414016" y="0"/>
                  </a:lnTo>
                  <a:lnTo>
                    <a:pt x="0" y="0"/>
                  </a:lnTo>
                  <a:lnTo>
                    <a:pt x="0" y="86258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1" name="object 2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0100" y="2631948"/>
            <a:ext cx="330708" cy="413003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303776" y="2401823"/>
            <a:ext cx="2413000" cy="86296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marL="991235" marR="546100" indent="-6731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In-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memory datastore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70547" y="1240536"/>
            <a:ext cx="435864" cy="435863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417564" y="1025652"/>
            <a:ext cx="2413000" cy="864235"/>
          </a:xfrm>
          <a:prstGeom prst="rect">
            <a:avLst/>
          </a:prstGeom>
          <a:ln w="12700">
            <a:solidFill>
              <a:srgbClr val="FFFFFF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2000">
              <a:latin typeface="Times New Roman"/>
              <a:cs typeface="Times New Roman"/>
            </a:endParaRPr>
          </a:p>
          <a:p>
            <a:pPr marL="854710">
              <a:lnSpc>
                <a:spcPct val="100000"/>
              </a:lnSpc>
            </a:pPr>
            <a:r>
              <a:rPr dirty="0" sz="1400" b="1">
                <a:solidFill>
                  <a:srgbClr val="FFFFFF"/>
                </a:solidFill>
                <a:latin typeface="Trebuchet MS"/>
                <a:cs typeface="Trebuchet MS"/>
              </a:rPr>
              <a:t>VaR</a:t>
            </a:r>
            <a:r>
              <a:rPr dirty="0" sz="1400" spc="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Trebuchet MS"/>
                <a:cs typeface="Trebuchet MS"/>
              </a:rPr>
              <a:t>calculation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5446521" y="1449705"/>
            <a:ext cx="980440" cy="953135"/>
          </a:xfrm>
          <a:custGeom>
            <a:avLst/>
            <a:gdLst/>
            <a:ahLst/>
            <a:cxnLst/>
            <a:rect l="l" t="t" r="r" b="b"/>
            <a:pathLst>
              <a:path w="980439" h="953135">
                <a:moveTo>
                  <a:pt x="53975" y="826008"/>
                </a:moveTo>
                <a:lnTo>
                  <a:pt x="0" y="826008"/>
                </a:lnTo>
                <a:lnTo>
                  <a:pt x="63500" y="953008"/>
                </a:lnTo>
                <a:lnTo>
                  <a:pt x="115887" y="848233"/>
                </a:lnTo>
                <a:lnTo>
                  <a:pt x="58292" y="848233"/>
                </a:lnTo>
                <a:lnTo>
                  <a:pt x="53975" y="843915"/>
                </a:lnTo>
                <a:lnTo>
                  <a:pt x="53975" y="826008"/>
                </a:lnTo>
                <a:close/>
              </a:path>
              <a:path w="980439" h="953135">
                <a:moveTo>
                  <a:pt x="975867" y="0"/>
                </a:moveTo>
                <a:lnTo>
                  <a:pt x="58292" y="0"/>
                </a:lnTo>
                <a:lnTo>
                  <a:pt x="53975" y="4318"/>
                </a:lnTo>
                <a:lnTo>
                  <a:pt x="53975" y="843915"/>
                </a:lnTo>
                <a:lnTo>
                  <a:pt x="58292" y="848233"/>
                </a:lnTo>
                <a:lnTo>
                  <a:pt x="68706" y="848233"/>
                </a:lnTo>
                <a:lnTo>
                  <a:pt x="73025" y="843915"/>
                </a:lnTo>
                <a:lnTo>
                  <a:pt x="73025" y="19050"/>
                </a:lnTo>
                <a:lnTo>
                  <a:pt x="63500" y="19050"/>
                </a:lnTo>
                <a:lnTo>
                  <a:pt x="73025" y="9525"/>
                </a:lnTo>
                <a:lnTo>
                  <a:pt x="980186" y="9525"/>
                </a:lnTo>
                <a:lnTo>
                  <a:pt x="980186" y="4318"/>
                </a:lnTo>
                <a:lnTo>
                  <a:pt x="975867" y="0"/>
                </a:lnTo>
                <a:close/>
              </a:path>
              <a:path w="980439" h="953135">
                <a:moveTo>
                  <a:pt x="127000" y="826008"/>
                </a:moveTo>
                <a:lnTo>
                  <a:pt x="73025" y="826008"/>
                </a:lnTo>
                <a:lnTo>
                  <a:pt x="73025" y="843915"/>
                </a:lnTo>
                <a:lnTo>
                  <a:pt x="68706" y="848233"/>
                </a:lnTo>
                <a:lnTo>
                  <a:pt x="115887" y="848233"/>
                </a:lnTo>
                <a:lnTo>
                  <a:pt x="127000" y="826008"/>
                </a:lnTo>
                <a:close/>
              </a:path>
              <a:path w="980439" h="953135">
                <a:moveTo>
                  <a:pt x="73025" y="9525"/>
                </a:moveTo>
                <a:lnTo>
                  <a:pt x="63500" y="19050"/>
                </a:lnTo>
                <a:lnTo>
                  <a:pt x="73025" y="19050"/>
                </a:lnTo>
                <a:lnTo>
                  <a:pt x="73025" y="9525"/>
                </a:lnTo>
                <a:close/>
              </a:path>
              <a:path w="980439" h="953135">
                <a:moveTo>
                  <a:pt x="980186" y="9525"/>
                </a:moveTo>
                <a:lnTo>
                  <a:pt x="73025" y="9525"/>
                </a:lnTo>
                <a:lnTo>
                  <a:pt x="73025" y="19050"/>
                </a:lnTo>
                <a:lnTo>
                  <a:pt x="975867" y="19050"/>
                </a:lnTo>
                <a:lnTo>
                  <a:pt x="980186" y="14732"/>
                </a:lnTo>
                <a:lnTo>
                  <a:pt x="980186" y="95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2879217" y="1449704"/>
            <a:ext cx="6989445" cy="3557904"/>
          </a:xfrm>
          <a:custGeom>
            <a:avLst/>
            <a:gdLst/>
            <a:ahLst/>
            <a:cxnLst/>
            <a:rect l="l" t="t" r="r" b="b"/>
            <a:pathLst>
              <a:path w="6989445" h="3557904">
                <a:moveTo>
                  <a:pt x="1425321" y="3494405"/>
                </a:moveTo>
                <a:lnTo>
                  <a:pt x="1298448" y="3430651"/>
                </a:lnTo>
                <a:lnTo>
                  <a:pt x="1298333" y="3484613"/>
                </a:lnTo>
                <a:lnTo>
                  <a:pt x="9525" y="3482340"/>
                </a:lnTo>
                <a:lnTo>
                  <a:pt x="4318" y="3482340"/>
                </a:lnTo>
                <a:lnTo>
                  <a:pt x="0" y="3486531"/>
                </a:lnTo>
                <a:lnTo>
                  <a:pt x="0" y="3497072"/>
                </a:lnTo>
                <a:lnTo>
                  <a:pt x="4191" y="3501390"/>
                </a:lnTo>
                <a:lnTo>
                  <a:pt x="1298295" y="3503650"/>
                </a:lnTo>
                <a:lnTo>
                  <a:pt x="1298194" y="3557651"/>
                </a:lnTo>
                <a:lnTo>
                  <a:pt x="1406677" y="3503676"/>
                </a:lnTo>
                <a:lnTo>
                  <a:pt x="1425321" y="3494405"/>
                </a:lnTo>
                <a:close/>
              </a:path>
              <a:path w="6989445" h="3557904">
                <a:moveTo>
                  <a:pt x="2694305" y="1942465"/>
                </a:moveTo>
                <a:lnTo>
                  <a:pt x="2683192" y="1920240"/>
                </a:lnTo>
                <a:lnTo>
                  <a:pt x="2630805" y="1815465"/>
                </a:lnTo>
                <a:lnTo>
                  <a:pt x="2567305" y="1942465"/>
                </a:lnTo>
                <a:lnTo>
                  <a:pt x="2621280" y="1942465"/>
                </a:lnTo>
                <a:lnTo>
                  <a:pt x="2621534" y="3062478"/>
                </a:lnTo>
                <a:lnTo>
                  <a:pt x="2621534" y="3067812"/>
                </a:lnTo>
                <a:lnTo>
                  <a:pt x="2625725" y="3072003"/>
                </a:lnTo>
                <a:lnTo>
                  <a:pt x="2636266" y="3072003"/>
                </a:lnTo>
                <a:lnTo>
                  <a:pt x="2640584" y="3067812"/>
                </a:lnTo>
                <a:lnTo>
                  <a:pt x="2640330" y="1942465"/>
                </a:lnTo>
                <a:lnTo>
                  <a:pt x="2694305" y="1942465"/>
                </a:lnTo>
                <a:close/>
              </a:path>
              <a:path w="6989445" h="3557904">
                <a:moveTo>
                  <a:pt x="5718429" y="3491865"/>
                </a:moveTo>
                <a:lnTo>
                  <a:pt x="5699569" y="3482467"/>
                </a:lnTo>
                <a:lnTo>
                  <a:pt x="5591302" y="3428492"/>
                </a:lnTo>
                <a:lnTo>
                  <a:pt x="5591353" y="3482492"/>
                </a:lnTo>
                <a:lnTo>
                  <a:pt x="3837813" y="3484880"/>
                </a:lnTo>
                <a:lnTo>
                  <a:pt x="3832479" y="3484880"/>
                </a:lnTo>
                <a:lnTo>
                  <a:pt x="3828288" y="3489071"/>
                </a:lnTo>
                <a:lnTo>
                  <a:pt x="3828288" y="3499612"/>
                </a:lnTo>
                <a:lnTo>
                  <a:pt x="3832606" y="3503930"/>
                </a:lnTo>
                <a:lnTo>
                  <a:pt x="5591365" y="3501542"/>
                </a:lnTo>
                <a:lnTo>
                  <a:pt x="5591429" y="3555492"/>
                </a:lnTo>
                <a:lnTo>
                  <a:pt x="5718429" y="3491865"/>
                </a:lnTo>
                <a:close/>
              </a:path>
              <a:path w="6989445" h="3557904">
                <a:moveTo>
                  <a:pt x="6988810" y="821309"/>
                </a:moveTo>
                <a:lnTo>
                  <a:pt x="6934835" y="821309"/>
                </a:lnTo>
                <a:lnTo>
                  <a:pt x="6934835" y="19050"/>
                </a:lnTo>
                <a:lnTo>
                  <a:pt x="6934835" y="9525"/>
                </a:lnTo>
                <a:lnTo>
                  <a:pt x="6934835" y="4318"/>
                </a:lnTo>
                <a:lnTo>
                  <a:pt x="6930517" y="0"/>
                </a:lnTo>
                <a:lnTo>
                  <a:pt x="5946394" y="0"/>
                </a:lnTo>
                <a:lnTo>
                  <a:pt x="5942076" y="4318"/>
                </a:lnTo>
                <a:lnTo>
                  <a:pt x="5942076" y="14732"/>
                </a:lnTo>
                <a:lnTo>
                  <a:pt x="5946394" y="19050"/>
                </a:lnTo>
                <a:lnTo>
                  <a:pt x="6915785" y="19050"/>
                </a:lnTo>
                <a:lnTo>
                  <a:pt x="6915785" y="821309"/>
                </a:lnTo>
                <a:lnTo>
                  <a:pt x="6861810" y="821309"/>
                </a:lnTo>
                <a:lnTo>
                  <a:pt x="6925310" y="948309"/>
                </a:lnTo>
                <a:lnTo>
                  <a:pt x="6977697" y="843534"/>
                </a:lnTo>
                <a:lnTo>
                  <a:pt x="6988810" y="821309"/>
                </a:lnTo>
                <a:close/>
              </a:path>
              <a:path w="6989445" h="3557904">
                <a:moveTo>
                  <a:pt x="6988937" y="2933077"/>
                </a:moveTo>
                <a:lnTo>
                  <a:pt x="6934962" y="2933077"/>
                </a:lnTo>
                <a:lnTo>
                  <a:pt x="6934962" y="1805686"/>
                </a:lnTo>
                <a:lnTo>
                  <a:pt x="6930644" y="1801368"/>
                </a:lnTo>
                <a:lnTo>
                  <a:pt x="6920230" y="1801368"/>
                </a:lnTo>
                <a:lnTo>
                  <a:pt x="6915912" y="1805686"/>
                </a:lnTo>
                <a:lnTo>
                  <a:pt x="6915912" y="2933077"/>
                </a:lnTo>
                <a:lnTo>
                  <a:pt x="6861937" y="2933077"/>
                </a:lnTo>
                <a:lnTo>
                  <a:pt x="6925437" y="3060065"/>
                </a:lnTo>
                <a:lnTo>
                  <a:pt x="6977824" y="2955290"/>
                </a:lnTo>
                <a:lnTo>
                  <a:pt x="6988937" y="2933077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00" y="3008198"/>
            <a:ext cx="5821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65"/>
              <a:t>Architecture</a:t>
            </a:r>
            <a:r>
              <a:rPr dirty="0" sz="4400" spc="-320"/>
              <a:t> </a:t>
            </a:r>
            <a:r>
              <a:rPr dirty="0" sz="4400" spc="-35"/>
              <a:t>discussion</a:t>
            </a:r>
            <a:endParaRPr sz="44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© 2023,</a:t>
            </a:r>
            <a:r>
              <a:rPr dirty="0" spc="30"/>
              <a:t> </a:t>
            </a:r>
            <a:r>
              <a:rPr dirty="0"/>
              <a:t>Amazon</a:t>
            </a:r>
            <a:r>
              <a:rPr dirty="0" spc="10"/>
              <a:t> </a:t>
            </a:r>
            <a:r>
              <a:rPr dirty="0"/>
              <a:t>Web</a:t>
            </a:r>
            <a:r>
              <a:rPr dirty="0" spc="20"/>
              <a:t> </a:t>
            </a:r>
            <a:r>
              <a:rPr dirty="0" spc="-10"/>
              <a:t>Services,</a:t>
            </a:r>
            <a:r>
              <a:rPr dirty="0" spc="20"/>
              <a:t> </a:t>
            </a:r>
            <a:r>
              <a:rPr dirty="0" spc="-20"/>
              <a:t>Inc.</a:t>
            </a:r>
            <a:r>
              <a:rPr dirty="0" spc="20"/>
              <a:t> </a:t>
            </a:r>
            <a:r>
              <a:rPr dirty="0"/>
              <a:t>or </a:t>
            </a:r>
            <a:r>
              <a:rPr dirty="0" spc="-10"/>
              <a:t>its</a:t>
            </a:r>
            <a:r>
              <a:rPr dirty="0" spc="-5"/>
              <a:t> </a:t>
            </a:r>
            <a:r>
              <a:rPr dirty="0" spc="-20"/>
              <a:t>affiliates.</a:t>
            </a:r>
            <a:r>
              <a:rPr dirty="0" spc="-10"/>
              <a:t> </a:t>
            </a:r>
            <a:r>
              <a:rPr dirty="0"/>
              <a:t>All</a:t>
            </a:r>
            <a:r>
              <a:rPr dirty="0" spc="2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 spc="-10"/>
              <a:t>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dc:title>Using this event template</dc:title>
  <dcterms:created xsi:type="dcterms:W3CDTF">2024-05-16T11:32:01Z</dcterms:created>
  <dcterms:modified xsi:type="dcterms:W3CDTF">2024-05-16T11:32:01Z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2024-05-16T00:00:00Z</vt:filetime>
  </property>
  <property fmtid="{D5CDD505-2E9C-101B-9397-08002B2CF9AE}" pid="5" name="Producer">
    <vt:lpwstr>Microsoft® PowerPoint® for Microsoft 365</vt:lpwstr>
  </property>
</Properties>
</file>