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5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0771" cy="68579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2336" y="6412991"/>
            <a:ext cx="403860" cy="2286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221980" y="1680972"/>
            <a:ext cx="1420495" cy="935990"/>
          </a:xfrm>
          <a:custGeom>
            <a:avLst/>
            <a:gdLst/>
            <a:ahLst/>
            <a:cxnLst/>
            <a:rect l="l" t="t" r="r" b="b"/>
            <a:pathLst>
              <a:path w="1420495" h="935989">
                <a:moveTo>
                  <a:pt x="1264412" y="0"/>
                </a:moveTo>
                <a:lnTo>
                  <a:pt x="155955" y="0"/>
                </a:lnTo>
                <a:lnTo>
                  <a:pt x="106671" y="7953"/>
                </a:lnTo>
                <a:lnTo>
                  <a:pt x="63861" y="30097"/>
                </a:lnTo>
                <a:lnTo>
                  <a:pt x="30097" y="63861"/>
                </a:lnTo>
                <a:lnTo>
                  <a:pt x="7953" y="106671"/>
                </a:lnTo>
                <a:lnTo>
                  <a:pt x="0" y="155955"/>
                </a:lnTo>
                <a:lnTo>
                  <a:pt x="0" y="779779"/>
                </a:lnTo>
                <a:lnTo>
                  <a:pt x="7953" y="829064"/>
                </a:lnTo>
                <a:lnTo>
                  <a:pt x="30097" y="871874"/>
                </a:lnTo>
                <a:lnTo>
                  <a:pt x="63861" y="905638"/>
                </a:lnTo>
                <a:lnTo>
                  <a:pt x="106671" y="927782"/>
                </a:lnTo>
                <a:lnTo>
                  <a:pt x="155955" y="935736"/>
                </a:lnTo>
                <a:lnTo>
                  <a:pt x="1264412" y="935736"/>
                </a:lnTo>
                <a:lnTo>
                  <a:pt x="1313696" y="927782"/>
                </a:lnTo>
                <a:lnTo>
                  <a:pt x="1356506" y="905638"/>
                </a:lnTo>
                <a:lnTo>
                  <a:pt x="1390270" y="871874"/>
                </a:lnTo>
                <a:lnTo>
                  <a:pt x="1412414" y="829064"/>
                </a:lnTo>
                <a:lnTo>
                  <a:pt x="1420368" y="779779"/>
                </a:lnTo>
                <a:lnTo>
                  <a:pt x="1420368" y="155955"/>
                </a:lnTo>
                <a:lnTo>
                  <a:pt x="1412414" y="106671"/>
                </a:lnTo>
                <a:lnTo>
                  <a:pt x="1390270" y="63861"/>
                </a:lnTo>
                <a:lnTo>
                  <a:pt x="1356506" y="30097"/>
                </a:lnTo>
                <a:lnTo>
                  <a:pt x="1313696" y="7953"/>
                </a:lnTo>
                <a:lnTo>
                  <a:pt x="1264412" y="0"/>
                </a:lnTo>
                <a:close/>
              </a:path>
            </a:pathLst>
          </a:custGeom>
          <a:solidFill>
            <a:srgbClr val="ED7674">
              <a:alpha val="28625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00516" y="1780032"/>
            <a:ext cx="457200" cy="45720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269223" y="754380"/>
            <a:ext cx="1373505" cy="780415"/>
          </a:xfrm>
          <a:custGeom>
            <a:avLst/>
            <a:gdLst/>
            <a:ahLst/>
            <a:cxnLst/>
            <a:rect l="l" t="t" r="r" b="b"/>
            <a:pathLst>
              <a:path w="1373504" h="780415">
                <a:moveTo>
                  <a:pt x="1243076" y="0"/>
                </a:moveTo>
                <a:lnTo>
                  <a:pt x="130048" y="0"/>
                </a:lnTo>
                <a:lnTo>
                  <a:pt x="79402" y="10211"/>
                </a:lnTo>
                <a:lnTo>
                  <a:pt x="38068" y="38068"/>
                </a:lnTo>
                <a:lnTo>
                  <a:pt x="10211" y="79402"/>
                </a:lnTo>
                <a:lnTo>
                  <a:pt x="0" y="130048"/>
                </a:lnTo>
                <a:lnTo>
                  <a:pt x="0" y="650240"/>
                </a:lnTo>
                <a:lnTo>
                  <a:pt x="10211" y="700885"/>
                </a:lnTo>
                <a:lnTo>
                  <a:pt x="38068" y="742219"/>
                </a:lnTo>
                <a:lnTo>
                  <a:pt x="79402" y="770076"/>
                </a:lnTo>
                <a:lnTo>
                  <a:pt x="130048" y="780288"/>
                </a:lnTo>
                <a:lnTo>
                  <a:pt x="1243076" y="780288"/>
                </a:lnTo>
                <a:lnTo>
                  <a:pt x="1293721" y="770076"/>
                </a:lnTo>
                <a:lnTo>
                  <a:pt x="1335055" y="742219"/>
                </a:lnTo>
                <a:lnTo>
                  <a:pt x="1362912" y="700885"/>
                </a:lnTo>
                <a:lnTo>
                  <a:pt x="1373124" y="650240"/>
                </a:lnTo>
                <a:lnTo>
                  <a:pt x="1373124" y="130048"/>
                </a:lnTo>
                <a:lnTo>
                  <a:pt x="1362912" y="79402"/>
                </a:lnTo>
                <a:lnTo>
                  <a:pt x="1335055" y="38068"/>
                </a:lnTo>
                <a:lnTo>
                  <a:pt x="1293721" y="10211"/>
                </a:lnTo>
                <a:lnTo>
                  <a:pt x="1243076" y="0"/>
                </a:lnTo>
                <a:close/>
              </a:path>
            </a:pathLst>
          </a:custGeom>
          <a:solidFill>
            <a:srgbClr val="ED7674">
              <a:alpha val="28625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34043" y="803148"/>
            <a:ext cx="457200" cy="4572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7443" y="-63296"/>
            <a:ext cx="5480685" cy="795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0771" cy="68579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2336" y="6412991"/>
            <a:ext cx="403860" cy="228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2191999" cy="685799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2335" y="6412991"/>
            <a:ext cx="403860" cy="228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jp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80771" cy="68579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2336" y="6412991"/>
            <a:ext cx="403860" cy="228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300" y="242061"/>
            <a:ext cx="963866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8300" y="1268856"/>
            <a:ext cx="10332720" cy="2028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112316" y="6459066"/>
            <a:ext cx="2841625" cy="131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g"/><Relationship Id="rId3" Type="http://schemas.openxmlformats.org/officeDocument/2006/relationships/image" Target="../media/image4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g"/><Relationship Id="rId3" Type="http://schemas.openxmlformats.org/officeDocument/2006/relationships/image" Target="../media/image4.jpg"/><Relationship Id="rId4" Type="http://schemas.openxmlformats.org/officeDocument/2006/relationships/image" Target="../media/image28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g"/><Relationship Id="rId3" Type="http://schemas.openxmlformats.org/officeDocument/2006/relationships/image" Target="../media/image27.jpg"/><Relationship Id="rId4" Type="http://schemas.openxmlformats.org/officeDocument/2006/relationships/image" Target="../media/image30.jpg"/><Relationship Id="rId5" Type="http://schemas.openxmlformats.org/officeDocument/2006/relationships/image" Target="../media/image4.jpg"/><Relationship Id="rId6" Type="http://schemas.openxmlformats.org/officeDocument/2006/relationships/image" Target="../media/image28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g"/><Relationship Id="rId3" Type="http://schemas.openxmlformats.org/officeDocument/2006/relationships/image" Target="../media/image27.jpg"/><Relationship Id="rId4" Type="http://schemas.openxmlformats.org/officeDocument/2006/relationships/image" Target="../media/image30.jpg"/><Relationship Id="rId5" Type="http://schemas.openxmlformats.org/officeDocument/2006/relationships/image" Target="../media/image31.jpg"/><Relationship Id="rId6" Type="http://schemas.openxmlformats.org/officeDocument/2006/relationships/image" Target="../media/image4.jpg"/><Relationship Id="rId7" Type="http://schemas.openxmlformats.org/officeDocument/2006/relationships/image" Target="../media/image28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29.jpg"/><Relationship Id="rId7" Type="http://schemas.openxmlformats.org/officeDocument/2006/relationships/image" Target="../media/image27.jpg"/><Relationship Id="rId8" Type="http://schemas.openxmlformats.org/officeDocument/2006/relationships/image" Target="../media/image30.jpg"/><Relationship Id="rId9" Type="http://schemas.openxmlformats.org/officeDocument/2006/relationships/image" Target="../media/image32.jpg"/><Relationship Id="rId10" Type="http://schemas.openxmlformats.org/officeDocument/2006/relationships/image" Target="../media/image31.jpg"/><Relationship Id="rId11" Type="http://schemas.openxmlformats.org/officeDocument/2006/relationships/image" Target="../media/image28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jpg"/><Relationship Id="rId10" Type="http://schemas.openxmlformats.org/officeDocument/2006/relationships/image" Target="../media/image51.png"/><Relationship Id="rId11" Type="http://schemas.openxmlformats.org/officeDocument/2006/relationships/image" Target="../media/image52.png"/><Relationship Id="rId12" Type="http://schemas.openxmlformats.org/officeDocument/2006/relationships/image" Target="../media/image53.jpg"/><Relationship Id="rId13" Type="http://schemas.openxmlformats.org/officeDocument/2006/relationships/image" Target="../media/image54.png"/><Relationship Id="rId14" Type="http://schemas.openxmlformats.org/officeDocument/2006/relationships/image" Target="../media/image55.png"/><Relationship Id="rId15" Type="http://schemas.openxmlformats.org/officeDocument/2006/relationships/image" Target="../media/image56.png"/><Relationship Id="rId16" Type="http://schemas.openxmlformats.org/officeDocument/2006/relationships/image" Target="../media/image57.png"/><Relationship Id="rId17" Type="http://schemas.openxmlformats.org/officeDocument/2006/relationships/image" Target="../media/image58.png"/><Relationship Id="rId18" Type="http://schemas.openxmlformats.org/officeDocument/2006/relationships/image" Target="../media/image59.jpg"/><Relationship Id="rId19" Type="http://schemas.openxmlformats.org/officeDocument/2006/relationships/image" Target="../media/image60.png"/><Relationship Id="rId20" Type="http://schemas.openxmlformats.org/officeDocument/2006/relationships/image" Target="../media/image61.png"/><Relationship Id="rId21" Type="http://schemas.openxmlformats.org/officeDocument/2006/relationships/image" Target="../media/image62.png"/><Relationship Id="rId22" Type="http://schemas.openxmlformats.org/officeDocument/2006/relationships/image" Target="../media/image63.png"/><Relationship Id="rId23" Type="http://schemas.openxmlformats.org/officeDocument/2006/relationships/image" Target="../media/image64.jpg"/><Relationship Id="rId24" Type="http://schemas.openxmlformats.org/officeDocument/2006/relationships/image" Target="../media/image65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g"/><Relationship Id="rId3" Type="http://schemas.openxmlformats.org/officeDocument/2006/relationships/image" Target="../media/image3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tinyurl.com/47r5fws6" TargetMode="External"/><Relationship Id="rId3" Type="http://schemas.openxmlformats.org/officeDocument/2006/relationships/hyperlink" Target="https://tinyurl.com/yyyxhfhj" TargetMode="Externa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jp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963" y="1559052"/>
              <a:ext cx="3741420" cy="1077468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10838815" cy="1183640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/>
              <a:t>Graph</a:t>
            </a:r>
            <a:r>
              <a:rPr dirty="0" spc="-70"/>
              <a:t> </a:t>
            </a:r>
            <a:r>
              <a:rPr dirty="0"/>
              <a:t>query</a:t>
            </a:r>
            <a:r>
              <a:rPr dirty="0" spc="-65"/>
              <a:t> </a:t>
            </a:r>
            <a:r>
              <a:rPr dirty="0" spc="100"/>
              <a:t>languages</a:t>
            </a:r>
            <a:r>
              <a:rPr dirty="0" spc="-70"/>
              <a:t> </a:t>
            </a:r>
            <a:r>
              <a:rPr dirty="0" spc="-20"/>
              <a:t>are</a:t>
            </a:r>
            <a:r>
              <a:rPr dirty="0" spc="-75"/>
              <a:t> </a:t>
            </a:r>
            <a:r>
              <a:rPr dirty="0"/>
              <a:t>designed</a:t>
            </a:r>
            <a:r>
              <a:rPr dirty="0" spc="-75"/>
              <a:t> </a:t>
            </a:r>
            <a:r>
              <a:rPr dirty="0"/>
              <a:t>to</a:t>
            </a:r>
            <a:r>
              <a:rPr dirty="0" spc="-95"/>
              <a:t> </a:t>
            </a:r>
            <a:r>
              <a:rPr dirty="0" spc="30"/>
              <a:t>move </a:t>
            </a:r>
            <a:r>
              <a:rPr dirty="0" spc="60"/>
              <a:t>through</a:t>
            </a:r>
            <a:r>
              <a:rPr dirty="0" spc="-120"/>
              <a:t> </a:t>
            </a:r>
            <a:r>
              <a:rPr dirty="0" spc="-20"/>
              <a:t>data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850645" y="2693161"/>
          <a:ext cx="1671955" cy="20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4540"/>
                <a:gridCol w="818515"/>
              </a:tblGrid>
              <a:tr h="381000">
                <a:tc gridSpan="2">
                  <a:txBody>
                    <a:bodyPr/>
                    <a:lstStyle/>
                    <a:p>
                      <a:pPr marL="505459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Person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08000">
                <a:tc>
                  <a:txBody>
                    <a:bodyPr/>
                    <a:lstStyle/>
                    <a:p>
                      <a:pPr marL="76200" marR="1079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400" spc="-10" b="1">
                          <a:latin typeface="Trebuchet MS"/>
                          <a:cs typeface="Trebuchet MS"/>
                        </a:rPr>
                        <a:t>Person </a:t>
                      </a:r>
                      <a:r>
                        <a:rPr dirty="0" sz="1400" spc="45" b="1">
                          <a:latin typeface="Trebuchet MS"/>
                          <a:cs typeface="Trebuchet MS"/>
                        </a:rPr>
                        <a:t>ID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400" spc="-20" b="1">
                          <a:latin typeface="Trebuchet MS"/>
                          <a:cs typeface="Trebuchet MS"/>
                        </a:rPr>
                        <a:t>Name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400" spc="45">
                          <a:latin typeface="Trebuchet MS"/>
                          <a:cs typeface="Trebuchet MS"/>
                        </a:rPr>
                        <a:t>P1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400" spc="-20">
                          <a:latin typeface="Trebuchet MS"/>
                          <a:cs typeface="Trebuchet MS"/>
                        </a:rPr>
                        <a:t>Jack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400" spc="45">
                          <a:latin typeface="Trebuchet MS"/>
                          <a:cs typeface="Trebuchet MS"/>
                        </a:rPr>
                        <a:t>P2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400" spc="-10">
                          <a:latin typeface="Trebuchet MS"/>
                          <a:cs typeface="Trebuchet MS"/>
                        </a:rPr>
                        <a:t>Annie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400" spc="45">
                          <a:latin typeface="Trebuchet MS"/>
                          <a:cs typeface="Trebuchet MS"/>
                        </a:rPr>
                        <a:t>P3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400" spc="45">
                          <a:latin typeface="Trebuchet MS"/>
                          <a:cs typeface="Trebuchet MS"/>
                        </a:rPr>
                        <a:t>Sam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2659126" y="3542538"/>
            <a:ext cx="210820" cy="3930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726681" y="3506470"/>
            <a:ext cx="205104" cy="3930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85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3081273" y="2693161"/>
          <a:ext cx="3424554" cy="17214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180"/>
                <a:gridCol w="678180"/>
                <a:gridCol w="678179"/>
                <a:gridCol w="678180"/>
                <a:gridCol w="621665"/>
              </a:tblGrid>
              <a:tr h="225425">
                <a:tc gridSpan="5"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  <a:spcBef>
                          <a:spcPts val="1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Friends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2C4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91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525" marR="126364">
                        <a:lnSpc>
                          <a:spcPct val="100000"/>
                        </a:lnSpc>
                      </a:pPr>
                      <a:r>
                        <a:rPr dirty="0" sz="1400" spc="-25" b="1">
                          <a:solidFill>
                            <a:srgbClr val="002C43"/>
                          </a:solidFill>
                          <a:latin typeface="Trebuchet MS"/>
                          <a:cs typeface="Trebuchet MS"/>
                        </a:rPr>
                        <a:t>Friend </a:t>
                      </a:r>
                      <a:r>
                        <a:rPr dirty="0" sz="1400" spc="45" b="1">
                          <a:solidFill>
                            <a:srgbClr val="002C43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730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D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525" marR="88265">
                        <a:lnSpc>
                          <a:spcPct val="100000"/>
                        </a:lnSpc>
                      </a:pPr>
                      <a:r>
                        <a:rPr dirty="0" sz="1400" spc="-10" b="1">
                          <a:solidFill>
                            <a:srgbClr val="002C43"/>
                          </a:solidFill>
                          <a:latin typeface="Trebuchet MS"/>
                          <a:cs typeface="Trebuchet MS"/>
                        </a:rPr>
                        <a:t>Person </a:t>
                      </a:r>
                      <a:r>
                        <a:rPr dirty="0" sz="1400" spc="-25" b="1">
                          <a:solidFill>
                            <a:srgbClr val="002C43"/>
                          </a:solidFill>
                          <a:latin typeface="Trebuchet MS"/>
                          <a:cs typeface="Trebuchet MS"/>
                        </a:rPr>
                        <a:t>ID1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730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D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0160" marR="67945">
                        <a:lnSpc>
                          <a:spcPct val="100000"/>
                        </a:lnSpc>
                      </a:pPr>
                      <a:r>
                        <a:rPr dirty="0" sz="1400" spc="-10" b="1">
                          <a:solidFill>
                            <a:srgbClr val="002C43"/>
                          </a:solidFill>
                          <a:latin typeface="Trebuchet MS"/>
                          <a:cs typeface="Trebuchet MS"/>
                        </a:rPr>
                        <a:t>Person Name1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730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D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0160" marR="88265">
                        <a:lnSpc>
                          <a:spcPct val="100000"/>
                        </a:lnSpc>
                      </a:pPr>
                      <a:r>
                        <a:rPr dirty="0" sz="1400" spc="-10" b="1">
                          <a:solidFill>
                            <a:srgbClr val="002C43"/>
                          </a:solidFill>
                          <a:latin typeface="Trebuchet MS"/>
                          <a:cs typeface="Trebuchet MS"/>
                        </a:rPr>
                        <a:t>Person </a:t>
                      </a:r>
                      <a:r>
                        <a:rPr dirty="0" sz="1400" spc="-25" b="1">
                          <a:solidFill>
                            <a:srgbClr val="002C43"/>
                          </a:solidFill>
                          <a:latin typeface="Trebuchet MS"/>
                          <a:cs typeface="Trebuchet MS"/>
                        </a:rPr>
                        <a:t>ID2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730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D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0160" marR="10795">
                        <a:lnSpc>
                          <a:spcPct val="100000"/>
                        </a:lnSpc>
                      </a:pPr>
                      <a:r>
                        <a:rPr dirty="0" sz="1400" spc="-10" b="1">
                          <a:solidFill>
                            <a:srgbClr val="002C43"/>
                          </a:solidFill>
                          <a:latin typeface="Trebuchet MS"/>
                          <a:cs typeface="Trebuchet MS"/>
                        </a:rPr>
                        <a:t>Person Name2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730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DCF"/>
                    </a:solidFill>
                  </a:tcPr>
                </a:tc>
              </a:tr>
              <a:tr h="252729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spc="30">
                          <a:solidFill>
                            <a:srgbClr val="002C43"/>
                          </a:solidFill>
                          <a:latin typeface="Trebuchet MS"/>
                          <a:cs typeface="Trebuchet MS"/>
                        </a:rPr>
                        <a:t>E1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52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spc="45">
                          <a:solidFill>
                            <a:srgbClr val="002C43"/>
                          </a:solidFill>
                          <a:latin typeface="Trebuchet MS"/>
                          <a:cs typeface="Trebuchet MS"/>
                        </a:rPr>
                        <a:t>P1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52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spc="-20">
                          <a:solidFill>
                            <a:srgbClr val="002C43"/>
                          </a:solidFill>
                          <a:latin typeface="Trebuchet MS"/>
                          <a:cs typeface="Trebuchet MS"/>
                        </a:rPr>
                        <a:t>Jack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52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spc="45">
                          <a:solidFill>
                            <a:srgbClr val="002C43"/>
                          </a:solidFill>
                          <a:latin typeface="Trebuchet MS"/>
                          <a:cs typeface="Trebuchet MS"/>
                        </a:rPr>
                        <a:t>P2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52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spc="-10">
                          <a:solidFill>
                            <a:srgbClr val="002C43"/>
                          </a:solidFill>
                          <a:latin typeface="Trebuchet MS"/>
                          <a:cs typeface="Trebuchet MS"/>
                        </a:rPr>
                        <a:t>Annie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52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9"/>
                    </a:solidFill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spc="30">
                          <a:solidFill>
                            <a:srgbClr val="002C43"/>
                          </a:solidFill>
                          <a:latin typeface="Trebuchet MS"/>
                          <a:cs typeface="Trebuchet MS"/>
                        </a:rPr>
                        <a:t>E2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52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DCF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spc="45">
                          <a:solidFill>
                            <a:srgbClr val="002C43"/>
                          </a:solidFill>
                          <a:latin typeface="Trebuchet MS"/>
                          <a:cs typeface="Trebuchet MS"/>
                        </a:rPr>
                        <a:t>P2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52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DCF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spc="-10">
                          <a:solidFill>
                            <a:srgbClr val="002C43"/>
                          </a:solidFill>
                          <a:latin typeface="Trebuchet MS"/>
                          <a:cs typeface="Trebuchet MS"/>
                        </a:rPr>
                        <a:t>Annie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52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DCF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spc="45">
                          <a:solidFill>
                            <a:srgbClr val="002C43"/>
                          </a:solidFill>
                          <a:latin typeface="Trebuchet MS"/>
                          <a:cs typeface="Trebuchet MS"/>
                        </a:rPr>
                        <a:t>P3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52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DCF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spc="40">
                          <a:solidFill>
                            <a:srgbClr val="002C43"/>
                          </a:solidFill>
                          <a:latin typeface="Trebuchet MS"/>
                          <a:cs typeface="Trebuchet MS"/>
                        </a:rPr>
                        <a:t>Sam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52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DC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7228713" y="2689225"/>
          <a:ext cx="4526280" cy="1466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730"/>
                <a:gridCol w="633730"/>
                <a:gridCol w="633729"/>
                <a:gridCol w="633730"/>
                <a:gridCol w="633730"/>
                <a:gridCol w="633729"/>
                <a:gridCol w="633729"/>
              </a:tblGrid>
              <a:tr h="247650">
                <a:tc gridSpan="7"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Friends</a:t>
                      </a:r>
                      <a:r>
                        <a:rPr dirty="0" sz="1400" spc="-3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400" spc="-4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-3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Friend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FFFFFF"/>
                      </a:solidFill>
                      <a:prstDash val="solid"/>
                    </a:lnL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2C4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71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0160" marR="81280">
                        <a:lnSpc>
                          <a:spcPct val="100000"/>
                        </a:lnSpc>
                      </a:pPr>
                      <a:r>
                        <a:rPr dirty="0" sz="1400" spc="-25" b="1">
                          <a:solidFill>
                            <a:srgbClr val="002C43"/>
                          </a:solidFill>
                          <a:latin typeface="Trebuchet MS"/>
                          <a:cs typeface="Trebuchet MS"/>
                        </a:rPr>
                        <a:t>Friend </a:t>
                      </a:r>
                      <a:r>
                        <a:rPr dirty="0" sz="1400" spc="45" b="1">
                          <a:solidFill>
                            <a:srgbClr val="002C43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628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D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0160" marR="43180">
                        <a:lnSpc>
                          <a:spcPct val="100000"/>
                        </a:lnSpc>
                      </a:pPr>
                      <a:r>
                        <a:rPr dirty="0" sz="1400" spc="-10" b="1">
                          <a:solidFill>
                            <a:srgbClr val="002C43"/>
                          </a:solidFill>
                          <a:latin typeface="Trebuchet MS"/>
                          <a:cs typeface="Trebuchet MS"/>
                        </a:rPr>
                        <a:t>Person </a:t>
                      </a:r>
                      <a:r>
                        <a:rPr dirty="0" sz="1400" spc="-25" b="1">
                          <a:solidFill>
                            <a:srgbClr val="002C43"/>
                          </a:solidFill>
                          <a:latin typeface="Trebuchet MS"/>
                          <a:cs typeface="Trebuchet MS"/>
                        </a:rPr>
                        <a:t>ID1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628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D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0160" marR="22860">
                        <a:lnSpc>
                          <a:spcPct val="100000"/>
                        </a:lnSpc>
                      </a:pPr>
                      <a:r>
                        <a:rPr dirty="0" sz="1400" spc="-10" b="1">
                          <a:solidFill>
                            <a:srgbClr val="002C43"/>
                          </a:solidFill>
                          <a:latin typeface="Trebuchet MS"/>
                          <a:cs typeface="Trebuchet MS"/>
                        </a:rPr>
                        <a:t>Person Name1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628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D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0160" marR="43180">
                        <a:lnSpc>
                          <a:spcPct val="100000"/>
                        </a:lnSpc>
                      </a:pPr>
                      <a:r>
                        <a:rPr dirty="0" sz="1400" spc="-10" b="1">
                          <a:solidFill>
                            <a:srgbClr val="002C43"/>
                          </a:solidFill>
                          <a:latin typeface="Trebuchet MS"/>
                          <a:cs typeface="Trebuchet MS"/>
                        </a:rPr>
                        <a:t>Person </a:t>
                      </a:r>
                      <a:r>
                        <a:rPr dirty="0" sz="1400" spc="-25" b="1">
                          <a:solidFill>
                            <a:srgbClr val="002C43"/>
                          </a:solidFill>
                          <a:latin typeface="Trebuchet MS"/>
                          <a:cs typeface="Trebuchet MS"/>
                        </a:rPr>
                        <a:t>ID2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628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D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0160" marR="22860">
                        <a:lnSpc>
                          <a:spcPct val="100000"/>
                        </a:lnSpc>
                      </a:pPr>
                      <a:r>
                        <a:rPr dirty="0" sz="1400" spc="-10" b="1">
                          <a:solidFill>
                            <a:srgbClr val="002C43"/>
                          </a:solidFill>
                          <a:latin typeface="Trebuchet MS"/>
                          <a:cs typeface="Trebuchet MS"/>
                        </a:rPr>
                        <a:t>Person Name2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628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D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0160" marR="41910">
                        <a:lnSpc>
                          <a:spcPct val="100000"/>
                        </a:lnSpc>
                      </a:pPr>
                      <a:r>
                        <a:rPr dirty="0" sz="1400" spc="-10" b="1">
                          <a:solidFill>
                            <a:srgbClr val="002C43"/>
                          </a:solidFill>
                          <a:latin typeface="Trebuchet MS"/>
                          <a:cs typeface="Trebuchet MS"/>
                        </a:rPr>
                        <a:t>Person </a:t>
                      </a:r>
                      <a:r>
                        <a:rPr dirty="0" sz="1400" spc="-25" b="1">
                          <a:solidFill>
                            <a:srgbClr val="002C43"/>
                          </a:solidFill>
                          <a:latin typeface="Trebuchet MS"/>
                          <a:cs typeface="Trebuchet MS"/>
                        </a:rPr>
                        <a:t>ID3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628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D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0795" marR="21590">
                        <a:lnSpc>
                          <a:spcPct val="100000"/>
                        </a:lnSpc>
                      </a:pPr>
                      <a:r>
                        <a:rPr dirty="0" sz="1400" spc="-10" b="1">
                          <a:solidFill>
                            <a:srgbClr val="002C43"/>
                          </a:solidFill>
                          <a:latin typeface="Trebuchet MS"/>
                          <a:cs typeface="Trebuchet MS"/>
                        </a:rPr>
                        <a:t>Person Name3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628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DCF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400" spc="30">
                          <a:solidFill>
                            <a:srgbClr val="002C43"/>
                          </a:solidFill>
                          <a:latin typeface="Trebuchet MS"/>
                          <a:cs typeface="Trebuchet MS"/>
                        </a:rPr>
                        <a:t>E4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400" spc="45">
                          <a:solidFill>
                            <a:srgbClr val="002C43"/>
                          </a:solidFill>
                          <a:latin typeface="Trebuchet MS"/>
                          <a:cs typeface="Trebuchet MS"/>
                        </a:rPr>
                        <a:t>P1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400" spc="-20">
                          <a:solidFill>
                            <a:srgbClr val="002C43"/>
                          </a:solidFill>
                          <a:latin typeface="Trebuchet MS"/>
                          <a:cs typeface="Trebuchet MS"/>
                        </a:rPr>
                        <a:t>Jack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400" spc="45">
                          <a:solidFill>
                            <a:srgbClr val="002C43"/>
                          </a:solidFill>
                          <a:latin typeface="Trebuchet MS"/>
                          <a:cs typeface="Trebuchet MS"/>
                        </a:rPr>
                        <a:t>P2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400" spc="-10">
                          <a:solidFill>
                            <a:srgbClr val="002C43"/>
                          </a:solidFill>
                          <a:latin typeface="Trebuchet MS"/>
                          <a:cs typeface="Trebuchet MS"/>
                        </a:rPr>
                        <a:t>Annie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400" spc="50">
                          <a:solidFill>
                            <a:srgbClr val="002C43"/>
                          </a:solidFill>
                          <a:latin typeface="Trebuchet MS"/>
                          <a:cs typeface="Trebuchet MS"/>
                        </a:rPr>
                        <a:t>P3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400" spc="45">
                          <a:solidFill>
                            <a:srgbClr val="002C43"/>
                          </a:solidFill>
                          <a:latin typeface="Trebuchet MS"/>
                          <a:cs typeface="Trebuchet MS"/>
                        </a:rPr>
                        <a:t>Sam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065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E8E9"/>
                    </a:solidFill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1178153" y="5194808"/>
            <a:ext cx="103981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Relational</a:t>
            </a:r>
            <a:r>
              <a:rPr dirty="0" sz="2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queries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work</a:t>
            </a:r>
            <a:r>
              <a:rPr dirty="0" sz="2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2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Trebuchet MS"/>
                <a:cs typeface="Trebuchet MS"/>
              </a:rPr>
              <a:t>combining</a:t>
            </a:r>
            <a:r>
              <a:rPr dirty="0" sz="2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sets</a:t>
            </a:r>
            <a:r>
              <a:rPr dirty="0" sz="2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via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joins</a:t>
            </a:r>
            <a:r>
              <a:rPr dirty="0" sz="2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2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recursive</a:t>
            </a:r>
            <a:r>
              <a:rPr dirty="0" sz="2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CTE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80771" cy="685799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336" y="6412991"/>
              <a:ext cx="403860" cy="2286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68300" y="242061"/>
            <a:ext cx="455231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95" b="1">
                <a:solidFill>
                  <a:srgbClr val="FFFFFF"/>
                </a:solidFill>
                <a:latin typeface="Trebuchet MS"/>
                <a:cs typeface="Trebuchet MS"/>
              </a:rPr>
              <a:t>Workshop</a:t>
            </a:r>
            <a:r>
              <a:rPr dirty="0" sz="4000" spc="-20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b="1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dirty="0" sz="4000" spc="-20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20" b="1">
                <a:solidFill>
                  <a:srgbClr val="FFFFFF"/>
                </a:solidFill>
                <a:latin typeface="Trebuchet MS"/>
                <a:cs typeface="Trebuchet MS"/>
              </a:rPr>
              <a:t>case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368300" y="1389379"/>
            <a:ext cx="946340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Patient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discovery</a:t>
            </a:r>
            <a:r>
              <a:rPr dirty="0" sz="2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patient</a:t>
            </a:r>
            <a:r>
              <a:rPr dirty="0" sz="2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demographics,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disease</a:t>
            </a:r>
            <a:r>
              <a:rPr dirty="0" sz="2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concepts,</a:t>
            </a:r>
            <a:r>
              <a:rPr dirty="0" sz="2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disease</a:t>
            </a: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ontologies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(ICD10,</a:t>
            </a:r>
            <a:r>
              <a:rPr dirty="0" sz="24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85">
                <a:solidFill>
                  <a:srgbClr val="FFFFFF"/>
                </a:solidFill>
                <a:latin typeface="Trebuchet MS"/>
                <a:cs typeface="Trebuchet MS"/>
              </a:rPr>
              <a:t>SNOMED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CT)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060947" y="720851"/>
            <a:ext cx="1140460" cy="1896110"/>
            <a:chOff x="6060947" y="720851"/>
            <a:chExt cx="1140460" cy="1896110"/>
          </a:xfrm>
        </p:grpSpPr>
        <p:sp>
          <p:nvSpPr>
            <p:cNvPr id="3" name="object 3" descr=""/>
            <p:cNvSpPr/>
            <p:nvPr/>
          </p:nvSpPr>
          <p:spPr>
            <a:xfrm>
              <a:off x="6060947" y="720851"/>
              <a:ext cx="1140460" cy="1896110"/>
            </a:xfrm>
            <a:custGeom>
              <a:avLst/>
              <a:gdLst/>
              <a:ahLst/>
              <a:cxnLst/>
              <a:rect l="l" t="t" r="r" b="b"/>
              <a:pathLst>
                <a:path w="1140459" h="1896110">
                  <a:moveTo>
                    <a:pt x="949959" y="0"/>
                  </a:moveTo>
                  <a:lnTo>
                    <a:pt x="189991" y="0"/>
                  </a:lnTo>
                  <a:lnTo>
                    <a:pt x="139494" y="6788"/>
                  </a:lnTo>
                  <a:lnTo>
                    <a:pt x="94111" y="25945"/>
                  </a:lnTo>
                  <a:lnTo>
                    <a:pt x="55657" y="55657"/>
                  </a:lnTo>
                  <a:lnTo>
                    <a:pt x="25945" y="94111"/>
                  </a:lnTo>
                  <a:lnTo>
                    <a:pt x="6788" y="139494"/>
                  </a:lnTo>
                  <a:lnTo>
                    <a:pt x="0" y="189992"/>
                  </a:lnTo>
                  <a:lnTo>
                    <a:pt x="0" y="1705864"/>
                  </a:lnTo>
                  <a:lnTo>
                    <a:pt x="6788" y="1756361"/>
                  </a:lnTo>
                  <a:lnTo>
                    <a:pt x="25945" y="1801744"/>
                  </a:lnTo>
                  <a:lnTo>
                    <a:pt x="55657" y="1840198"/>
                  </a:lnTo>
                  <a:lnTo>
                    <a:pt x="94111" y="1869910"/>
                  </a:lnTo>
                  <a:lnTo>
                    <a:pt x="139494" y="1889067"/>
                  </a:lnTo>
                  <a:lnTo>
                    <a:pt x="189991" y="1895856"/>
                  </a:lnTo>
                  <a:lnTo>
                    <a:pt x="949959" y="1895856"/>
                  </a:lnTo>
                  <a:lnTo>
                    <a:pt x="1000457" y="1889067"/>
                  </a:lnTo>
                  <a:lnTo>
                    <a:pt x="1045840" y="1869910"/>
                  </a:lnTo>
                  <a:lnTo>
                    <a:pt x="1084294" y="1840198"/>
                  </a:lnTo>
                  <a:lnTo>
                    <a:pt x="1114006" y="1801744"/>
                  </a:lnTo>
                  <a:lnTo>
                    <a:pt x="1133163" y="1756361"/>
                  </a:lnTo>
                  <a:lnTo>
                    <a:pt x="1139952" y="1705864"/>
                  </a:lnTo>
                  <a:lnTo>
                    <a:pt x="1139952" y="189992"/>
                  </a:lnTo>
                  <a:lnTo>
                    <a:pt x="1133163" y="139494"/>
                  </a:lnTo>
                  <a:lnTo>
                    <a:pt x="1114006" y="94111"/>
                  </a:lnTo>
                  <a:lnTo>
                    <a:pt x="1084294" y="55657"/>
                  </a:lnTo>
                  <a:lnTo>
                    <a:pt x="1045840" y="25945"/>
                  </a:lnTo>
                  <a:lnTo>
                    <a:pt x="1000457" y="6788"/>
                  </a:lnTo>
                  <a:lnTo>
                    <a:pt x="949959" y="0"/>
                  </a:lnTo>
                  <a:close/>
                </a:path>
              </a:pathLst>
            </a:custGeom>
            <a:solidFill>
              <a:srgbClr val="ED7674">
                <a:alpha val="28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67271" y="1196339"/>
              <a:ext cx="451103" cy="449579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6037579" y="1675638"/>
            <a:ext cx="1203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Arial MT"/>
                <a:cs typeface="Arial MT"/>
              </a:rPr>
              <a:t>Amazon</a:t>
            </a:r>
            <a:r>
              <a:rPr dirty="0" sz="12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 MT"/>
                <a:cs typeface="Arial MT"/>
              </a:rPr>
              <a:t>Neptune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860028" y="1225422"/>
            <a:ext cx="212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Arial MT"/>
                <a:cs typeface="Arial MT"/>
              </a:rPr>
              <a:t>S3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844021" y="1399159"/>
            <a:ext cx="1022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Product2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340090" y="531367"/>
            <a:ext cx="12477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Ontology</a:t>
            </a:r>
            <a:r>
              <a:rPr dirty="0" sz="1200" spc="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xref</a:t>
            </a:r>
            <a:r>
              <a:rPr dirty="0" sz="1200" spc="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file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480806" y="2647569"/>
            <a:ext cx="1009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Aggregate</a:t>
            </a:r>
            <a:r>
              <a:rPr dirty="0" sz="1200" spc="2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file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860917" y="2266569"/>
            <a:ext cx="212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Arial MT"/>
                <a:cs typeface="Arial MT"/>
              </a:rPr>
              <a:t>S3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7393685" y="1120902"/>
            <a:ext cx="709930" cy="76200"/>
          </a:xfrm>
          <a:custGeom>
            <a:avLst/>
            <a:gdLst/>
            <a:ahLst/>
            <a:cxnLst/>
            <a:rect l="l" t="t" r="r" b="b"/>
            <a:pathLst>
              <a:path w="70992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58293" y="47625"/>
                </a:lnTo>
                <a:lnTo>
                  <a:pt x="53975" y="43307"/>
                </a:lnTo>
                <a:lnTo>
                  <a:pt x="53975" y="32893"/>
                </a:lnTo>
                <a:lnTo>
                  <a:pt x="58293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709929" h="76200">
                <a:moveTo>
                  <a:pt x="76200" y="28575"/>
                </a:moveTo>
                <a:lnTo>
                  <a:pt x="58293" y="28575"/>
                </a:lnTo>
                <a:lnTo>
                  <a:pt x="53975" y="32893"/>
                </a:lnTo>
                <a:lnTo>
                  <a:pt x="53975" y="43307"/>
                </a:lnTo>
                <a:lnTo>
                  <a:pt x="58293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709929" h="76200">
                <a:moveTo>
                  <a:pt x="705485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705485" y="47625"/>
                </a:lnTo>
                <a:lnTo>
                  <a:pt x="709676" y="43307"/>
                </a:lnTo>
                <a:lnTo>
                  <a:pt x="709676" y="32893"/>
                </a:lnTo>
                <a:lnTo>
                  <a:pt x="705485" y="2857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7392161" y="2024633"/>
            <a:ext cx="709930" cy="76200"/>
          </a:xfrm>
          <a:custGeom>
            <a:avLst/>
            <a:gdLst/>
            <a:ahLst/>
            <a:cxnLst/>
            <a:rect l="l" t="t" r="r" b="b"/>
            <a:pathLst>
              <a:path w="70992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58293" y="47625"/>
                </a:lnTo>
                <a:lnTo>
                  <a:pt x="53975" y="43306"/>
                </a:lnTo>
                <a:lnTo>
                  <a:pt x="53975" y="32892"/>
                </a:lnTo>
                <a:lnTo>
                  <a:pt x="58293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709929" h="76200">
                <a:moveTo>
                  <a:pt x="76200" y="28575"/>
                </a:moveTo>
                <a:lnTo>
                  <a:pt x="58293" y="28575"/>
                </a:lnTo>
                <a:lnTo>
                  <a:pt x="53975" y="32892"/>
                </a:lnTo>
                <a:lnTo>
                  <a:pt x="53975" y="43306"/>
                </a:lnTo>
                <a:lnTo>
                  <a:pt x="58293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709929" h="76200">
                <a:moveTo>
                  <a:pt x="705485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705485" y="47625"/>
                </a:lnTo>
                <a:lnTo>
                  <a:pt x="709676" y="43306"/>
                </a:lnTo>
                <a:lnTo>
                  <a:pt x="709676" y="32892"/>
                </a:lnTo>
                <a:lnTo>
                  <a:pt x="705485" y="2857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 descr=""/>
          <p:cNvGrpSpPr/>
          <p:nvPr/>
        </p:nvGrpSpPr>
        <p:grpSpPr>
          <a:xfrm>
            <a:off x="9740645" y="1569719"/>
            <a:ext cx="2015489" cy="3808729"/>
            <a:chOff x="9740645" y="1569719"/>
            <a:chExt cx="2015489" cy="3808729"/>
          </a:xfrm>
        </p:grpSpPr>
        <p:sp>
          <p:nvSpPr>
            <p:cNvPr id="14" name="object 14" descr=""/>
            <p:cNvSpPr/>
            <p:nvPr/>
          </p:nvSpPr>
          <p:spPr>
            <a:xfrm>
              <a:off x="9740645" y="1759076"/>
              <a:ext cx="1087755" cy="415290"/>
            </a:xfrm>
            <a:custGeom>
              <a:avLst/>
              <a:gdLst/>
              <a:ahLst/>
              <a:cxnLst/>
              <a:rect l="l" t="t" r="r" b="b"/>
              <a:pathLst>
                <a:path w="1087754" h="415289">
                  <a:moveTo>
                    <a:pt x="76200" y="338582"/>
                  </a:moveTo>
                  <a:lnTo>
                    <a:pt x="0" y="376682"/>
                  </a:lnTo>
                  <a:lnTo>
                    <a:pt x="76200" y="414782"/>
                  </a:lnTo>
                  <a:lnTo>
                    <a:pt x="76200" y="386207"/>
                  </a:lnTo>
                  <a:lnTo>
                    <a:pt x="58293" y="386207"/>
                  </a:lnTo>
                  <a:lnTo>
                    <a:pt x="53975" y="382015"/>
                  </a:lnTo>
                  <a:lnTo>
                    <a:pt x="53975" y="371475"/>
                  </a:lnTo>
                  <a:lnTo>
                    <a:pt x="58293" y="367157"/>
                  </a:lnTo>
                  <a:lnTo>
                    <a:pt x="76200" y="367157"/>
                  </a:lnTo>
                  <a:lnTo>
                    <a:pt x="76200" y="338582"/>
                  </a:lnTo>
                  <a:close/>
                </a:path>
                <a:path w="1087754" h="415289">
                  <a:moveTo>
                    <a:pt x="76200" y="367157"/>
                  </a:moveTo>
                  <a:lnTo>
                    <a:pt x="58293" y="367157"/>
                  </a:lnTo>
                  <a:lnTo>
                    <a:pt x="53975" y="371475"/>
                  </a:lnTo>
                  <a:lnTo>
                    <a:pt x="53975" y="382015"/>
                  </a:lnTo>
                  <a:lnTo>
                    <a:pt x="58293" y="386207"/>
                  </a:lnTo>
                  <a:lnTo>
                    <a:pt x="76200" y="386207"/>
                  </a:lnTo>
                  <a:lnTo>
                    <a:pt x="76200" y="367157"/>
                  </a:lnTo>
                  <a:close/>
                </a:path>
                <a:path w="1087754" h="415289">
                  <a:moveTo>
                    <a:pt x="442849" y="367157"/>
                  </a:moveTo>
                  <a:lnTo>
                    <a:pt x="76200" y="367157"/>
                  </a:lnTo>
                  <a:lnTo>
                    <a:pt x="76200" y="386207"/>
                  </a:lnTo>
                  <a:lnTo>
                    <a:pt x="457580" y="386207"/>
                  </a:lnTo>
                  <a:lnTo>
                    <a:pt x="461899" y="382015"/>
                  </a:lnTo>
                  <a:lnTo>
                    <a:pt x="461899" y="376682"/>
                  </a:lnTo>
                  <a:lnTo>
                    <a:pt x="442849" y="376682"/>
                  </a:lnTo>
                  <a:lnTo>
                    <a:pt x="442849" y="367157"/>
                  </a:lnTo>
                  <a:close/>
                </a:path>
                <a:path w="1087754" h="415289">
                  <a:moveTo>
                    <a:pt x="1083055" y="0"/>
                  </a:moveTo>
                  <a:lnTo>
                    <a:pt x="447167" y="0"/>
                  </a:lnTo>
                  <a:lnTo>
                    <a:pt x="442849" y="4318"/>
                  </a:lnTo>
                  <a:lnTo>
                    <a:pt x="442849" y="376682"/>
                  </a:lnTo>
                  <a:lnTo>
                    <a:pt x="452374" y="367157"/>
                  </a:lnTo>
                  <a:lnTo>
                    <a:pt x="461899" y="367157"/>
                  </a:lnTo>
                  <a:lnTo>
                    <a:pt x="461899" y="19050"/>
                  </a:lnTo>
                  <a:lnTo>
                    <a:pt x="452374" y="19050"/>
                  </a:lnTo>
                  <a:lnTo>
                    <a:pt x="461899" y="9525"/>
                  </a:lnTo>
                  <a:lnTo>
                    <a:pt x="1087247" y="9525"/>
                  </a:lnTo>
                  <a:lnTo>
                    <a:pt x="1087247" y="4318"/>
                  </a:lnTo>
                  <a:lnTo>
                    <a:pt x="1083055" y="0"/>
                  </a:lnTo>
                  <a:close/>
                </a:path>
                <a:path w="1087754" h="415289">
                  <a:moveTo>
                    <a:pt x="461899" y="367157"/>
                  </a:moveTo>
                  <a:lnTo>
                    <a:pt x="452374" y="367157"/>
                  </a:lnTo>
                  <a:lnTo>
                    <a:pt x="442849" y="376682"/>
                  </a:lnTo>
                  <a:lnTo>
                    <a:pt x="461899" y="376682"/>
                  </a:lnTo>
                  <a:lnTo>
                    <a:pt x="461899" y="367157"/>
                  </a:lnTo>
                  <a:close/>
                </a:path>
                <a:path w="1087754" h="415289">
                  <a:moveTo>
                    <a:pt x="461899" y="9525"/>
                  </a:moveTo>
                  <a:lnTo>
                    <a:pt x="452374" y="19050"/>
                  </a:lnTo>
                  <a:lnTo>
                    <a:pt x="461899" y="19050"/>
                  </a:lnTo>
                  <a:lnTo>
                    <a:pt x="461899" y="9525"/>
                  </a:lnTo>
                  <a:close/>
                </a:path>
                <a:path w="1087754" h="415289">
                  <a:moveTo>
                    <a:pt x="1087247" y="9525"/>
                  </a:moveTo>
                  <a:lnTo>
                    <a:pt x="461899" y="9525"/>
                  </a:lnTo>
                  <a:lnTo>
                    <a:pt x="461899" y="19050"/>
                  </a:lnTo>
                  <a:lnTo>
                    <a:pt x="1083055" y="19050"/>
                  </a:lnTo>
                  <a:lnTo>
                    <a:pt x="1087247" y="14732"/>
                  </a:lnTo>
                  <a:lnTo>
                    <a:pt x="1087247" y="9525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0193273" y="2135886"/>
              <a:ext cx="663575" cy="3232785"/>
            </a:xfrm>
            <a:custGeom>
              <a:avLst/>
              <a:gdLst/>
              <a:ahLst/>
              <a:cxnLst/>
              <a:rect l="l" t="t" r="r" b="b"/>
              <a:pathLst>
                <a:path w="663575" h="3232785">
                  <a:moveTo>
                    <a:pt x="650240" y="947674"/>
                  </a:moveTo>
                  <a:lnTo>
                    <a:pt x="650240" y="943355"/>
                  </a:lnTo>
                  <a:lnTo>
                    <a:pt x="0" y="943355"/>
                  </a:lnTo>
                  <a:lnTo>
                    <a:pt x="0" y="0"/>
                  </a:lnTo>
                </a:path>
                <a:path w="663575" h="3232785">
                  <a:moveTo>
                    <a:pt x="625728" y="2168271"/>
                  </a:moveTo>
                  <a:lnTo>
                    <a:pt x="625728" y="2167128"/>
                  </a:lnTo>
                  <a:lnTo>
                    <a:pt x="0" y="2167128"/>
                  </a:lnTo>
                  <a:lnTo>
                    <a:pt x="0" y="534924"/>
                  </a:lnTo>
                </a:path>
                <a:path w="663575" h="3232785">
                  <a:moveTo>
                    <a:pt x="663067" y="3232785"/>
                  </a:moveTo>
                  <a:lnTo>
                    <a:pt x="663067" y="3227197"/>
                  </a:lnTo>
                  <a:lnTo>
                    <a:pt x="0" y="3227197"/>
                  </a:lnTo>
                  <a:lnTo>
                    <a:pt x="0" y="1293876"/>
                  </a:lnTo>
                </a:path>
              </a:pathLst>
            </a:custGeom>
            <a:ln w="190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0887455" y="1569719"/>
              <a:ext cx="868680" cy="718185"/>
            </a:xfrm>
            <a:custGeom>
              <a:avLst/>
              <a:gdLst/>
              <a:ahLst/>
              <a:cxnLst/>
              <a:rect l="l" t="t" r="r" b="b"/>
              <a:pathLst>
                <a:path w="868679" h="718185">
                  <a:moveTo>
                    <a:pt x="749046" y="0"/>
                  </a:moveTo>
                  <a:lnTo>
                    <a:pt x="119634" y="0"/>
                  </a:lnTo>
                  <a:lnTo>
                    <a:pt x="73080" y="9405"/>
                  </a:lnTo>
                  <a:lnTo>
                    <a:pt x="35051" y="35051"/>
                  </a:lnTo>
                  <a:lnTo>
                    <a:pt x="9405" y="73080"/>
                  </a:lnTo>
                  <a:lnTo>
                    <a:pt x="0" y="119633"/>
                  </a:lnTo>
                  <a:lnTo>
                    <a:pt x="0" y="598169"/>
                  </a:lnTo>
                  <a:lnTo>
                    <a:pt x="9405" y="644723"/>
                  </a:lnTo>
                  <a:lnTo>
                    <a:pt x="35052" y="682751"/>
                  </a:lnTo>
                  <a:lnTo>
                    <a:pt x="73080" y="708398"/>
                  </a:lnTo>
                  <a:lnTo>
                    <a:pt x="119634" y="717803"/>
                  </a:lnTo>
                  <a:lnTo>
                    <a:pt x="749046" y="717803"/>
                  </a:lnTo>
                  <a:lnTo>
                    <a:pt x="795599" y="708398"/>
                  </a:lnTo>
                  <a:lnTo>
                    <a:pt x="833627" y="682751"/>
                  </a:lnTo>
                  <a:lnTo>
                    <a:pt x="859274" y="644723"/>
                  </a:lnTo>
                  <a:lnTo>
                    <a:pt x="868679" y="598169"/>
                  </a:lnTo>
                  <a:lnTo>
                    <a:pt x="868679" y="119633"/>
                  </a:lnTo>
                  <a:lnTo>
                    <a:pt x="859274" y="73080"/>
                  </a:lnTo>
                  <a:lnTo>
                    <a:pt x="833627" y="35051"/>
                  </a:lnTo>
                  <a:lnTo>
                    <a:pt x="795599" y="9405"/>
                  </a:lnTo>
                  <a:lnTo>
                    <a:pt x="749046" y="0"/>
                  </a:lnTo>
                  <a:close/>
                </a:path>
              </a:pathLst>
            </a:custGeom>
            <a:solidFill>
              <a:srgbClr val="ED7674">
                <a:alpha val="28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81587" y="1673351"/>
              <a:ext cx="280416" cy="365760"/>
            </a:xfrm>
            <a:prstGeom prst="rect">
              <a:avLst/>
            </a:prstGeom>
          </p:spPr>
        </p:pic>
      </p:grpSp>
      <p:grpSp>
        <p:nvGrpSpPr>
          <p:cNvPr id="18" name="object 18" descr=""/>
          <p:cNvGrpSpPr/>
          <p:nvPr/>
        </p:nvGrpSpPr>
        <p:grpSpPr>
          <a:xfrm>
            <a:off x="10873740" y="542544"/>
            <a:ext cx="868680" cy="718185"/>
            <a:chOff x="10873740" y="542544"/>
            <a:chExt cx="868680" cy="718185"/>
          </a:xfrm>
        </p:grpSpPr>
        <p:sp>
          <p:nvSpPr>
            <p:cNvPr id="19" name="object 19" descr=""/>
            <p:cNvSpPr/>
            <p:nvPr/>
          </p:nvSpPr>
          <p:spPr>
            <a:xfrm>
              <a:off x="10873740" y="542544"/>
              <a:ext cx="868680" cy="718185"/>
            </a:xfrm>
            <a:custGeom>
              <a:avLst/>
              <a:gdLst/>
              <a:ahLst/>
              <a:cxnLst/>
              <a:rect l="l" t="t" r="r" b="b"/>
              <a:pathLst>
                <a:path w="868679" h="718185">
                  <a:moveTo>
                    <a:pt x="749045" y="0"/>
                  </a:moveTo>
                  <a:lnTo>
                    <a:pt x="119633" y="0"/>
                  </a:lnTo>
                  <a:lnTo>
                    <a:pt x="73080" y="9405"/>
                  </a:lnTo>
                  <a:lnTo>
                    <a:pt x="35051" y="35051"/>
                  </a:lnTo>
                  <a:lnTo>
                    <a:pt x="9405" y="73080"/>
                  </a:lnTo>
                  <a:lnTo>
                    <a:pt x="0" y="119633"/>
                  </a:lnTo>
                  <a:lnTo>
                    <a:pt x="0" y="598169"/>
                  </a:lnTo>
                  <a:lnTo>
                    <a:pt x="9405" y="644723"/>
                  </a:lnTo>
                  <a:lnTo>
                    <a:pt x="35051" y="682751"/>
                  </a:lnTo>
                  <a:lnTo>
                    <a:pt x="73080" y="708398"/>
                  </a:lnTo>
                  <a:lnTo>
                    <a:pt x="119633" y="717803"/>
                  </a:lnTo>
                  <a:lnTo>
                    <a:pt x="749045" y="717803"/>
                  </a:lnTo>
                  <a:lnTo>
                    <a:pt x="795599" y="708398"/>
                  </a:lnTo>
                  <a:lnTo>
                    <a:pt x="833627" y="682751"/>
                  </a:lnTo>
                  <a:lnTo>
                    <a:pt x="859274" y="644723"/>
                  </a:lnTo>
                  <a:lnTo>
                    <a:pt x="868679" y="598169"/>
                  </a:lnTo>
                  <a:lnTo>
                    <a:pt x="868679" y="119633"/>
                  </a:lnTo>
                  <a:lnTo>
                    <a:pt x="859274" y="73080"/>
                  </a:lnTo>
                  <a:lnTo>
                    <a:pt x="833627" y="35051"/>
                  </a:lnTo>
                  <a:lnTo>
                    <a:pt x="795599" y="9405"/>
                  </a:lnTo>
                  <a:lnTo>
                    <a:pt x="749045" y="0"/>
                  </a:lnTo>
                  <a:close/>
                </a:path>
              </a:pathLst>
            </a:custGeom>
            <a:solidFill>
              <a:srgbClr val="ED7674">
                <a:alpha val="28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67872" y="646176"/>
              <a:ext cx="280416" cy="365760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/>
          <p:nvPr/>
        </p:nvSpPr>
        <p:spPr>
          <a:xfrm>
            <a:off x="10805286" y="339597"/>
            <a:ext cx="1022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Product1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0906759" y="2555494"/>
            <a:ext cx="1022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Product3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10183748" y="881252"/>
            <a:ext cx="1635125" cy="4872355"/>
            <a:chOff x="10183748" y="881252"/>
            <a:chExt cx="1635125" cy="4872355"/>
          </a:xfrm>
        </p:grpSpPr>
        <p:sp>
          <p:nvSpPr>
            <p:cNvPr id="24" name="object 24" descr=""/>
            <p:cNvSpPr/>
            <p:nvPr/>
          </p:nvSpPr>
          <p:spPr>
            <a:xfrm>
              <a:off x="10949939" y="2724911"/>
              <a:ext cx="868680" cy="718185"/>
            </a:xfrm>
            <a:custGeom>
              <a:avLst/>
              <a:gdLst/>
              <a:ahLst/>
              <a:cxnLst/>
              <a:rect l="l" t="t" r="r" b="b"/>
              <a:pathLst>
                <a:path w="868679" h="718185">
                  <a:moveTo>
                    <a:pt x="749045" y="0"/>
                  </a:moveTo>
                  <a:lnTo>
                    <a:pt x="119633" y="0"/>
                  </a:lnTo>
                  <a:lnTo>
                    <a:pt x="73080" y="9405"/>
                  </a:lnTo>
                  <a:lnTo>
                    <a:pt x="35051" y="35051"/>
                  </a:lnTo>
                  <a:lnTo>
                    <a:pt x="9405" y="73080"/>
                  </a:lnTo>
                  <a:lnTo>
                    <a:pt x="0" y="119634"/>
                  </a:lnTo>
                  <a:lnTo>
                    <a:pt x="0" y="598170"/>
                  </a:lnTo>
                  <a:lnTo>
                    <a:pt x="9405" y="644723"/>
                  </a:lnTo>
                  <a:lnTo>
                    <a:pt x="35051" y="682751"/>
                  </a:lnTo>
                  <a:lnTo>
                    <a:pt x="73080" y="708398"/>
                  </a:lnTo>
                  <a:lnTo>
                    <a:pt x="119633" y="717803"/>
                  </a:lnTo>
                  <a:lnTo>
                    <a:pt x="749045" y="717803"/>
                  </a:lnTo>
                  <a:lnTo>
                    <a:pt x="795599" y="708398"/>
                  </a:lnTo>
                  <a:lnTo>
                    <a:pt x="833627" y="682751"/>
                  </a:lnTo>
                  <a:lnTo>
                    <a:pt x="859274" y="644723"/>
                  </a:lnTo>
                  <a:lnTo>
                    <a:pt x="868679" y="598170"/>
                  </a:lnTo>
                  <a:lnTo>
                    <a:pt x="868679" y="119634"/>
                  </a:lnTo>
                  <a:lnTo>
                    <a:pt x="859274" y="73080"/>
                  </a:lnTo>
                  <a:lnTo>
                    <a:pt x="833627" y="35051"/>
                  </a:lnTo>
                  <a:lnTo>
                    <a:pt x="795599" y="9405"/>
                  </a:lnTo>
                  <a:lnTo>
                    <a:pt x="749045" y="0"/>
                  </a:lnTo>
                  <a:close/>
                </a:path>
              </a:pathLst>
            </a:custGeom>
            <a:solidFill>
              <a:srgbClr val="ED7674">
                <a:alpha val="28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45595" y="2830067"/>
              <a:ext cx="278892" cy="365760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10911839" y="3848100"/>
              <a:ext cx="868680" cy="718185"/>
            </a:xfrm>
            <a:custGeom>
              <a:avLst/>
              <a:gdLst/>
              <a:ahLst/>
              <a:cxnLst/>
              <a:rect l="l" t="t" r="r" b="b"/>
              <a:pathLst>
                <a:path w="868679" h="718185">
                  <a:moveTo>
                    <a:pt x="749045" y="0"/>
                  </a:moveTo>
                  <a:lnTo>
                    <a:pt x="119633" y="0"/>
                  </a:lnTo>
                  <a:lnTo>
                    <a:pt x="73080" y="9405"/>
                  </a:lnTo>
                  <a:lnTo>
                    <a:pt x="35051" y="35051"/>
                  </a:lnTo>
                  <a:lnTo>
                    <a:pt x="9405" y="73080"/>
                  </a:lnTo>
                  <a:lnTo>
                    <a:pt x="0" y="119633"/>
                  </a:lnTo>
                  <a:lnTo>
                    <a:pt x="0" y="598169"/>
                  </a:lnTo>
                  <a:lnTo>
                    <a:pt x="9405" y="644723"/>
                  </a:lnTo>
                  <a:lnTo>
                    <a:pt x="35051" y="682752"/>
                  </a:lnTo>
                  <a:lnTo>
                    <a:pt x="73080" y="708398"/>
                  </a:lnTo>
                  <a:lnTo>
                    <a:pt x="119633" y="717804"/>
                  </a:lnTo>
                  <a:lnTo>
                    <a:pt x="749045" y="717804"/>
                  </a:lnTo>
                  <a:lnTo>
                    <a:pt x="795599" y="708398"/>
                  </a:lnTo>
                  <a:lnTo>
                    <a:pt x="833627" y="682751"/>
                  </a:lnTo>
                  <a:lnTo>
                    <a:pt x="859274" y="644723"/>
                  </a:lnTo>
                  <a:lnTo>
                    <a:pt x="868679" y="598169"/>
                  </a:lnTo>
                  <a:lnTo>
                    <a:pt x="868679" y="119633"/>
                  </a:lnTo>
                  <a:lnTo>
                    <a:pt x="859274" y="73080"/>
                  </a:lnTo>
                  <a:lnTo>
                    <a:pt x="833627" y="35051"/>
                  </a:lnTo>
                  <a:lnTo>
                    <a:pt x="795599" y="9405"/>
                  </a:lnTo>
                  <a:lnTo>
                    <a:pt x="749045" y="0"/>
                  </a:lnTo>
                  <a:close/>
                </a:path>
              </a:pathLst>
            </a:custGeom>
            <a:solidFill>
              <a:srgbClr val="ED7674">
                <a:alpha val="28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05971" y="3951732"/>
              <a:ext cx="280416" cy="365760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10939271" y="5035295"/>
              <a:ext cx="868680" cy="718185"/>
            </a:xfrm>
            <a:custGeom>
              <a:avLst/>
              <a:gdLst/>
              <a:ahLst/>
              <a:cxnLst/>
              <a:rect l="l" t="t" r="r" b="b"/>
              <a:pathLst>
                <a:path w="868679" h="718185">
                  <a:moveTo>
                    <a:pt x="749046" y="0"/>
                  </a:moveTo>
                  <a:lnTo>
                    <a:pt x="119633" y="0"/>
                  </a:lnTo>
                  <a:lnTo>
                    <a:pt x="73080" y="9405"/>
                  </a:lnTo>
                  <a:lnTo>
                    <a:pt x="35051" y="35051"/>
                  </a:lnTo>
                  <a:lnTo>
                    <a:pt x="9405" y="73080"/>
                  </a:lnTo>
                  <a:lnTo>
                    <a:pt x="0" y="119633"/>
                  </a:lnTo>
                  <a:lnTo>
                    <a:pt x="0" y="598169"/>
                  </a:lnTo>
                  <a:lnTo>
                    <a:pt x="9405" y="644734"/>
                  </a:lnTo>
                  <a:lnTo>
                    <a:pt x="35051" y="682761"/>
                  </a:lnTo>
                  <a:lnTo>
                    <a:pt x="73080" y="708401"/>
                  </a:lnTo>
                  <a:lnTo>
                    <a:pt x="119633" y="717803"/>
                  </a:lnTo>
                  <a:lnTo>
                    <a:pt x="749046" y="717803"/>
                  </a:lnTo>
                  <a:lnTo>
                    <a:pt x="795599" y="708401"/>
                  </a:lnTo>
                  <a:lnTo>
                    <a:pt x="833627" y="682761"/>
                  </a:lnTo>
                  <a:lnTo>
                    <a:pt x="859274" y="644734"/>
                  </a:lnTo>
                  <a:lnTo>
                    <a:pt x="868679" y="598169"/>
                  </a:lnTo>
                  <a:lnTo>
                    <a:pt x="868679" y="119633"/>
                  </a:lnTo>
                  <a:lnTo>
                    <a:pt x="859274" y="73080"/>
                  </a:lnTo>
                  <a:lnTo>
                    <a:pt x="833627" y="35051"/>
                  </a:lnTo>
                  <a:lnTo>
                    <a:pt x="795599" y="9405"/>
                  </a:lnTo>
                  <a:lnTo>
                    <a:pt x="749046" y="0"/>
                  </a:lnTo>
                  <a:close/>
                </a:path>
              </a:pathLst>
            </a:custGeom>
            <a:solidFill>
              <a:srgbClr val="ED7674">
                <a:alpha val="28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33403" y="5138927"/>
              <a:ext cx="278892" cy="365760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10193273" y="890777"/>
              <a:ext cx="578485" cy="890905"/>
            </a:xfrm>
            <a:custGeom>
              <a:avLst/>
              <a:gdLst/>
              <a:ahLst/>
              <a:cxnLst/>
              <a:rect l="l" t="t" r="r" b="b"/>
              <a:pathLst>
                <a:path w="578484" h="890905">
                  <a:moveTo>
                    <a:pt x="578484" y="0"/>
                  </a:moveTo>
                  <a:lnTo>
                    <a:pt x="578484" y="508"/>
                  </a:lnTo>
                  <a:lnTo>
                    <a:pt x="0" y="508"/>
                  </a:lnTo>
                  <a:lnTo>
                    <a:pt x="0" y="890777"/>
                  </a:lnTo>
                </a:path>
              </a:pathLst>
            </a:custGeom>
            <a:ln w="190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11214354" y="983107"/>
            <a:ext cx="2133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Arial MT"/>
                <a:cs typeface="Arial MT"/>
              </a:rPr>
              <a:t>S3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7" name="object 3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32" name="object 32" descr=""/>
          <p:cNvSpPr txBox="1"/>
          <p:nvPr/>
        </p:nvSpPr>
        <p:spPr>
          <a:xfrm>
            <a:off x="11255120" y="2007489"/>
            <a:ext cx="212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Arial MT"/>
                <a:cs typeface="Arial MT"/>
              </a:rPr>
              <a:t>S3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0868025" y="3170682"/>
            <a:ext cx="1050290" cy="2503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0215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Arial MT"/>
                <a:cs typeface="Arial MT"/>
              </a:rPr>
              <a:t>S3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7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Product4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1200">
              <a:latin typeface="Trebuchet MS"/>
              <a:cs typeface="Trebuchet MS"/>
            </a:endParaRPr>
          </a:p>
          <a:p>
            <a:pPr marL="401955">
              <a:lnSpc>
                <a:spcPct val="100000"/>
              </a:lnSpc>
            </a:pPr>
            <a:r>
              <a:rPr dirty="0" sz="1200" spc="-25">
                <a:solidFill>
                  <a:srgbClr val="FFFFFF"/>
                </a:solidFill>
                <a:latin typeface="Arial MT"/>
                <a:cs typeface="Arial MT"/>
              </a:rPr>
              <a:t>S3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1200">
              <a:latin typeface="Arial MT"/>
              <a:cs typeface="Arial MT"/>
            </a:endParaRPr>
          </a:p>
          <a:p>
            <a:pPr marL="3937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Product5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200">
              <a:latin typeface="Trebuchet MS"/>
              <a:cs typeface="Trebuchet MS"/>
            </a:endParaRPr>
          </a:p>
          <a:p>
            <a:pPr marL="438150">
              <a:lnSpc>
                <a:spcPct val="100000"/>
              </a:lnSpc>
            </a:pPr>
            <a:r>
              <a:rPr dirty="0" sz="1200" spc="-25">
                <a:solidFill>
                  <a:srgbClr val="FFFFFF"/>
                </a:solidFill>
                <a:latin typeface="Arial MT"/>
                <a:cs typeface="Arial MT"/>
              </a:rPr>
              <a:t>S3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7488173" y="1298575"/>
            <a:ext cx="721995" cy="529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Input</a:t>
            </a:r>
            <a:r>
              <a:rPr dirty="0" sz="11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knowledge graph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9682988" y="1877695"/>
            <a:ext cx="60769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Generate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7443" y="-63296"/>
            <a:ext cx="6802120" cy="767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4600"/>
              </a:lnSpc>
              <a:spcBef>
                <a:spcPts val="95"/>
              </a:spcBef>
            </a:pPr>
            <a:r>
              <a:rPr dirty="0" sz="4000" spc="90" b="1">
                <a:solidFill>
                  <a:srgbClr val="FFFFFF"/>
                </a:solidFill>
                <a:latin typeface="Trebuchet MS"/>
                <a:cs typeface="Trebuchet MS"/>
              </a:rPr>
              <a:t>Workshop</a:t>
            </a:r>
            <a:r>
              <a:rPr dirty="0" sz="4000" spc="-1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10" b="1">
                <a:solidFill>
                  <a:srgbClr val="FFFFFF"/>
                </a:solidFill>
                <a:latin typeface="Trebuchet MS"/>
                <a:cs typeface="Trebuchet MS"/>
              </a:rPr>
              <a:t>architecture</a:t>
            </a:r>
            <a:endParaRPr sz="4000">
              <a:latin typeface="Trebuchet MS"/>
              <a:cs typeface="Trebuchet MS"/>
            </a:endParaRPr>
          </a:p>
          <a:p>
            <a:pPr algn="r" marR="5080">
              <a:lnSpc>
                <a:spcPts val="1240"/>
              </a:lnSpc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Knowledge</a:t>
            </a:r>
            <a:r>
              <a:rPr dirty="0" sz="1200" spc="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Graph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060947" y="720851"/>
            <a:ext cx="1140460" cy="1896110"/>
            <a:chOff x="6060947" y="720851"/>
            <a:chExt cx="1140460" cy="1896110"/>
          </a:xfrm>
        </p:grpSpPr>
        <p:sp>
          <p:nvSpPr>
            <p:cNvPr id="3" name="object 3" descr=""/>
            <p:cNvSpPr/>
            <p:nvPr/>
          </p:nvSpPr>
          <p:spPr>
            <a:xfrm>
              <a:off x="6060947" y="720851"/>
              <a:ext cx="1140460" cy="1896110"/>
            </a:xfrm>
            <a:custGeom>
              <a:avLst/>
              <a:gdLst/>
              <a:ahLst/>
              <a:cxnLst/>
              <a:rect l="l" t="t" r="r" b="b"/>
              <a:pathLst>
                <a:path w="1140459" h="1896110">
                  <a:moveTo>
                    <a:pt x="949959" y="0"/>
                  </a:moveTo>
                  <a:lnTo>
                    <a:pt x="189991" y="0"/>
                  </a:lnTo>
                  <a:lnTo>
                    <a:pt x="139494" y="6788"/>
                  </a:lnTo>
                  <a:lnTo>
                    <a:pt x="94111" y="25945"/>
                  </a:lnTo>
                  <a:lnTo>
                    <a:pt x="55657" y="55657"/>
                  </a:lnTo>
                  <a:lnTo>
                    <a:pt x="25945" y="94111"/>
                  </a:lnTo>
                  <a:lnTo>
                    <a:pt x="6788" y="139494"/>
                  </a:lnTo>
                  <a:lnTo>
                    <a:pt x="0" y="189992"/>
                  </a:lnTo>
                  <a:lnTo>
                    <a:pt x="0" y="1705864"/>
                  </a:lnTo>
                  <a:lnTo>
                    <a:pt x="6788" y="1756361"/>
                  </a:lnTo>
                  <a:lnTo>
                    <a:pt x="25945" y="1801744"/>
                  </a:lnTo>
                  <a:lnTo>
                    <a:pt x="55657" y="1840198"/>
                  </a:lnTo>
                  <a:lnTo>
                    <a:pt x="94111" y="1869910"/>
                  </a:lnTo>
                  <a:lnTo>
                    <a:pt x="139494" y="1889067"/>
                  </a:lnTo>
                  <a:lnTo>
                    <a:pt x="189991" y="1895856"/>
                  </a:lnTo>
                  <a:lnTo>
                    <a:pt x="949959" y="1895856"/>
                  </a:lnTo>
                  <a:lnTo>
                    <a:pt x="1000457" y="1889067"/>
                  </a:lnTo>
                  <a:lnTo>
                    <a:pt x="1045840" y="1869910"/>
                  </a:lnTo>
                  <a:lnTo>
                    <a:pt x="1084294" y="1840198"/>
                  </a:lnTo>
                  <a:lnTo>
                    <a:pt x="1114006" y="1801744"/>
                  </a:lnTo>
                  <a:lnTo>
                    <a:pt x="1133163" y="1756361"/>
                  </a:lnTo>
                  <a:lnTo>
                    <a:pt x="1139952" y="1705864"/>
                  </a:lnTo>
                  <a:lnTo>
                    <a:pt x="1139952" y="189992"/>
                  </a:lnTo>
                  <a:lnTo>
                    <a:pt x="1133163" y="139494"/>
                  </a:lnTo>
                  <a:lnTo>
                    <a:pt x="1114006" y="94111"/>
                  </a:lnTo>
                  <a:lnTo>
                    <a:pt x="1084294" y="55657"/>
                  </a:lnTo>
                  <a:lnTo>
                    <a:pt x="1045840" y="25945"/>
                  </a:lnTo>
                  <a:lnTo>
                    <a:pt x="1000457" y="6788"/>
                  </a:lnTo>
                  <a:lnTo>
                    <a:pt x="949959" y="0"/>
                  </a:lnTo>
                  <a:close/>
                </a:path>
              </a:pathLst>
            </a:custGeom>
            <a:solidFill>
              <a:srgbClr val="ED7674">
                <a:alpha val="28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67271" y="1196339"/>
              <a:ext cx="451103" cy="449579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6037579" y="1675638"/>
            <a:ext cx="1203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Arial MT"/>
                <a:cs typeface="Arial MT"/>
              </a:rPr>
              <a:t>Amazon</a:t>
            </a:r>
            <a:r>
              <a:rPr dirty="0" sz="12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 MT"/>
                <a:cs typeface="Arial MT"/>
              </a:rPr>
              <a:t>Neptune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860028" y="1225422"/>
            <a:ext cx="212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Arial MT"/>
                <a:cs typeface="Arial MT"/>
              </a:rPr>
              <a:t>S3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844021" y="1399159"/>
            <a:ext cx="1022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Product2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340090" y="531367"/>
            <a:ext cx="12477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Ontology</a:t>
            </a:r>
            <a:r>
              <a:rPr dirty="0" sz="1200" spc="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xref</a:t>
            </a:r>
            <a:r>
              <a:rPr dirty="0" sz="1200" spc="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file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480806" y="2647569"/>
            <a:ext cx="1009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Aggregate</a:t>
            </a:r>
            <a:r>
              <a:rPr dirty="0" sz="1200" spc="2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file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860917" y="2266569"/>
            <a:ext cx="212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Arial MT"/>
                <a:cs typeface="Arial MT"/>
              </a:rPr>
              <a:t>S3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5177028" y="4223003"/>
            <a:ext cx="3390900" cy="1118870"/>
          </a:xfrm>
          <a:custGeom>
            <a:avLst/>
            <a:gdLst/>
            <a:ahLst/>
            <a:cxnLst/>
            <a:rect l="l" t="t" r="r" b="b"/>
            <a:pathLst>
              <a:path w="3390900" h="1118870">
                <a:moveTo>
                  <a:pt x="3204464" y="0"/>
                </a:moveTo>
                <a:lnTo>
                  <a:pt x="186436" y="0"/>
                </a:lnTo>
                <a:lnTo>
                  <a:pt x="136863" y="6657"/>
                </a:lnTo>
                <a:lnTo>
                  <a:pt x="92324" y="25447"/>
                </a:lnTo>
                <a:lnTo>
                  <a:pt x="54594" y="54594"/>
                </a:lnTo>
                <a:lnTo>
                  <a:pt x="25447" y="92324"/>
                </a:lnTo>
                <a:lnTo>
                  <a:pt x="6657" y="136863"/>
                </a:lnTo>
                <a:lnTo>
                  <a:pt x="0" y="186436"/>
                </a:lnTo>
                <a:lnTo>
                  <a:pt x="0" y="932180"/>
                </a:lnTo>
                <a:lnTo>
                  <a:pt x="6657" y="981752"/>
                </a:lnTo>
                <a:lnTo>
                  <a:pt x="25447" y="1026291"/>
                </a:lnTo>
                <a:lnTo>
                  <a:pt x="54594" y="1064021"/>
                </a:lnTo>
                <a:lnTo>
                  <a:pt x="92324" y="1093168"/>
                </a:lnTo>
                <a:lnTo>
                  <a:pt x="136863" y="1111958"/>
                </a:lnTo>
                <a:lnTo>
                  <a:pt x="186436" y="1118616"/>
                </a:lnTo>
                <a:lnTo>
                  <a:pt x="3204464" y="1118616"/>
                </a:lnTo>
                <a:lnTo>
                  <a:pt x="3254036" y="1111958"/>
                </a:lnTo>
                <a:lnTo>
                  <a:pt x="3298575" y="1093168"/>
                </a:lnTo>
                <a:lnTo>
                  <a:pt x="3336305" y="1064021"/>
                </a:lnTo>
                <a:lnTo>
                  <a:pt x="3365452" y="1026291"/>
                </a:lnTo>
                <a:lnTo>
                  <a:pt x="3384242" y="981752"/>
                </a:lnTo>
                <a:lnTo>
                  <a:pt x="3390900" y="932180"/>
                </a:lnTo>
                <a:lnTo>
                  <a:pt x="3390900" y="186436"/>
                </a:lnTo>
                <a:lnTo>
                  <a:pt x="3384242" y="136863"/>
                </a:lnTo>
                <a:lnTo>
                  <a:pt x="3365452" y="92324"/>
                </a:lnTo>
                <a:lnTo>
                  <a:pt x="3336305" y="54594"/>
                </a:lnTo>
                <a:lnTo>
                  <a:pt x="3298575" y="25447"/>
                </a:lnTo>
                <a:lnTo>
                  <a:pt x="3254036" y="6657"/>
                </a:lnTo>
                <a:lnTo>
                  <a:pt x="3204464" y="0"/>
                </a:lnTo>
                <a:close/>
              </a:path>
            </a:pathLst>
          </a:custGeom>
          <a:solidFill>
            <a:srgbClr val="ED7674">
              <a:alpha val="2862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5598667" y="4070730"/>
            <a:ext cx="26720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Catalog</a:t>
            </a: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permissions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management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7393685" y="1120902"/>
            <a:ext cx="709930" cy="76200"/>
          </a:xfrm>
          <a:custGeom>
            <a:avLst/>
            <a:gdLst/>
            <a:ahLst/>
            <a:cxnLst/>
            <a:rect l="l" t="t" r="r" b="b"/>
            <a:pathLst>
              <a:path w="70992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58293" y="47625"/>
                </a:lnTo>
                <a:lnTo>
                  <a:pt x="53975" y="43307"/>
                </a:lnTo>
                <a:lnTo>
                  <a:pt x="53975" y="32893"/>
                </a:lnTo>
                <a:lnTo>
                  <a:pt x="58293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709929" h="76200">
                <a:moveTo>
                  <a:pt x="76200" y="28575"/>
                </a:moveTo>
                <a:lnTo>
                  <a:pt x="58293" y="28575"/>
                </a:lnTo>
                <a:lnTo>
                  <a:pt x="53975" y="32893"/>
                </a:lnTo>
                <a:lnTo>
                  <a:pt x="53975" y="43307"/>
                </a:lnTo>
                <a:lnTo>
                  <a:pt x="58293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709929" h="76200">
                <a:moveTo>
                  <a:pt x="705485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705485" y="47625"/>
                </a:lnTo>
                <a:lnTo>
                  <a:pt x="709676" y="43307"/>
                </a:lnTo>
                <a:lnTo>
                  <a:pt x="709676" y="32893"/>
                </a:lnTo>
                <a:lnTo>
                  <a:pt x="705485" y="2857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7392161" y="2024633"/>
            <a:ext cx="709930" cy="76200"/>
          </a:xfrm>
          <a:custGeom>
            <a:avLst/>
            <a:gdLst/>
            <a:ahLst/>
            <a:cxnLst/>
            <a:rect l="l" t="t" r="r" b="b"/>
            <a:pathLst>
              <a:path w="70992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58293" y="47625"/>
                </a:lnTo>
                <a:lnTo>
                  <a:pt x="53975" y="43306"/>
                </a:lnTo>
                <a:lnTo>
                  <a:pt x="53975" y="32892"/>
                </a:lnTo>
                <a:lnTo>
                  <a:pt x="58293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709929" h="76200">
                <a:moveTo>
                  <a:pt x="76200" y="28575"/>
                </a:moveTo>
                <a:lnTo>
                  <a:pt x="58293" y="28575"/>
                </a:lnTo>
                <a:lnTo>
                  <a:pt x="53975" y="32892"/>
                </a:lnTo>
                <a:lnTo>
                  <a:pt x="53975" y="43306"/>
                </a:lnTo>
                <a:lnTo>
                  <a:pt x="58293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709929" h="76200">
                <a:moveTo>
                  <a:pt x="705485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705485" y="47625"/>
                </a:lnTo>
                <a:lnTo>
                  <a:pt x="709676" y="43306"/>
                </a:lnTo>
                <a:lnTo>
                  <a:pt x="709676" y="32892"/>
                </a:lnTo>
                <a:lnTo>
                  <a:pt x="705485" y="2857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9740645" y="1569719"/>
            <a:ext cx="2015489" cy="3808729"/>
            <a:chOff x="9740645" y="1569719"/>
            <a:chExt cx="2015489" cy="3808729"/>
          </a:xfrm>
        </p:grpSpPr>
        <p:sp>
          <p:nvSpPr>
            <p:cNvPr id="16" name="object 16" descr=""/>
            <p:cNvSpPr/>
            <p:nvPr/>
          </p:nvSpPr>
          <p:spPr>
            <a:xfrm>
              <a:off x="9740645" y="1759076"/>
              <a:ext cx="1087755" cy="415290"/>
            </a:xfrm>
            <a:custGeom>
              <a:avLst/>
              <a:gdLst/>
              <a:ahLst/>
              <a:cxnLst/>
              <a:rect l="l" t="t" r="r" b="b"/>
              <a:pathLst>
                <a:path w="1087754" h="415289">
                  <a:moveTo>
                    <a:pt x="76200" y="338582"/>
                  </a:moveTo>
                  <a:lnTo>
                    <a:pt x="0" y="376682"/>
                  </a:lnTo>
                  <a:lnTo>
                    <a:pt x="76200" y="414782"/>
                  </a:lnTo>
                  <a:lnTo>
                    <a:pt x="76200" y="386207"/>
                  </a:lnTo>
                  <a:lnTo>
                    <a:pt x="58293" y="386207"/>
                  </a:lnTo>
                  <a:lnTo>
                    <a:pt x="53975" y="382015"/>
                  </a:lnTo>
                  <a:lnTo>
                    <a:pt x="53975" y="371475"/>
                  </a:lnTo>
                  <a:lnTo>
                    <a:pt x="58293" y="367157"/>
                  </a:lnTo>
                  <a:lnTo>
                    <a:pt x="76200" y="367157"/>
                  </a:lnTo>
                  <a:lnTo>
                    <a:pt x="76200" y="338582"/>
                  </a:lnTo>
                  <a:close/>
                </a:path>
                <a:path w="1087754" h="415289">
                  <a:moveTo>
                    <a:pt x="76200" y="367157"/>
                  </a:moveTo>
                  <a:lnTo>
                    <a:pt x="58293" y="367157"/>
                  </a:lnTo>
                  <a:lnTo>
                    <a:pt x="53975" y="371475"/>
                  </a:lnTo>
                  <a:lnTo>
                    <a:pt x="53975" y="382015"/>
                  </a:lnTo>
                  <a:lnTo>
                    <a:pt x="58293" y="386207"/>
                  </a:lnTo>
                  <a:lnTo>
                    <a:pt x="76200" y="386207"/>
                  </a:lnTo>
                  <a:lnTo>
                    <a:pt x="76200" y="367157"/>
                  </a:lnTo>
                  <a:close/>
                </a:path>
                <a:path w="1087754" h="415289">
                  <a:moveTo>
                    <a:pt x="442849" y="367157"/>
                  </a:moveTo>
                  <a:lnTo>
                    <a:pt x="76200" y="367157"/>
                  </a:lnTo>
                  <a:lnTo>
                    <a:pt x="76200" y="386207"/>
                  </a:lnTo>
                  <a:lnTo>
                    <a:pt x="457580" y="386207"/>
                  </a:lnTo>
                  <a:lnTo>
                    <a:pt x="461899" y="382015"/>
                  </a:lnTo>
                  <a:lnTo>
                    <a:pt x="461899" y="376682"/>
                  </a:lnTo>
                  <a:lnTo>
                    <a:pt x="442849" y="376682"/>
                  </a:lnTo>
                  <a:lnTo>
                    <a:pt x="442849" y="367157"/>
                  </a:lnTo>
                  <a:close/>
                </a:path>
                <a:path w="1087754" h="415289">
                  <a:moveTo>
                    <a:pt x="1083055" y="0"/>
                  </a:moveTo>
                  <a:lnTo>
                    <a:pt x="447167" y="0"/>
                  </a:lnTo>
                  <a:lnTo>
                    <a:pt x="442849" y="4318"/>
                  </a:lnTo>
                  <a:lnTo>
                    <a:pt x="442849" y="376682"/>
                  </a:lnTo>
                  <a:lnTo>
                    <a:pt x="452374" y="367157"/>
                  </a:lnTo>
                  <a:lnTo>
                    <a:pt x="461899" y="367157"/>
                  </a:lnTo>
                  <a:lnTo>
                    <a:pt x="461899" y="19050"/>
                  </a:lnTo>
                  <a:lnTo>
                    <a:pt x="452374" y="19050"/>
                  </a:lnTo>
                  <a:lnTo>
                    <a:pt x="461899" y="9525"/>
                  </a:lnTo>
                  <a:lnTo>
                    <a:pt x="1087247" y="9525"/>
                  </a:lnTo>
                  <a:lnTo>
                    <a:pt x="1087247" y="4318"/>
                  </a:lnTo>
                  <a:lnTo>
                    <a:pt x="1083055" y="0"/>
                  </a:lnTo>
                  <a:close/>
                </a:path>
                <a:path w="1087754" h="415289">
                  <a:moveTo>
                    <a:pt x="461899" y="367157"/>
                  </a:moveTo>
                  <a:lnTo>
                    <a:pt x="452374" y="367157"/>
                  </a:lnTo>
                  <a:lnTo>
                    <a:pt x="442849" y="376682"/>
                  </a:lnTo>
                  <a:lnTo>
                    <a:pt x="461899" y="376682"/>
                  </a:lnTo>
                  <a:lnTo>
                    <a:pt x="461899" y="367157"/>
                  </a:lnTo>
                  <a:close/>
                </a:path>
                <a:path w="1087754" h="415289">
                  <a:moveTo>
                    <a:pt x="461899" y="9525"/>
                  </a:moveTo>
                  <a:lnTo>
                    <a:pt x="452374" y="19050"/>
                  </a:lnTo>
                  <a:lnTo>
                    <a:pt x="461899" y="19050"/>
                  </a:lnTo>
                  <a:lnTo>
                    <a:pt x="461899" y="9525"/>
                  </a:lnTo>
                  <a:close/>
                </a:path>
                <a:path w="1087754" h="415289">
                  <a:moveTo>
                    <a:pt x="1087247" y="9525"/>
                  </a:moveTo>
                  <a:lnTo>
                    <a:pt x="461899" y="9525"/>
                  </a:lnTo>
                  <a:lnTo>
                    <a:pt x="461899" y="19050"/>
                  </a:lnTo>
                  <a:lnTo>
                    <a:pt x="1083055" y="19050"/>
                  </a:lnTo>
                  <a:lnTo>
                    <a:pt x="1087247" y="14732"/>
                  </a:lnTo>
                  <a:lnTo>
                    <a:pt x="1087247" y="9525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0193273" y="2135886"/>
              <a:ext cx="663575" cy="3232785"/>
            </a:xfrm>
            <a:custGeom>
              <a:avLst/>
              <a:gdLst/>
              <a:ahLst/>
              <a:cxnLst/>
              <a:rect l="l" t="t" r="r" b="b"/>
              <a:pathLst>
                <a:path w="663575" h="3232785">
                  <a:moveTo>
                    <a:pt x="650240" y="947674"/>
                  </a:moveTo>
                  <a:lnTo>
                    <a:pt x="650240" y="943355"/>
                  </a:lnTo>
                  <a:lnTo>
                    <a:pt x="0" y="943355"/>
                  </a:lnTo>
                  <a:lnTo>
                    <a:pt x="0" y="0"/>
                  </a:lnTo>
                </a:path>
                <a:path w="663575" h="3232785">
                  <a:moveTo>
                    <a:pt x="625728" y="2168271"/>
                  </a:moveTo>
                  <a:lnTo>
                    <a:pt x="625728" y="2167128"/>
                  </a:lnTo>
                  <a:lnTo>
                    <a:pt x="0" y="2167128"/>
                  </a:lnTo>
                  <a:lnTo>
                    <a:pt x="0" y="534924"/>
                  </a:lnTo>
                </a:path>
                <a:path w="663575" h="3232785">
                  <a:moveTo>
                    <a:pt x="663067" y="3232785"/>
                  </a:moveTo>
                  <a:lnTo>
                    <a:pt x="663067" y="3227197"/>
                  </a:lnTo>
                  <a:lnTo>
                    <a:pt x="0" y="3227197"/>
                  </a:lnTo>
                  <a:lnTo>
                    <a:pt x="0" y="1293876"/>
                  </a:lnTo>
                </a:path>
              </a:pathLst>
            </a:custGeom>
            <a:ln w="190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0887455" y="1569719"/>
              <a:ext cx="868680" cy="718185"/>
            </a:xfrm>
            <a:custGeom>
              <a:avLst/>
              <a:gdLst/>
              <a:ahLst/>
              <a:cxnLst/>
              <a:rect l="l" t="t" r="r" b="b"/>
              <a:pathLst>
                <a:path w="868679" h="718185">
                  <a:moveTo>
                    <a:pt x="749046" y="0"/>
                  </a:moveTo>
                  <a:lnTo>
                    <a:pt x="119634" y="0"/>
                  </a:lnTo>
                  <a:lnTo>
                    <a:pt x="73080" y="9405"/>
                  </a:lnTo>
                  <a:lnTo>
                    <a:pt x="35051" y="35051"/>
                  </a:lnTo>
                  <a:lnTo>
                    <a:pt x="9405" y="73080"/>
                  </a:lnTo>
                  <a:lnTo>
                    <a:pt x="0" y="119633"/>
                  </a:lnTo>
                  <a:lnTo>
                    <a:pt x="0" y="598169"/>
                  </a:lnTo>
                  <a:lnTo>
                    <a:pt x="9405" y="644723"/>
                  </a:lnTo>
                  <a:lnTo>
                    <a:pt x="35052" y="682751"/>
                  </a:lnTo>
                  <a:lnTo>
                    <a:pt x="73080" y="708398"/>
                  </a:lnTo>
                  <a:lnTo>
                    <a:pt x="119634" y="717803"/>
                  </a:lnTo>
                  <a:lnTo>
                    <a:pt x="749046" y="717803"/>
                  </a:lnTo>
                  <a:lnTo>
                    <a:pt x="795599" y="708398"/>
                  </a:lnTo>
                  <a:lnTo>
                    <a:pt x="833627" y="682751"/>
                  </a:lnTo>
                  <a:lnTo>
                    <a:pt x="859274" y="644723"/>
                  </a:lnTo>
                  <a:lnTo>
                    <a:pt x="868679" y="598169"/>
                  </a:lnTo>
                  <a:lnTo>
                    <a:pt x="868679" y="119633"/>
                  </a:lnTo>
                  <a:lnTo>
                    <a:pt x="859274" y="73080"/>
                  </a:lnTo>
                  <a:lnTo>
                    <a:pt x="833627" y="35051"/>
                  </a:lnTo>
                  <a:lnTo>
                    <a:pt x="795599" y="9405"/>
                  </a:lnTo>
                  <a:lnTo>
                    <a:pt x="749046" y="0"/>
                  </a:lnTo>
                  <a:close/>
                </a:path>
              </a:pathLst>
            </a:custGeom>
            <a:solidFill>
              <a:srgbClr val="ED7674">
                <a:alpha val="28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81587" y="1673351"/>
              <a:ext cx="280416" cy="365760"/>
            </a:xfrm>
            <a:prstGeom prst="rect">
              <a:avLst/>
            </a:prstGeom>
          </p:spPr>
        </p:pic>
      </p:grpSp>
      <p:grpSp>
        <p:nvGrpSpPr>
          <p:cNvPr id="20" name="object 20" descr=""/>
          <p:cNvGrpSpPr/>
          <p:nvPr/>
        </p:nvGrpSpPr>
        <p:grpSpPr>
          <a:xfrm>
            <a:off x="10873740" y="542544"/>
            <a:ext cx="868680" cy="718185"/>
            <a:chOff x="10873740" y="542544"/>
            <a:chExt cx="868680" cy="718185"/>
          </a:xfrm>
        </p:grpSpPr>
        <p:sp>
          <p:nvSpPr>
            <p:cNvPr id="21" name="object 21" descr=""/>
            <p:cNvSpPr/>
            <p:nvPr/>
          </p:nvSpPr>
          <p:spPr>
            <a:xfrm>
              <a:off x="10873740" y="542544"/>
              <a:ext cx="868680" cy="718185"/>
            </a:xfrm>
            <a:custGeom>
              <a:avLst/>
              <a:gdLst/>
              <a:ahLst/>
              <a:cxnLst/>
              <a:rect l="l" t="t" r="r" b="b"/>
              <a:pathLst>
                <a:path w="868679" h="718185">
                  <a:moveTo>
                    <a:pt x="749045" y="0"/>
                  </a:moveTo>
                  <a:lnTo>
                    <a:pt x="119633" y="0"/>
                  </a:lnTo>
                  <a:lnTo>
                    <a:pt x="73080" y="9405"/>
                  </a:lnTo>
                  <a:lnTo>
                    <a:pt x="35051" y="35051"/>
                  </a:lnTo>
                  <a:lnTo>
                    <a:pt x="9405" y="73080"/>
                  </a:lnTo>
                  <a:lnTo>
                    <a:pt x="0" y="119633"/>
                  </a:lnTo>
                  <a:lnTo>
                    <a:pt x="0" y="598169"/>
                  </a:lnTo>
                  <a:lnTo>
                    <a:pt x="9405" y="644723"/>
                  </a:lnTo>
                  <a:lnTo>
                    <a:pt x="35051" y="682751"/>
                  </a:lnTo>
                  <a:lnTo>
                    <a:pt x="73080" y="708398"/>
                  </a:lnTo>
                  <a:lnTo>
                    <a:pt x="119633" y="717803"/>
                  </a:lnTo>
                  <a:lnTo>
                    <a:pt x="749045" y="717803"/>
                  </a:lnTo>
                  <a:lnTo>
                    <a:pt x="795599" y="708398"/>
                  </a:lnTo>
                  <a:lnTo>
                    <a:pt x="833627" y="682751"/>
                  </a:lnTo>
                  <a:lnTo>
                    <a:pt x="859274" y="644723"/>
                  </a:lnTo>
                  <a:lnTo>
                    <a:pt x="868679" y="598169"/>
                  </a:lnTo>
                  <a:lnTo>
                    <a:pt x="868679" y="119633"/>
                  </a:lnTo>
                  <a:lnTo>
                    <a:pt x="859274" y="73080"/>
                  </a:lnTo>
                  <a:lnTo>
                    <a:pt x="833627" y="35051"/>
                  </a:lnTo>
                  <a:lnTo>
                    <a:pt x="795599" y="9405"/>
                  </a:lnTo>
                  <a:lnTo>
                    <a:pt x="749045" y="0"/>
                  </a:lnTo>
                  <a:close/>
                </a:path>
              </a:pathLst>
            </a:custGeom>
            <a:solidFill>
              <a:srgbClr val="ED7674">
                <a:alpha val="28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67872" y="646176"/>
              <a:ext cx="280416" cy="365760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10805286" y="339597"/>
            <a:ext cx="1022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Product1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0906759" y="2555494"/>
            <a:ext cx="1022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Product3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10911840" y="2724911"/>
            <a:ext cx="906780" cy="1841500"/>
            <a:chOff x="10911840" y="2724911"/>
            <a:chExt cx="906780" cy="1841500"/>
          </a:xfrm>
        </p:grpSpPr>
        <p:sp>
          <p:nvSpPr>
            <p:cNvPr id="26" name="object 26" descr=""/>
            <p:cNvSpPr/>
            <p:nvPr/>
          </p:nvSpPr>
          <p:spPr>
            <a:xfrm>
              <a:off x="10949940" y="2724911"/>
              <a:ext cx="868680" cy="718185"/>
            </a:xfrm>
            <a:custGeom>
              <a:avLst/>
              <a:gdLst/>
              <a:ahLst/>
              <a:cxnLst/>
              <a:rect l="l" t="t" r="r" b="b"/>
              <a:pathLst>
                <a:path w="868679" h="718185">
                  <a:moveTo>
                    <a:pt x="749045" y="0"/>
                  </a:moveTo>
                  <a:lnTo>
                    <a:pt x="119633" y="0"/>
                  </a:lnTo>
                  <a:lnTo>
                    <a:pt x="73080" y="9405"/>
                  </a:lnTo>
                  <a:lnTo>
                    <a:pt x="35051" y="35051"/>
                  </a:lnTo>
                  <a:lnTo>
                    <a:pt x="9405" y="73080"/>
                  </a:lnTo>
                  <a:lnTo>
                    <a:pt x="0" y="119634"/>
                  </a:lnTo>
                  <a:lnTo>
                    <a:pt x="0" y="598170"/>
                  </a:lnTo>
                  <a:lnTo>
                    <a:pt x="9405" y="644723"/>
                  </a:lnTo>
                  <a:lnTo>
                    <a:pt x="35051" y="682751"/>
                  </a:lnTo>
                  <a:lnTo>
                    <a:pt x="73080" y="708398"/>
                  </a:lnTo>
                  <a:lnTo>
                    <a:pt x="119633" y="717803"/>
                  </a:lnTo>
                  <a:lnTo>
                    <a:pt x="749045" y="717803"/>
                  </a:lnTo>
                  <a:lnTo>
                    <a:pt x="795599" y="708398"/>
                  </a:lnTo>
                  <a:lnTo>
                    <a:pt x="833627" y="682751"/>
                  </a:lnTo>
                  <a:lnTo>
                    <a:pt x="859274" y="644723"/>
                  </a:lnTo>
                  <a:lnTo>
                    <a:pt x="868679" y="598170"/>
                  </a:lnTo>
                  <a:lnTo>
                    <a:pt x="868679" y="119634"/>
                  </a:lnTo>
                  <a:lnTo>
                    <a:pt x="859274" y="73080"/>
                  </a:lnTo>
                  <a:lnTo>
                    <a:pt x="833627" y="35051"/>
                  </a:lnTo>
                  <a:lnTo>
                    <a:pt x="795599" y="9405"/>
                  </a:lnTo>
                  <a:lnTo>
                    <a:pt x="749045" y="0"/>
                  </a:lnTo>
                  <a:close/>
                </a:path>
              </a:pathLst>
            </a:custGeom>
            <a:solidFill>
              <a:srgbClr val="ED7674">
                <a:alpha val="28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45596" y="2830067"/>
              <a:ext cx="278892" cy="365760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10911840" y="3848100"/>
              <a:ext cx="868680" cy="718185"/>
            </a:xfrm>
            <a:custGeom>
              <a:avLst/>
              <a:gdLst/>
              <a:ahLst/>
              <a:cxnLst/>
              <a:rect l="l" t="t" r="r" b="b"/>
              <a:pathLst>
                <a:path w="868679" h="718185">
                  <a:moveTo>
                    <a:pt x="749045" y="0"/>
                  </a:moveTo>
                  <a:lnTo>
                    <a:pt x="119633" y="0"/>
                  </a:lnTo>
                  <a:lnTo>
                    <a:pt x="73080" y="9405"/>
                  </a:lnTo>
                  <a:lnTo>
                    <a:pt x="35051" y="35051"/>
                  </a:lnTo>
                  <a:lnTo>
                    <a:pt x="9405" y="73080"/>
                  </a:lnTo>
                  <a:lnTo>
                    <a:pt x="0" y="119633"/>
                  </a:lnTo>
                  <a:lnTo>
                    <a:pt x="0" y="598169"/>
                  </a:lnTo>
                  <a:lnTo>
                    <a:pt x="9405" y="644723"/>
                  </a:lnTo>
                  <a:lnTo>
                    <a:pt x="35051" y="682752"/>
                  </a:lnTo>
                  <a:lnTo>
                    <a:pt x="73080" y="708398"/>
                  </a:lnTo>
                  <a:lnTo>
                    <a:pt x="119633" y="717804"/>
                  </a:lnTo>
                  <a:lnTo>
                    <a:pt x="749045" y="717804"/>
                  </a:lnTo>
                  <a:lnTo>
                    <a:pt x="795599" y="708398"/>
                  </a:lnTo>
                  <a:lnTo>
                    <a:pt x="833627" y="682751"/>
                  </a:lnTo>
                  <a:lnTo>
                    <a:pt x="859274" y="644723"/>
                  </a:lnTo>
                  <a:lnTo>
                    <a:pt x="868679" y="598169"/>
                  </a:lnTo>
                  <a:lnTo>
                    <a:pt x="868679" y="119633"/>
                  </a:lnTo>
                  <a:lnTo>
                    <a:pt x="859274" y="73080"/>
                  </a:lnTo>
                  <a:lnTo>
                    <a:pt x="833627" y="35051"/>
                  </a:lnTo>
                  <a:lnTo>
                    <a:pt x="795599" y="9405"/>
                  </a:lnTo>
                  <a:lnTo>
                    <a:pt x="749045" y="0"/>
                  </a:lnTo>
                  <a:close/>
                </a:path>
              </a:pathLst>
            </a:custGeom>
            <a:solidFill>
              <a:srgbClr val="ED7674">
                <a:alpha val="28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05972" y="3951731"/>
              <a:ext cx="280416" cy="365760"/>
            </a:xfrm>
            <a:prstGeom prst="rect">
              <a:avLst/>
            </a:prstGeom>
          </p:spPr>
        </p:pic>
      </p:grpSp>
      <p:sp>
        <p:nvSpPr>
          <p:cNvPr id="30" name="object 30" descr=""/>
          <p:cNvSpPr txBox="1"/>
          <p:nvPr/>
        </p:nvSpPr>
        <p:spPr>
          <a:xfrm>
            <a:off x="10895203" y="4865370"/>
            <a:ext cx="1022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Product5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10183748" y="881252"/>
            <a:ext cx="1624330" cy="4872355"/>
            <a:chOff x="10183748" y="881252"/>
            <a:chExt cx="1624330" cy="4872355"/>
          </a:xfrm>
        </p:grpSpPr>
        <p:sp>
          <p:nvSpPr>
            <p:cNvPr id="32" name="object 32" descr=""/>
            <p:cNvSpPr/>
            <p:nvPr/>
          </p:nvSpPr>
          <p:spPr>
            <a:xfrm>
              <a:off x="10939271" y="5035295"/>
              <a:ext cx="868680" cy="718185"/>
            </a:xfrm>
            <a:custGeom>
              <a:avLst/>
              <a:gdLst/>
              <a:ahLst/>
              <a:cxnLst/>
              <a:rect l="l" t="t" r="r" b="b"/>
              <a:pathLst>
                <a:path w="868679" h="718185">
                  <a:moveTo>
                    <a:pt x="749046" y="0"/>
                  </a:moveTo>
                  <a:lnTo>
                    <a:pt x="119633" y="0"/>
                  </a:lnTo>
                  <a:lnTo>
                    <a:pt x="73080" y="9405"/>
                  </a:lnTo>
                  <a:lnTo>
                    <a:pt x="35051" y="35051"/>
                  </a:lnTo>
                  <a:lnTo>
                    <a:pt x="9405" y="73080"/>
                  </a:lnTo>
                  <a:lnTo>
                    <a:pt x="0" y="119633"/>
                  </a:lnTo>
                  <a:lnTo>
                    <a:pt x="0" y="598169"/>
                  </a:lnTo>
                  <a:lnTo>
                    <a:pt x="9405" y="644734"/>
                  </a:lnTo>
                  <a:lnTo>
                    <a:pt x="35051" y="682761"/>
                  </a:lnTo>
                  <a:lnTo>
                    <a:pt x="73080" y="708401"/>
                  </a:lnTo>
                  <a:lnTo>
                    <a:pt x="119633" y="717803"/>
                  </a:lnTo>
                  <a:lnTo>
                    <a:pt x="749046" y="717803"/>
                  </a:lnTo>
                  <a:lnTo>
                    <a:pt x="795599" y="708401"/>
                  </a:lnTo>
                  <a:lnTo>
                    <a:pt x="833627" y="682761"/>
                  </a:lnTo>
                  <a:lnTo>
                    <a:pt x="859274" y="644734"/>
                  </a:lnTo>
                  <a:lnTo>
                    <a:pt x="868679" y="598169"/>
                  </a:lnTo>
                  <a:lnTo>
                    <a:pt x="868679" y="119633"/>
                  </a:lnTo>
                  <a:lnTo>
                    <a:pt x="859274" y="73080"/>
                  </a:lnTo>
                  <a:lnTo>
                    <a:pt x="833627" y="35051"/>
                  </a:lnTo>
                  <a:lnTo>
                    <a:pt x="795599" y="9405"/>
                  </a:lnTo>
                  <a:lnTo>
                    <a:pt x="749046" y="0"/>
                  </a:lnTo>
                  <a:close/>
                </a:path>
              </a:pathLst>
            </a:custGeom>
            <a:solidFill>
              <a:srgbClr val="ED7674">
                <a:alpha val="28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33403" y="5138927"/>
              <a:ext cx="278892" cy="365760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10193273" y="890777"/>
              <a:ext cx="578485" cy="890905"/>
            </a:xfrm>
            <a:custGeom>
              <a:avLst/>
              <a:gdLst/>
              <a:ahLst/>
              <a:cxnLst/>
              <a:rect l="l" t="t" r="r" b="b"/>
              <a:pathLst>
                <a:path w="578484" h="890905">
                  <a:moveTo>
                    <a:pt x="578484" y="0"/>
                  </a:moveTo>
                  <a:lnTo>
                    <a:pt x="578484" y="508"/>
                  </a:lnTo>
                  <a:lnTo>
                    <a:pt x="0" y="508"/>
                  </a:lnTo>
                  <a:lnTo>
                    <a:pt x="0" y="890777"/>
                  </a:lnTo>
                </a:path>
              </a:pathLst>
            </a:custGeom>
            <a:ln w="190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11214354" y="983107"/>
            <a:ext cx="2133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Arial MT"/>
                <a:cs typeface="Arial MT"/>
              </a:rPr>
              <a:t>S3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1255120" y="2007489"/>
            <a:ext cx="212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Arial MT"/>
                <a:cs typeface="Arial MT"/>
              </a:rPr>
              <a:t>S3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0868025" y="3170682"/>
            <a:ext cx="1022985" cy="716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604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Arial MT"/>
                <a:cs typeface="Arial MT"/>
              </a:rPr>
              <a:t>S3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7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Product4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1257533" y="4284726"/>
            <a:ext cx="212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Arial MT"/>
                <a:cs typeface="Arial MT"/>
              </a:rPr>
              <a:t>S3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11293602" y="5465470"/>
            <a:ext cx="212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Arial MT"/>
                <a:cs typeface="Arial MT"/>
              </a:rPr>
              <a:t>S3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7488173" y="1298575"/>
            <a:ext cx="721995" cy="529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Input</a:t>
            </a:r>
            <a:r>
              <a:rPr dirty="0" sz="11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knowledge graph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1" name="object 4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52004" y="4436364"/>
            <a:ext cx="524255" cy="522731"/>
          </a:xfrm>
          <a:prstGeom prst="rect">
            <a:avLst/>
          </a:prstGeom>
        </p:spPr>
      </p:pic>
      <p:sp>
        <p:nvSpPr>
          <p:cNvPr id="42" name="object 42" descr=""/>
          <p:cNvSpPr txBox="1"/>
          <p:nvPr/>
        </p:nvSpPr>
        <p:spPr>
          <a:xfrm>
            <a:off x="7604506" y="4967985"/>
            <a:ext cx="7359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Arial MT"/>
                <a:cs typeface="Arial MT"/>
              </a:rPr>
              <a:t>AWS</a:t>
            </a:r>
            <a:r>
              <a:rPr dirty="0" sz="12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Arial MT"/>
                <a:cs typeface="Arial MT"/>
              </a:rPr>
              <a:t>Glue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3" name="object 43" descr=""/>
          <p:cNvSpPr/>
          <p:nvPr/>
        </p:nvSpPr>
        <p:spPr>
          <a:xfrm>
            <a:off x="8701278" y="4659629"/>
            <a:ext cx="1501775" cy="76200"/>
          </a:xfrm>
          <a:custGeom>
            <a:avLst/>
            <a:gdLst/>
            <a:ahLst/>
            <a:cxnLst/>
            <a:rect l="l" t="t" r="r" b="b"/>
            <a:pathLst>
              <a:path w="150177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58293" y="47625"/>
                </a:lnTo>
                <a:lnTo>
                  <a:pt x="53975" y="43307"/>
                </a:lnTo>
                <a:lnTo>
                  <a:pt x="53975" y="32893"/>
                </a:lnTo>
                <a:lnTo>
                  <a:pt x="58293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1501775" h="76200">
                <a:moveTo>
                  <a:pt x="76200" y="28575"/>
                </a:moveTo>
                <a:lnTo>
                  <a:pt x="58293" y="28575"/>
                </a:lnTo>
                <a:lnTo>
                  <a:pt x="53975" y="32893"/>
                </a:lnTo>
                <a:lnTo>
                  <a:pt x="53975" y="43307"/>
                </a:lnTo>
                <a:lnTo>
                  <a:pt x="58293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1501775" h="76200">
                <a:moveTo>
                  <a:pt x="1497583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1497583" y="47625"/>
                </a:lnTo>
                <a:lnTo>
                  <a:pt x="1501775" y="43307"/>
                </a:lnTo>
                <a:lnTo>
                  <a:pt x="1501775" y="32893"/>
                </a:lnTo>
                <a:lnTo>
                  <a:pt x="1497583" y="2857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 txBox="1"/>
          <p:nvPr/>
        </p:nvSpPr>
        <p:spPr>
          <a:xfrm>
            <a:off x="8722232" y="4697348"/>
            <a:ext cx="14230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Catalog</a:t>
            </a:r>
            <a:r>
              <a:rPr dirty="0" sz="11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7" name="object 4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45" name="object 45" descr=""/>
          <p:cNvSpPr txBox="1"/>
          <p:nvPr/>
        </p:nvSpPr>
        <p:spPr>
          <a:xfrm>
            <a:off x="9682988" y="1877695"/>
            <a:ext cx="60769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Generate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77443" y="-63296"/>
            <a:ext cx="6802120" cy="767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4600"/>
              </a:lnSpc>
              <a:spcBef>
                <a:spcPts val="95"/>
              </a:spcBef>
            </a:pPr>
            <a:r>
              <a:rPr dirty="0" sz="4000" spc="90" b="1">
                <a:solidFill>
                  <a:srgbClr val="FFFFFF"/>
                </a:solidFill>
                <a:latin typeface="Trebuchet MS"/>
                <a:cs typeface="Trebuchet MS"/>
              </a:rPr>
              <a:t>Workshop</a:t>
            </a:r>
            <a:r>
              <a:rPr dirty="0" sz="4000" spc="-1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10" b="1">
                <a:solidFill>
                  <a:srgbClr val="FFFFFF"/>
                </a:solidFill>
                <a:latin typeface="Trebuchet MS"/>
                <a:cs typeface="Trebuchet MS"/>
              </a:rPr>
              <a:t>architecture</a:t>
            </a:r>
            <a:endParaRPr sz="4000">
              <a:latin typeface="Trebuchet MS"/>
              <a:cs typeface="Trebuchet MS"/>
            </a:endParaRPr>
          </a:p>
          <a:p>
            <a:pPr algn="r" marR="5080">
              <a:lnSpc>
                <a:spcPts val="1240"/>
              </a:lnSpc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Knowledge</a:t>
            </a:r>
            <a:r>
              <a:rPr dirty="0" sz="1200" spc="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Graph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916679" y="701040"/>
            <a:ext cx="1140460" cy="2630805"/>
            <a:chOff x="3916679" y="701040"/>
            <a:chExt cx="1140460" cy="2630805"/>
          </a:xfrm>
        </p:grpSpPr>
        <p:sp>
          <p:nvSpPr>
            <p:cNvPr id="3" name="object 3" descr=""/>
            <p:cNvSpPr/>
            <p:nvPr/>
          </p:nvSpPr>
          <p:spPr>
            <a:xfrm>
              <a:off x="3916679" y="701040"/>
              <a:ext cx="1140460" cy="2630805"/>
            </a:xfrm>
            <a:custGeom>
              <a:avLst/>
              <a:gdLst/>
              <a:ahLst/>
              <a:cxnLst/>
              <a:rect l="l" t="t" r="r" b="b"/>
              <a:pathLst>
                <a:path w="1140460" h="2630804">
                  <a:moveTo>
                    <a:pt x="949960" y="0"/>
                  </a:moveTo>
                  <a:lnTo>
                    <a:pt x="189992" y="0"/>
                  </a:lnTo>
                  <a:lnTo>
                    <a:pt x="139494" y="6788"/>
                  </a:lnTo>
                  <a:lnTo>
                    <a:pt x="94111" y="25945"/>
                  </a:lnTo>
                  <a:lnTo>
                    <a:pt x="55657" y="55657"/>
                  </a:lnTo>
                  <a:lnTo>
                    <a:pt x="25945" y="94111"/>
                  </a:lnTo>
                  <a:lnTo>
                    <a:pt x="6788" y="139494"/>
                  </a:lnTo>
                  <a:lnTo>
                    <a:pt x="0" y="189992"/>
                  </a:lnTo>
                  <a:lnTo>
                    <a:pt x="0" y="2440432"/>
                  </a:lnTo>
                  <a:lnTo>
                    <a:pt x="6788" y="2490929"/>
                  </a:lnTo>
                  <a:lnTo>
                    <a:pt x="25945" y="2536312"/>
                  </a:lnTo>
                  <a:lnTo>
                    <a:pt x="55657" y="2574766"/>
                  </a:lnTo>
                  <a:lnTo>
                    <a:pt x="94111" y="2604478"/>
                  </a:lnTo>
                  <a:lnTo>
                    <a:pt x="139494" y="2623635"/>
                  </a:lnTo>
                  <a:lnTo>
                    <a:pt x="189992" y="2630424"/>
                  </a:lnTo>
                  <a:lnTo>
                    <a:pt x="949960" y="2630424"/>
                  </a:lnTo>
                  <a:lnTo>
                    <a:pt x="1000457" y="2623635"/>
                  </a:lnTo>
                  <a:lnTo>
                    <a:pt x="1045840" y="2604478"/>
                  </a:lnTo>
                  <a:lnTo>
                    <a:pt x="1084294" y="2574766"/>
                  </a:lnTo>
                  <a:lnTo>
                    <a:pt x="1114006" y="2536312"/>
                  </a:lnTo>
                  <a:lnTo>
                    <a:pt x="1133163" y="2490929"/>
                  </a:lnTo>
                  <a:lnTo>
                    <a:pt x="1139952" y="2440432"/>
                  </a:lnTo>
                  <a:lnTo>
                    <a:pt x="1139952" y="189992"/>
                  </a:lnTo>
                  <a:lnTo>
                    <a:pt x="1133163" y="139494"/>
                  </a:lnTo>
                  <a:lnTo>
                    <a:pt x="1114006" y="94111"/>
                  </a:lnTo>
                  <a:lnTo>
                    <a:pt x="1084294" y="55657"/>
                  </a:lnTo>
                  <a:lnTo>
                    <a:pt x="1045840" y="25945"/>
                  </a:lnTo>
                  <a:lnTo>
                    <a:pt x="1000457" y="6788"/>
                  </a:lnTo>
                  <a:lnTo>
                    <a:pt x="949960" y="0"/>
                  </a:lnTo>
                  <a:close/>
                </a:path>
              </a:pathLst>
            </a:custGeom>
            <a:solidFill>
              <a:srgbClr val="ED7674">
                <a:alpha val="28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7199" y="1187195"/>
              <a:ext cx="438912" cy="440436"/>
            </a:xfrm>
            <a:prstGeom prst="rect">
              <a:avLst/>
            </a:prstGeom>
          </p:spPr>
        </p:pic>
      </p:grpSp>
      <p:grpSp>
        <p:nvGrpSpPr>
          <p:cNvPr id="5" name="object 5" descr=""/>
          <p:cNvGrpSpPr/>
          <p:nvPr/>
        </p:nvGrpSpPr>
        <p:grpSpPr>
          <a:xfrm>
            <a:off x="6060947" y="720851"/>
            <a:ext cx="1140460" cy="1896110"/>
            <a:chOff x="6060947" y="720851"/>
            <a:chExt cx="1140460" cy="1896110"/>
          </a:xfrm>
        </p:grpSpPr>
        <p:sp>
          <p:nvSpPr>
            <p:cNvPr id="6" name="object 6" descr=""/>
            <p:cNvSpPr/>
            <p:nvPr/>
          </p:nvSpPr>
          <p:spPr>
            <a:xfrm>
              <a:off x="6060947" y="720851"/>
              <a:ext cx="1140460" cy="1896110"/>
            </a:xfrm>
            <a:custGeom>
              <a:avLst/>
              <a:gdLst/>
              <a:ahLst/>
              <a:cxnLst/>
              <a:rect l="l" t="t" r="r" b="b"/>
              <a:pathLst>
                <a:path w="1140459" h="1896110">
                  <a:moveTo>
                    <a:pt x="949959" y="0"/>
                  </a:moveTo>
                  <a:lnTo>
                    <a:pt x="189991" y="0"/>
                  </a:lnTo>
                  <a:lnTo>
                    <a:pt x="139494" y="6788"/>
                  </a:lnTo>
                  <a:lnTo>
                    <a:pt x="94111" y="25945"/>
                  </a:lnTo>
                  <a:lnTo>
                    <a:pt x="55657" y="55657"/>
                  </a:lnTo>
                  <a:lnTo>
                    <a:pt x="25945" y="94111"/>
                  </a:lnTo>
                  <a:lnTo>
                    <a:pt x="6788" y="139494"/>
                  </a:lnTo>
                  <a:lnTo>
                    <a:pt x="0" y="189992"/>
                  </a:lnTo>
                  <a:lnTo>
                    <a:pt x="0" y="1705864"/>
                  </a:lnTo>
                  <a:lnTo>
                    <a:pt x="6788" y="1756361"/>
                  </a:lnTo>
                  <a:lnTo>
                    <a:pt x="25945" y="1801744"/>
                  </a:lnTo>
                  <a:lnTo>
                    <a:pt x="55657" y="1840198"/>
                  </a:lnTo>
                  <a:lnTo>
                    <a:pt x="94111" y="1869910"/>
                  </a:lnTo>
                  <a:lnTo>
                    <a:pt x="139494" y="1889067"/>
                  </a:lnTo>
                  <a:lnTo>
                    <a:pt x="189991" y="1895856"/>
                  </a:lnTo>
                  <a:lnTo>
                    <a:pt x="949959" y="1895856"/>
                  </a:lnTo>
                  <a:lnTo>
                    <a:pt x="1000457" y="1889067"/>
                  </a:lnTo>
                  <a:lnTo>
                    <a:pt x="1045840" y="1869910"/>
                  </a:lnTo>
                  <a:lnTo>
                    <a:pt x="1084294" y="1840198"/>
                  </a:lnTo>
                  <a:lnTo>
                    <a:pt x="1114006" y="1801744"/>
                  </a:lnTo>
                  <a:lnTo>
                    <a:pt x="1133163" y="1756361"/>
                  </a:lnTo>
                  <a:lnTo>
                    <a:pt x="1139952" y="1705864"/>
                  </a:lnTo>
                  <a:lnTo>
                    <a:pt x="1139952" y="189992"/>
                  </a:lnTo>
                  <a:lnTo>
                    <a:pt x="1133163" y="139494"/>
                  </a:lnTo>
                  <a:lnTo>
                    <a:pt x="1114006" y="94111"/>
                  </a:lnTo>
                  <a:lnTo>
                    <a:pt x="1084294" y="55657"/>
                  </a:lnTo>
                  <a:lnTo>
                    <a:pt x="1045840" y="25945"/>
                  </a:lnTo>
                  <a:lnTo>
                    <a:pt x="1000457" y="6788"/>
                  </a:lnTo>
                  <a:lnTo>
                    <a:pt x="949959" y="0"/>
                  </a:lnTo>
                  <a:close/>
                </a:path>
              </a:pathLst>
            </a:custGeom>
            <a:solidFill>
              <a:srgbClr val="ED7674">
                <a:alpha val="28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7271" y="1196339"/>
              <a:ext cx="451103" cy="449579"/>
            </a:xfrm>
            <a:prstGeom prst="rect">
              <a:avLst/>
            </a:prstGeom>
          </p:spPr>
        </p:pic>
      </p:grpSp>
      <p:grpSp>
        <p:nvGrpSpPr>
          <p:cNvPr id="8" name="object 8" descr=""/>
          <p:cNvGrpSpPr/>
          <p:nvPr/>
        </p:nvGrpSpPr>
        <p:grpSpPr>
          <a:xfrm>
            <a:off x="1780032" y="720851"/>
            <a:ext cx="1140460" cy="3621404"/>
            <a:chOff x="1780032" y="720851"/>
            <a:chExt cx="1140460" cy="3621404"/>
          </a:xfrm>
        </p:grpSpPr>
        <p:sp>
          <p:nvSpPr>
            <p:cNvPr id="9" name="object 9" descr=""/>
            <p:cNvSpPr/>
            <p:nvPr/>
          </p:nvSpPr>
          <p:spPr>
            <a:xfrm>
              <a:off x="1780032" y="720851"/>
              <a:ext cx="1140460" cy="3621404"/>
            </a:xfrm>
            <a:custGeom>
              <a:avLst/>
              <a:gdLst/>
              <a:ahLst/>
              <a:cxnLst/>
              <a:rect l="l" t="t" r="r" b="b"/>
              <a:pathLst>
                <a:path w="1140460" h="3621404">
                  <a:moveTo>
                    <a:pt x="949960" y="0"/>
                  </a:moveTo>
                  <a:lnTo>
                    <a:pt x="189992" y="0"/>
                  </a:lnTo>
                  <a:lnTo>
                    <a:pt x="139494" y="6788"/>
                  </a:lnTo>
                  <a:lnTo>
                    <a:pt x="94111" y="25945"/>
                  </a:lnTo>
                  <a:lnTo>
                    <a:pt x="55657" y="55657"/>
                  </a:lnTo>
                  <a:lnTo>
                    <a:pt x="25945" y="94111"/>
                  </a:lnTo>
                  <a:lnTo>
                    <a:pt x="6788" y="139494"/>
                  </a:lnTo>
                  <a:lnTo>
                    <a:pt x="0" y="189992"/>
                  </a:lnTo>
                  <a:lnTo>
                    <a:pt x="0" y="3431031"/>
                  </a:lnTo>
                  <a:lnTo>
                    <a:pt x="6788" y="3481529"/>
                  </a:lnTo>
                  <a:lnTo>
                    <a:pt x="25945" y="3526912"/>
                  </a:lnTo>
                  <a:lnTo>
                    <a:pt x="55657" y="3565366"/>
                  </a:lnTo>
                  <a:lnTo>
                    <a:pt x="94111" y="3595078"/>
                  </a:lnTo>
                  <a:lnTo>
                    <a:pt x="139494" y="3614235"/>
                  </a:lnTo>
                  <a:lnTo>
                    <a:pt x="189992" y="3621024"/>
                  </a:lnTo>
                  <a:lnTo>
                    <a:pt x="949960" y="3621024"/>
                  </a:lnTo>
                  <a:lnTo>
                    <a:pt x="1000457" y="3614235"/>
                  </a:lnTo>
                  <a:lnTo>
                    <a:pt x="1045840" y="3595078"/>
                  </a:lnTo>
                  <a:lnTo>
                    <a:pt x="1084294" y="3565366"/>
                  </a:lnTo>
                  <a:lnTo>
                    <a:pt x="1114006" y="3526912"/>
                  </a:lnTo>
                  <a:lnTo>
                    <a:pt x="1133163" y="3481529"/>
                  </a:lnTo>
                  <a:lnTo>
                    <a:pt x="1139952" y="3431031"/>
                  </a:lnTo>
                  <a:lnTo>
                    <a:pt x="1139952" y="189992"/>
                  </a:lnTo>
                  <a:lnTo>
                    <a:pt x="1133163" y="139494"/>
                  </a:lnTo>
                  <a:lnTo>
                    <a:pt x="1114006" y="94111"/>
                  </a:lnTo>
                  <a:lnTo>
                    <a:pt x="1084294" y="55657"/>
                  </a:lnTo>
                  <a:lnTo>
                    <a:pt x="1045840" y="25945"/>
                  </a:lnTo>
                  <a:lnTo>
                    <a:pt x="1000457" y="6788"/>
                  </a:lnTo>
                  <a:lnTo>
                    <a:pt x="949960" y="0"/>
                  </a:lnTo>
                  <a:close/>
                </a:path>
              </a:pathLst>
            </a:custGeom>
            <a:solidFill>
              <a:srgbClr val="ED7674">
                <a:alpha val="28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7504" y="1207007"/>
              <a:ext cx="443483" cy="443484"/>
            </a:xfrm>
            <a:prstGeom prst="rect">
              <a:avLst/>
            </a:prstGeom>
          </p:spPr>
        </p:pic>
      </p:grpSp>
      <p:sp>
        <p:nvSpPr>
          <p:cNvPr id="11" name="object 11" descr=""/>
          <p:cNvSpPr/>
          <p:nvPr/>
        </p:nvSpPr>
        <p:spPr>
          <a:xfrm>
            <a:off x="381626" y="1234465"/>
            <a:ext cx="420370" cy="421640"/>
          </a:xfrm>
          <a:custGeom>
            <a:avLst/>
            <a:gdLst/>
            <a:ahLst/>
            <a:cxnLst/>
            <a:rect l="l" t="t" r="r" b="b"/>
            <a:pathLst>
              <a:path w="420370" h="421639">
                <a:moveTo>
                  <a:pt x="209841" y="172359"/>
                </a:moveTo>
                <a:lnTo>
                  <a:pt x="237238" y="177851"/>
                </a:lnTo>
                <a:lnTo>
                  <a:pt x="259636" y="192819"/>
                </a:lnTo>
                <a:lnTo>
                  <a:pt x="274750" y="214998"/>
                </a:lnTo>
                <a:lnTo>
                  <a:pt x="280295" y="242125"/>
                </a:lnTo>
                <a:lnTo>
                  <a:pt x="278065" y="259571"/>
                </a:lnTo>
                <a:lnTo>
                  <a:pt x="271748" y="275405"/>
                </a:lnTo>
                <a:lnTo>
                  <a:pt x="261905" y="289074"/>
                </a:lnTo>
                <a:lnTo>
                  <a:pt x="249102" y="300017"/>
                </a:lnTo>
                <a:lnTo>
                  <a:pt x="279442" y="317280"/>
                </a:lnTo>
                <a:lnTo>
                  <a:pt x="303328" y="342871"/>
                </a:lnTo>
                <a:lnTo>
                  <a:pt x="318972" y="374968"/>
                </a:lnTo>
                <a:lnTo>
                  <a:pt x="324584" y="411746"/>
                </a:lnTo>
                <a:lnTo>
                  <a:pt x="324584" y="417041"/>
                </a:lnTo>
                <a:lnTo>
                  <a:pt x="320303" y="421321"/>
                </a:lnTo>
                <a:lnTo>
                  <a:pt x="99730" y="421322"/>
                </a:lnTo>
                <a:lnTo>
                  <a:pt x="95465" y="417041"/>
                </a:lnTo>
                <a:lnTo>
                  <a:pt x="95465" y="411746"/>
                </a:lnTo>
                <a:lnTo>
                  <a:pt x="96681" y="402171"/>
                </a:lnTo>
                <a:lnTo>
                  <a:pt x="305053" y="402170"/>
                </a:lnTo>
                <a:lnTo>
                  <a:pt x="295222" y="366722"/>
                </a:lnTo>
                <a:lnTo>
                  <a:pt x="274385" y="338060"/>
                </a:lnTo>
                <a:lnTo>
                  <a:pt x="245125" y="318883"/>
                </a:lnTo>
                <a:lnTo>
                  <a:pt x="210024" y="311891"/>
                </a:lnTo>
                <a:lnTo>
                  <a:pt x="148428" y="311891"/>
                </a:lnTo>
                <a:lnTo>
                  <a:pt x="151186" y="309617"/>
                </a:lnTo>
                <a:lnTo>
                  <a:pt x="157367" y="305762"/>
                </a:lnTo>
                <a:lnTo>
                  <a:pt x="163883" y="302587"/>
                </a:lnTo>
                <a:lnTo>
                  <a:pt x="170613" y="300025"/>
                </a:lnTo>
                <a:lnTo>
                  <a:pt x="162091" y="292740"/>
                </a:lnTo>
                <a:lnTo>
                  <a:pt x="209841" y="292740"/>
                </a:lnTo>
                <a:lnTo>
                  <a:pt x="246145" y="277900"/>
                </a:lnTo>
                <a:lnTo>
                  <a:pt x="261202" y="242125"/>
                </a:lnTo>
                <a:lnTo>
                  <a:pt x="257161" y="222441"/>
                </a:lnTo>
                <a:lnTo>
                  <a:pt x="246145" y="206350"/>
                </a:lnTo>
                <a:lnTo>
                  <a:pt x="229818" y="195494"/>
                </a:lnTo>
                <a:lnTo>
                  <a:pt x="209841" y="191510"/>
                </a:lnTo>
                <a:lnTo>
                  <a:pt x="162023" y="191510"/>
                </a:lnTo>
                <a:lnTo>
                  <a:pt x="182455" y="177851"/>
                </a:lnTo>
                <a:lnTo>
                  <a:pt x="209841" y="172359"/>
                </a:lnTo>
                <a:close/>
              </a:path>
              <a:path w="420370" h="421639">
                <a:moveTo>
                  <a:pt x="148428" y="311891"/>
                </a:moveTo>
                <a:lnTo>
                  <a:pt x="210024" y="311891"/>
                </a:lnTo>
                <a:lnTo>
                  <a:pt x="197215" y="312789"/>
                </a:lnTo>
                <a:lnTo>
                  <a:pt x="184700" y="315453"/>
                </a:lnTo>
                <a:lnTo>
                  <a:pt x="143400" y="340267"/>
                </a:lnTo>
                <a:lnTo>
                  <a:pt x="119787" y="379313"/>
                </a:lnTo>
                <a:lnTo>
                  <a:pt x="115004" y="402171"/>
                </a:lnTo>
                <a:lnTo>
                  <a:pt x="96681" y="402171"/>
                </a:lnTo>
                <a:lnTo>
                  <a:pt x="99338" y="381255"/>
                </a:lnTo>
                <a:lnTo>
                  <a:pt x="110435" y="353115"/>
                </a:lnTo>
                <a:lnTo>
                  <a:pt x="127977" y="328758"/>
                </a:lnTo>
                <a:lnTo>
                  <a:pt x="148428" y="311891"/>
                </a:lnTo>
                <a:close/>
              </a:path>
              <a:path w="420370" h="421639">
                <a:moveTo>
                  <a:pt x="162023" y="191510"/>
                </a:moveTo>
                <a:lnTo>
                  <a:pt x="209841" y="191510"/>
                </a:lnTo>
                <a:lnTo>
                  <a:pt x="189875" y="195494"/>
                </a:lnTo>
                <a:lnTo>
                  <a:pt x="173555" y="206350"/>
                </a:lnTo>
                <a:lnTo>
                  <a:pt x="162544" y="222441"/>
                </a:lnTo>
                <a:lnTo>
                  <a:pt x="158505" y="242125"/>
                </a:lnTo>
                <a:lnTo>
                  <a:pt x="162544" y="261809"/>
                </a:lnTo>
                <a:lnTo>
                  <a:pt x="173555" y="277900"/>
                </a:lnTo>
                <a:lnTo>
                  <a:pt x="189875" y="288756"/>
                </a:lnTo>
                <a:lnTo>
                  <a:pt x="209841" y="292740"/>
                </a:lnTo>
                <a:lnTo>
                  <a:pt x="162091" y="292740"/>
                </a:lnTo>
                <a:lnTo>
                  <a:pt x="157800" y="289069"/>
                </a:lnTo>
                <a:lnTo>
                  <a:pt x="147958" y="275401"/>
                </a:lnTo>
                <a:lnTo>
                  <a:pt x="141642" y="259568"/>
                </a:lnTo>
                <a:lnTo>
                  <a:pt x="139412" y="242125"/>
                </a:lnTo>
                <a:lnTo>
                  <a:pt x="144956" y="214998"/>
                </a:lnTo>
                <a:lnTo>
                  <a:pt x="160065" y="192819"/>
                </a:lnTo>
                <a:lnTo>
                  <a:pt x="162023" y="191510"/>
                </a:lnTo>
                <a:close/>
              </a:path>
              <a:path w="420370" h="421639">
                <a:moveTo>
                  <a:pt x="305307" y="0"/>
                </a:moveTo>
                <a:lnTo>
                  <a:pt x="332704" y="5492"/>
                </a:lnTo>
                <a:lnTo>
                  <a:pt x="355103" y="20459"/>
                </a:lnTo>
                <a:lnTo>
                  <a:pt x="370217" y="42638"/>
                </a:lnTo>
                <a:lnTo>
                  <a:pt x="375763" y="69765"/>
                </a:lnTo>
                <a:lnTo>
                  <a:pt x="373532" y="87211"/>
                </a:lnTo>
                <a:lnTo>
                  <a:pt x="367215" y="103045"/>
                </a:lnTo>
                <a:lnTo>
                  <a:pt x="357371" y="116714"/>
                </a:lnTo>
                <a:lnTo>
                  <a:pt x="344642" y="127593"/>
                </a:lnTo>
                <a:lnTo>
                  <a:pt x="398793" y="170512"/>
                </a:lnTo>
                <a:lnTo>
                  <a:pt x="420049" y="239388"/>
                </a:lnTo>
                <a:lnTo>
                  <a:pt x="420049" y="244678"/>
                </a:lnTo>
                <a:lnTo>
                  <a:pt x="415773" y="248963"/>
                </a:lnTo>
                <a:lnTo>
                  <a:pt x="305490" y="248963"/>
                </a:lnTo>
                <a:lnTo>
                  <a:pt x="305490" y="229812"/>
                </a:lnTo>
                <a:lnTo>
                  <a:pt x="400517" y="229812"/>
                </a:lnTo>
                <a:lnTo>
                  <a:pt x="390687" y="194363"/>
                </a:lnTo>
                <a:lnTo>
                  <a:pt x="369851" y="165700"/>
                </a:lnTo>
                <a:lnTo>
                  <a:pt x="340591" y="146523"/>
                </a:lnTo>
                <a:lnTo>
                  <a:pt x="305490" y="139531"/>
                </a:lnTo>
                <a:lnTo>
                  <a:pt x="242987" y="139531"/>
                </a:lnTo>
                <a:lnTo>
                  <a:pt x="252833" y="133403"/>
                </a:lnTo>
                <a:lnTo>
                  <a:pt x="259348" y="130227"/>
                </a:lnTo>
                <a:lnTo>
                  <a:pt x="266079" y="127665"/>
                </a:lnTo>
                <a:lnTo>
                  <a:pt x="257557" y="120380"/>
                </a:lnTo>
                <a:lnTo>
                  <a:pt x="305307" y="120380"/>
                </a:lnTo>
                <a:lnTo>
                  <a:pt x="341611" y="105540"/>
                </a:lnTo>
                <a:lnTo>
                  <a:pt x="356668" y="69765"/>
                </a:lnTo>
                <a:lnTo>
                  <a:pt x="352627" y="50081"/>
                </a:lnTo>
                <a:lnTo>
                  <a:pt x="341611" y="33991"/>
                </a:lnTo>
                <a:lnTo>
                  <a:pt x="325284" y="23134"/>
                </a:lnTo>
                <a:lnTo>
                  <a:pt x="305307" y="19151"/>
                </a:lnTo>
                <a:lnTo>
                  <a:pt x="257488" y="19151"/>
                </a:lnTo>
                <a:lnTo>
                  <a:pt x="277921" y="5492"/>
                </a:lnTo>
                <a:lnTo>
                  <a:pt x="305307" y="0"/>
                </a:lnTo>
                <a:close/>
              </a:path>
              <a:path w="420370" h="421639">
                <a:moveTo>
                  <a:pt x="52962" y="139531"/>
                </a:moveTo>
                <a:lnTo>
                  <a:pt x="114559" y="139531"/>
                </a:lnTo>
                <a:lnTo>
                  <a:pt x="101749" y="140430"/>
                </a:lnTo>
                <a:lnTo>
                  <a:pt x="89234" y="143093"/>
                </a:lnTo>
                <a:lnTo>
                  <a:pt x="47934" y="167908"/>
                </a:lnTo>
                <a:lnTo>
                  <a:pt x="24321" y="206954"/>
                </a:lnTo>
                <a:lnTo>
                  <a:pt x="19538" y="229813"/>
                </a:lnTo>
                <a:lnTo>
                  <a:pt x="114559" y="229812"/>
                </a:lnTo>
                <a:lnTo>
                  <a:pt x="114559" y="248964"/>
                </a:lnTo>
                <a:lnTo>
                  <a:pt x="4264" y="248964"/>
                </a:lnTo>
                <a:lnTo>
                  <a:pt x="0" y="244679"/>
                </a:lnTo>
                <a:lnTo>
                  <a:pt x="0" y="239388"/>
                </a:lnTo>
                <a:lnTo>
                  <a:pt x="3872" y="208895"/>
                </a:lnTo>
                <a:lnTo>
                  <a:pt x="14969" y="180755"/>
                </a:lnTo>
                <a:lnTo>
                  <a:pt x="32511" y="156398"/>
                </a:lnTo>
                <a:lnTo>
                  <a:pt x="52962" y="139531"/>
                </a:lnTo>
                <a:close/>
              </a:path>
              <a:path w="420370" h="421639">
                <a:moveTo>
                  <a:pt x="242987" y="139531"/>
                </a:moveTo>
                <a:lnTo>
                  <a:pt x="305490" y="139531"/>
                </a:lnTo>
                <a:lnTo>
                  <a:pt x="292680" y="140430"/>
                </a:lnTo>
                <a:lnTo>
                  <a:pt x="280166" y="143093"/>
                </a:lnTo>
                <a:lnTo>
                  <a:pt x="244877" y="162233"/>
                </a:lnTo>
                <a:lnTo>
                  <a:pt x="232452" y="147702"/>
                </a:lnTo>
                <a:lnTo>
                  <a:pt x="236906" y="143864"/>
                </a:lnTo>
                <a:lnTo>
                  <a:pt x="241679" y="140345"/>
                </a:lnTo>
                <a:lnTo>
                  <a:pt x="242987" y="139531"/>
                </a:lnTo>
                <a:close/>
              </a:path>
              <a:path w="420370" h="421639">
                <a:moveTo>
                  <a:pt x="114376" y="0"/>
                </a:moveTo>
                <a:lnTo>
                  <a:pt x="141772" y="5492"/>
                </a:lnTo>
                <a:lnTo>
                  <a:pt x="164170" y="20459"/>
                </a:lnTo>
                <a:lnTo>
                  <a:pt x="179284" y="42638"/>
                </a:lnTo>
                <a:lnTo>
                  <a:pt x="184829" y="69765"/>
                </a:lnTo>
                <a:lnTo>
                  <a:pt x="182594" y="87211"/>
                </a:lnTo>
                <a:lnTo>
                  <a:pt x="176317" y="102985"/>
                </a:lnTo>
                <a:lnTo>
                  <a:pt x="166511" y="116642"/>
                </a:lnTo>
                <a:lnTo>
                  <a:pt x="153747" y="127594"/>
                </a:lnTo>
                <a:lnTo>
                  <a:pt x="162771" y="131459"/>
                </a:lnTo>
                <a:lnTo>
                  <a:pt x="171460" y="136113"/>
                </a:lnTo>
                <a:lnTo>
                  <a:pt x="179756" y="141534"/>
                </a:lnTo>
                <a:lnTo>
                  <a:pt x="187598" y="147702"/>
                </a:lnTo>
                <a:lnTo>
                  <a:pt x="175163" y="162233"/>
                </a:lnTo>
                <a:lnTo>
                  <a:pt x="161617" y="152512"/>
                </a:lnTo>
                <a:lnTo>
                  <a:pt x="146752" y="145394"/>
                </a:lnTo>
                <a:lnTo>
                  <a:pt x="130942" y="141020"/>
                </a:lnTo>
                <a:lnTo>
                  <a:pt x="114559" y="139531"/>
                </a:lnTo>
                <a:lnTo>
                  <a:pt x="52962" y="139531"/>
                </a:lnTo>
                <a:lnTo>
                  <a:pt x="55720" y="137257"/>
                </a:lnTo>
                <a:lnTo>
                  <a:pt x="61901" y="133403"/>
                </a:lnTo>
                <a:lnTo>
                  <a:pt x="68417" y="130227"/>
                </a:lnTo>
                <a:lnTo>
                  <a:pt x="75147" y="127665"/>
                </a:lnTo>
                <a:lnTo>
                  <a:pt x="66625" y="120380"/>
                </a:lnTo>
                <a:lnTo>
                  <a:pt x="114376" y="120380"/>
                </a:lnTo>
                <a:lnTo>
                  <a:pt x="150679" y="105540"/>
                </a:lnTo>
                <a:lnTo>
                  <a:pt x="165736" y="69765"/>
                </a:lnTo>
                <a:lnTo>
                  <a:pt x="161695" y="50081"/>
                </a:lnTo>
                <a:lnTo>
                  <a:pt x="150679" y="33991"/>
                </a:lnTo>
                <a:lnTo>
                  <a:pt x="134352" y="23134"/>
                </a:lnTo>
                <a:lnTo>
                  <a:pt x="114376" y="19151"/>
                </a:lnTo>
                <a:lnTo>
                  <a:pt x="66557" y="19151"/>
                </a:lnTo>
                <a:lnTo>
                  <a:pt x="86989" y="5492"/>
                </a:lnTo>
                <a:lnTo>
                  <a:pt x="114376" y="0"/>
                </a:lnTo>
                <a:close/>
              </a:path>
              <a:path w="420370" h="421639">
                <a:moveTo>
                  <a:pt x="257488" y="19151"/>
                </a:moveTo>
                <a:lnTo>
                  <a:pt x="305307" y="19151"/>
                </a:lnTo>
                <a:lnTo>
                  <a:pt x="285341" y="23134"/>
                </a:lnTo>
                <a:lnTo>
                  <a:pt x="269021" y="33991"/>
                </a:lnTo>
                <a:lnTo>
                  <a:pt x="258010" y="50081"/>
                </a:lnTo>
                <a:lnTo>
                  <a:pt x="253971" y="69765"/>
                </a:lnTo>
                <a:lnTo>
                  <a:pt x="258010" y="89449"/>
                </a:lnTo>
                <a:lnTo>
                  <a:pt x="269021" y="105540"/>
                </a:lnTo>
                <a:lnTo>
                  <a:pt x="285341" y="116397"/>
                </a:lnTo>
                <a:lnTo>
                  <a:pt x="305307" y="120380"/>
                </a:lnTo>
                <a:lnTo>
                  <a:pt x="257557" y="120380"/>
                </a:lnTo>
                <a:lnTo>
                  <a:pt x="253269" y="116714"/>
                </a:lnTo>
                <a:lnTo>
                  <a:pt x="243426" y="103045"/>
                </a:lnTo>
                <a:lnTo>
                  <a:pt x="237103" y="87175"/>
                </a:lnTo>
                <a:lnTo>
                  <a:pt x="234877" y="69765"/>
                </a:lnTo>
                <a:lnTo>
                  <a:pt x="240421" y="42638"/>
                </a:lnTo>
                <a:lnTo>
                  <a:pt x="255531" y="20459"/>
                </a:lnTo>
                <a:lnTo>
                  <a:pt x="257488" y="19151"/>
                </a:lnTo>
                <a:close/>
              </a:path>
              <a:path w="420370" h="421639">
                <a:moveTo>
                  <a:pt x="66557" y="19151"/>
                </a:moveTo>
                <a:lnTo>
                  <a:pt x="114376" y="19151"/>
                </a:lnTo>
                <a:lnTo>
                  <a:pt x="94409" y="23134"/>
                </a:lnTo>
                <a:lnTo>
                  <a:pt x="78090" y="33991"/>
                </a:lnTo>
                <a:lnTo>
                  <a:pt x="67079" y="50081"/>
                </a:lnTo>
                <a:lnTo>
                  <a:pt x="63039" y="69765"/>
                </a:lnTo>
                <a:lnTo>
                  <a:pt x="67079" y="89450"/>
                </a:lnTo>
                <a:lnTo>
                  <a:pt x="78090" y="105540"/>
                </a:lnTo>
                <a:lnTo>
                  <a:pt x="94409" y="116397"/>
                </a:lnTo>
                <a:lnTo>
                  <a:pt x="114376" y="120380"/>
                </a:lnTo>
                <a:lnTo>
                  <a:pt x="66625" y="120380"/>
                </a:lnTo>
                <a:lnTo>
                  <a:pt x="62338" y="116714"/>
                </a:lnTo>
                <a:lnTo>
                  <a:pt x="52494" y="103045"/>
                </a:lnTo>
                <a:lnTo>
                  <a:pt x="46172" y="87176"/>
                </a:lnTo>
                <a:lnTo>
                  <a:pt x="43946" y="69765"/>
                </a:lnTo>
                <a:lnTo>
                  <a:pt x="49490" y="42638"/>
                </a:lnTo>
                <a:lnTo>
                  <a:pt x="64599" y="20459"/>
                </a:lnTo>
                <a:lnTo>
                  <a:pt x="66557" y="191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1957577" y="1699386"/>
            <a:ext cx="9042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Arial MT"/>
                <a:cs typeface="Arial MT"/>
              </a:rPr>
              <a:t>AWS</a:t>
            </a:r>
            <a:r>
              <a:rPr dirty="0" sz="12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 MT"/>
                <a:cs typeface="Arial MT"/>
              </a:rPr>
              <a:t>Amplify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007611" y="1716735"/>
            <a:ext cx="963294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Arial MT"/>
                <a:cs typeface="Arial MT"/>
              </a:rPr>
              <a:t>AWS</a:t>
            </a:r>
            <a:r>
              <a:rPr dirty="0" sz="12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 MT"/>
                <a:cs typeface="Arial MT"/>
              </a:rPr>
              <a:t>Lambda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037579" y="1675638"/>
            <a:ext cx="1203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Arial MT"/>
                <a:cs typeface="Arial MT"/>
              </a:rPr>
              <a:t>Amazon</a:t>
            </a:r>
            <a:r>
              <a:rPr dirty="0" sz="12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 MT"/>
                <a:cs typeface="Arial MT"/>
              </a:rPr>
              <a:t>Neptune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920485" y="495427"/>
            <a:ext cx="12592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Knowledge</a:t>
            </a:r>
            <a:r>
              <a:rPr dirty="0" sz="1200" spc="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Graph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860028" y="1225422"/>
            <a:ext cx="212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Arial MT"/>
                <a:cs typeface="Arial MT"/>
              </a:rPr>
              <a:t>S3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0844021" y="1399159"/>
            <a:ext cx="1022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Product2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340090" y="531367"/>
            <a:ext cx="12477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Ontology</a:t>
            </a:r>
            <a:r>
              <a:rPr dirty="0" sz="1200" spc="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xref</a:t>
            </a:r>
            <a:r>
              <a:rPr dirty="0" sz="1200" spc="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file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8480806" y="2647569"/>
            <a:ext cx="1009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Aggregate</a:t>
            </a:r>
            <a:r>
              <a:rPr dirty="0" sz="1200" spc="2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file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8860917" y="2266569"/>
            <a:ext cx="212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Arial MT"/>
                <a:cs typeface="Arial MT"/>
              </a:rPr>
              <a:t>S3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5177028" y="4223003"/>
            <a:ext cx="3390900" cy="1118870"/>
          </a:xfrm>
          <a:custGeom>
            <a:avLst/>
            <a:gdLst/>
            <a:ahLst/>
            <a:cxnLst/>
            <a:rect l="l" t="t" r="r" b="b"/>
            <a:pathLst>
              <a:path w="3390900" h="1118870">
                <a:moveTo>
                  <a:pt x="3204464" y="0"/>
                </a:moveTo>
                <a:lnTo>
                  <a:pt x="186436" y="0"/>
                </a:lnTo>
                <a:lnTo>
                  <a:pt x="136863" y="6657"/>
                </a:lnTo>
                <a:lnTo>
                  <a:pt x="92324" y="25447"/>
                </a:lnTo>
                <a:lnTo>
                  <a:pt x="54594" y="54594"/>
                </a:lnTo>
                <a:lnTo>
                  <a:pt x="25447" y="92324"/>
                </a:lnTo>
                <a:lnTo>
                  <a:pt x="6657" y="136863"/>
                </a:lnTo>
                <a:lnTo>
                  <a:pt x="0" y="186436"/>
                </a:lnTo>
                <a:lnTo>
                  <a:pt x="0" y="932180"/>
                </a:lnTo>
                <a:lnTo>
                  <a:pt x="6657" y="981752"/>
                </a:lnTo>
                <a:lnTo>
                  <a:pt x="25447" y="1026291"/>
                </a:lnTo>
                <a:lnTo>
                  <a:pt x="54594" y="1064021"/>
                </a:lnTo>
                <a:lnTo>
                  <a:pt x="92324" y="1093168"/>
                </a:lnTo>
                <a:lnTo>
                  <a:pt x="136863" y="1111958"/>
                </a:lnTo>
                <a:lnTo>
                  <a:pt x="186436" y="1118616"/>
                </a:lnTo>
                <a:lnTo>
                  <a:pt x="3204464" y="1118616"/>
                </a:lnTo>
                <a:lnTo>
                  <a:pt x="3254036" y="1111958"/>
                </a:lnTo>
                <a:lnTo>
                  <a:pt x="3298575" y="1093168"/>
                </a:lnTo>
                <a:lnTo>
                  <a:pt x="3336305" y="1064021"/>
                </a:lnTo>
                <a:lnTo>
                  <a:pt x="3365452" y="1026291"/>
                </a:lnTo>
                <a:lnTo>
                  <a:pt x="3384242" y="981752"/>
                </a:lnTo>
                <a:lnTo>
                  <a:pt x="3390900" y="932180"/>
                </a:lnTo>
                <a:lnTo>
                  <a:pt x="3390900" y="186436"/>
                </a:lnTo>
                <a:lnTo>
                  <a:pt x="3384242" y="136863"/>
                </a:lnTo>
                <a:lnTo>
                  <a:pt x="3365452" y="92324"/>
                </a:lnTo>
                <a:lnTo>
                  <a:pt x="3336305" y="54594"/>
                </a:lnTo>
                <a:lnTo>
                  <a:pt x="3298575" y="25447"/>
                </a:lnTo>
                <a:lnTo>
                  <a:pt x="3254036" y="6657"/>
                </a:lnTo>
                <a:lnTo>
                  <a:pt x="3204464" y="0"/>
                </a:lnTo>
                <a:close/>
              </a:path>
            </a:pathLst>
          </a:custGeom>
          <a:solidFill>
            <a:srgbClr val="ED7674">
              <a:alpha val="2862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5598667" y="4070730"/>
            <a:ext cx="26720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Catalog</a:t>
            </a: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permissions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management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78663" y="1813940"/>
            <a:ext cx="4235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Arial MT"/>
                <a:cs typeface="Arial MT"/>
              </a:rPr>
              <a:t>Users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926972" y="1405889"/>
            <a:ext cx="771525" cy="76200"/>
          </a:xfrm>
          <a:custGeom>
            <a:avLst/>
            <a:gdLst/>
            <a:ahLst/>
            <a:cxnLst/>
            <a:rect l="l" t="t" r="r" b="b"/>
            <a:pathLst>
              <a:path w="771525" h="76200">
                <a:moveTo>
                  <a:pt x="695325" y="0"/>
                </a:moveTo>
                <a:lnTo>
                  <a:pt x="695325" y="76200"/>
                </a:lnTo>
                <a:lnTo>
                  <a:pt x="752475" y="47625"/>
                </a:lnTo>
                <a:lnTo>
                  <a:pt x="713232" y="47625"/>
                </a:lnTo>
                <a:lnTo>
                  <a:pt x="717550" y="43307"/>
                </a:lnTo>
                <a:lnTo>
                  <a:pt x="717550" y="32893"/>
                </a:lnTo>
                <a:lnTo>
                  <a:pt x="713232" y="28575"/>
                </a:lnTo>
                <a:lnTo>
                  <a:pt x="752475" y="28575"/>
                </a:lnTo>
                <a:lnTo>
                  <a:pt x="695325" y="0"/>
                </a:lnTo>
                <a:close/>
              </a:path>
              <a:path w="771525" h="76200">
                <a:moveTo>
                  <a:pt x="695325" y="28575"/>
                </a:moveTo>
                <a:lnTo>
                  <a:pt x="4267" y="28575"/>
                </a:lnTo>
                <a:lnTo>
                  <a:pt x="0" y="32893"/>
                </a:lnTo>
                <a:lnTo>
                  <a:pt x="0" y="43307"/>
                </a:lnTo>
                <a:lnTo>
                  <a:pt x="4267" y="47625"/>
                </a:lnTo>
                <a:lnTo>
                  <a:pt x="695325" y="47625"/>
                </a:lnTo>
                <a:lnTo>
                  <a:pt x="695325" y="28575"/>
                </a:lnTo>
                <a:close/>
              </a:path>
              <a:path w="771525" h="76200">
                <a:moveTo>
                  <a:pt x="752475" y="28575"/>
                </a:moveTo>
                <a:lnTo>
                  <a:pt x="713232" y="28575"/>
                </a:lnTo>
                <a:lnTo>
                  <a:pt x="717550" y="32893"/>
                </a:lnTo>
                <a:lnTo>
                  <a:pt x="717550" y="43307"/>
                </a:lnTo>
                <a:lnTo>
                  <a:pt x="713232" y="47625"/>
                </a:lnTo>
                <a:lnTo>
                  <a:pt x="752475" y="47625"/>
                </a:lnTo>
                <a:lnTo>
                  <a:pt x="771525" y="38100"/>
                </a:lnTo>
                <a:lnTo>
                  <a:pt x="752475" y="28575"/>
                </a:lnTo>
                <a:close/>
              </a:path>
            </a:pathLst>
          </a:custGeom>
          <a:solidFill>
            <a:srgbClr val="ED76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3094101" y="1407413"/>
            <a:ext cx="771525" cy="76200"/>
          </a:xfrm>
          <a:custGeom>
            <a:avLst/>
            <a:gdLst/>
            <a:ahLst/>
            <a:cxnLst/>
            <a:rect l="l" t="t" r="r" b="b"/>
            <a:pathLst>
              <a:path w="771525" h="76200">
                <a:moveTo>
                  <a:pt x="695325" y="0"/>
                </a:moveTo>
                <a:lnTo>
                  <a:pt x="695325" y="76200"/>
                </a:lnTo>
                <a:lnTo>
                  <a:pt x="752475" y="47625"/>
                </a:lnTo>
                <a:lnTo>
                  <a:pt x="713232" y="47625"/>
                </a:lnTo>
                <a:lnTo>
                  <a:pt x="717550" y="43307"/>
                </a:lnTo>
                <a:lnTo>
                  <a:pt x="717550" y="32893"/>
                </a:lnTo>
                <a:lnTo>
                  <a:pt x="713232" y="28575"/>
                </a:lnTo>
                <a:lnTo>
                  <a:pt x="752475" y="28575"/>
                </a:lnTo>
                <a:lnTo>
                  <a:pt x="695325" y="0"/>
                </a:lnTo>
                <a:close/>
              </a:path>
              <a:path w="771525" h="76200">
                <a:moveTo>
                  <a:pt x="695325" y="28575"/>
                </a:moveTo>
                <a:lnTo>
                  <a:pt x="4318" y="28575"/>
                </a:lnTo>
                <a:lnTo>
                  <a:pt x="0" y="32893"/>
                </a:lnTo>
                <a:lnTo>
                  <a:pt x="0" y="43307"/>
                </a:lnTo>
                <a:lnTo>
                  <a:pt x="4318" y="47625"/>
                </a:lnTo>
                <a:lnTo>
                  <a:pt x="695325" y="47625"/>
                </a:lnTo>
                <a:lnTo>
                  <a:pt x="695325" y="28575"/>
                </a:lnTo>
                <a:close/>
              </a:path>
              <a:path w="771525" h="76200">
                <a:moveTo>
                  <a:pt x="752475" y="28575"/>
                </a:moveTo>
                <a:lnTo>
                  <a:pt x="713232" y="28575"/>
                </a:lnTo>
                <a:lnTo>
                  <a:pt x="717550" y="32893"/>
                </a:lnTo>
                <a:lnTo>
                  <a:pt x="717550" y="43307"/>
                </a:lnTo>
                <a:lnTo>
                  <a:pt x="713232" y="47625"/>
                </a:lnTo>
                <a:lnTo>
                  <a:pt x="752475" y="47625"/>
                </a:lnTo>
                <a:lnTo>
                  <a:pt x="771525" y="38100"/>
                </a:lnTo>
                <a:lnTo>
                  <a:pt x="752475" y="28575"/>
                </a:lnTo>
                <a:close/>
              </a:path>
            </a:pathLst>
          </a:custGeom>
          <a:solidFill>
            <a:srgbClr val="ED76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5197221" y="1405889"/>
            <a:ext cx="771525" cy="76200"/>
          </a:xfrm>
          <a:custGeom>
            <a:avLst/>
            <a:gdLst/>
            <a:ahLst/>
            <a:cxnLst/>
            <a:rect l="l" t="t" r="r" b="b"/>
            <a:pathLst>
              <a:path w="771525" h="76200">
                <a:moveTo>
                  <a:pt x="695325" y="0"/>
                </a:moveTo>
                <a:lnTo>
                  <a:pt x="695325" y="76200"/>
                </a:lnTo>
                <a:lnTo>
                  <a:pt x="752475" y="47625"/>
                </a:lnTo>
                <a:lnTo>
                  <a:pt x="713231" y="47625"/>
                </a:lnTo>
                <a:lnTo>
                  <a:pt x="717550" y="43307"/>
                </a:lnTo>
                <a:lnTo>
                  <a:pt x="717550" y="32893"/>
                </a:lnTo>
                <a:lnTo>
                  <a:pt x="713231" y="28575"/>
                </a:lnTo>
                <a:lnTo>
                  <a:pt x="752475" y="28575"/>
                </a:lnTo>
                <a:lnTo>
                  <a:pt x="695325" y="0"/>
                </a:lnTo>
                <a:close/>
              </a:path>
              <a:path w="771525" h="76200">
                <a:moveTo>
                  <a:pt x="695325" y="28575"/>
                </a:moveTo>
                <a:lnTo>
                  <a:pt x="4317" y="28575"/>
                </a:lnTo>
                <a:lnTo>
                  <a:pt x="0" y="32893"/>
                </a:lnTo>
                <a:lnTo>
                  <a:pt x="0" y="43307"/>
                </a:lnTo>
                <a:lnTo>
                  <a:pt x="4317" y="47625"/>
                </a:lnTo>
                <a:lnTo>
                  <a:pt x="695325" y="47625"/>
                </a:lnTo>
                <a:lnTo>
                  <a:pt x="695325" y="28575"/>
                </a:lnTo>
                <a:close/>
              </a:path>
              <a:path w="771525" h="76200">
                <a:moveTo>
                  <a:pt x="752475" y="28575"/>
                </a:moveTo>
                <a:lnTo>
                  <a:pt x="713231" y="28575"/>
                </a:lnTo>
                <a:lnTo>
                  <a:pt x="717550" y="32893"/>
                </a:lnTo>
                <a:lnTo>
                  <a:pt x="717550" y="43307"/>
                </a:lnTo>
                <a:lnTo>
                  <a:pt x="713231" y="47625"/>
                </a:lnTo>
                <a:lnTo>
                  <a:pt x="752475" y="47625"/>
                </a:lnTo>
                <a:lnTo>
                  <a:pt x="771525" y="38100"/>
                </a:lnTo>
                <a:lnTo>
                  <a:pt x="752475" y="28575"/>
                </a:lnTo>
                <a:close/>
              </a:path>
            </a:pathLst>
          </a:custGeom>
          <a:solidFill>
            <a:srgbClr val="ED76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7393685" y="1120902"/>
            <a:ext cx="709930" cy="76200"/>
          </a:xfrm>
          <a:custGeom>
            <a:avLst/>
            <a:gdLst/>
            <a:ahLst/>
            <a:cxnLst/>
            <a:rect l="l" t="t" r="r" b="b"/>
            <a:pathLst>
              <a:path w="70992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58293" y="47625"/>
                </a:lnTo>
                <a:lnTo>
                  <a:pt x="53975" y="43307"/>
                </a:lnTo>
                <a:lnTo>
                  <a:pt x="53975" y="32893"/>
                </a:lnTo>
                <a:lnTo>
                  <a:pt x="58293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709929" h="76200">
                <a:moveTo>
                  <a:pt x="76200" y="28575"/>
                </a:moveTo>
                <a:lnTo>
                  <a:pt x="58293" y="28575"/>
                </a:lnTo>
                <a:lnTo>
                  <a:pt x="53975" y="32893"/>
                </a:lnTo>
                <a:lnTo>
                  <a:pt x="53975" y="43307"/>
                </a:lnTo>
                <a:lnTo>
                  <a:pt x="58293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709929" h="76200">
                <a:moveTo>
                  <a:pt x="705485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705485" y="47625"/>
                </a:lnTo>
                <a:lnTo>
                  <a:pt x="709676" y="43307"/>
                </a:lnTo>
                <a:lnTo>
                  <a:pt x="709676" y="32893"/>
                </a:lnTo>
                <a:lnTo>
                  <a:pt x="705485" y="2857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7392161" y="2024633"/>
            <a:ext cx="709930" cy="76200"/>
          </a:xfrm>
          <a:custGeom>
            <a:avLst/>
            <a:gdLst/>
            <a:ahLst/>
            <a:cxnLst/>
            <a:rect l="l" t="t" r="r" b="b"/>
            <a:pathLst>
              <a:path w="70992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58293" y="47625"/>
                </a:lnTo>
                <a:lnTo>
                  <a:pt x="53975" y="43306"/>
                </a:lnTo>
                <a:lnTo>
                  <a:pt x="53975" y="32892"/>
                </a:lnTo>
                <a:lnTo>
                  <a:pt x="58293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709929" h="76200">
                <a:moveTo>
                  <a:pt x="76200" y="28575"/>
                </a:moveTo>
                <a:lnTo>
                  <a:pt x="58293" y="28575"/>
                </a:lnTo>
                <a:lnTo>
                  <a:pt x="53975" y="32892"/>
                </a:lnTo>
                <a:lnTo>
                  <a:pt x="53975" y="43306"/>
                </a:lnTo>
                <a:lnTo>
                  <a:pt x="58293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709929" h="76200">
                <a:moveTo>
                  <a:pt x="705485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705485" y="47625"/>
                </a:lnTo>
                <a:lnTo>
                  <a:pt x="709676" y="43306"/>
                </a:lnTo>
                <a:lnTo>
                  <a:pt x="709676" y="32892"/>
                </a:lnTo>
                <a:lnTo>
                  <a:pt x="705485" y="2857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9" name="object 29" descr=""/>
          <p:cNvGrpSpPr/>
          <p:nvPr/>
        </p:nvGrpSpPr>
        <p:grpSpPr>
          <a:xfrm>
            <a:off x="9740645" y="1569719"/>
            <a:ext cx="2015489" cy="3808729"/>
            <a:chOff x="9740645" y="1569719"/>
            <a:chExt cx="2015489" cy="3808729"/>
          </a:xfrm>
        </p:grpSpPr>
        <p:sp>
          <p:nvSpPr>
            <p:cNvPr id="30" name="object 30" descr=""/>
            <p:cNvSpPr/>
            <p:nvPr/>
          </p:nvSpPr>
          <p:spPr>
            <a:xfrm>
              <a:off x="9740645" y="1759076"/>
              <a:ext cx="1087755" cy="415290"/>
            </a:xfrm>
            <a:custGeom>
              <a:avLst/>
              <a:gdLst/>
              <a:ahLst/>
              <a:cxnLst/>
              <a:rect l="l" t="t" r="r" b="b"/>
              <a:pathLst>
                <a:path w="1087754" h="415289">
                  <a:moveTo>
                    <a:pt x="76200" y="338582"/>
                  </a:moveTo>
                  <a:lnTo>
                    <a:pt x="0" y="376682"/>
                  </a:lnTo>
                  <a:lnTo>
                    <a:pt x="76200" y="414782"/>
                  </a:lnTo>
                  <a:lnTo>
                    <a:pt x="76200" y="386207"/>
                  </a:lnTo>
                  <a:lnTo>
                    <a:pt x="58293" y="386207"/>
                  </a:lnTo>
                  <a:lnTo>
                    <a:pt x="53975" y="382015"/>
                  </a:lnTo>
                  <a:lnTo>
                    <a:pt x="53975" y="371475"/>
                  </a:lnTo>
                  <a:lnTo>
                    <a:pt x="58293" y="367157"/>
                  </a:lnTo>
                  <a:lnTo>
                    <a:pt x="76200" y="367157"/>
                  </a:lnTo>
                  <a:lnTo>
                    <a:pt x="76200" y="338582"/>
                  </a:lnTo>
                  <a:close/>
                </a:path>
                <a:path w="1087754" h="415289">
                  <a:moveTo>
                    <a:pt x="76200" y="367157"/>
                  </a:moveTo>
                  <a:lnTo>
                    <a:pt x="58293" y="367157"/>
                  </a:lnTo>
                  <a:lnTo>
                    <a:pt x="53975" y="371475"/>
                  </a:lnTo>
                  <a:lnTo>
                    <a:pt x="53975" y="382015"/>
                  </a:lnTo>
                  <a:lnTo>
                    <a:pt x="58293" y="386207"/>
                  </a:lnTo>
                  <a:lnTo>
                    <a:pt x="76200" y="386207"/>
                  </a:lnTo>
                  <a:lnTo>
                    <a:pt x="76200" y="367157"/>
                  </a:lnTo>
                  <a:close/>
                </a:path>
                <a:path w="1087754" h="415289">
                  <a:moveTo>
                    <a:pt x="442849" y="367157"/>
                  </a:moveTo>
                  <a:lnTo>
                    <a:pt x="76200" y="367157"/>
                  </a:lnTo>
                  <a:lnTo>
                    <a:pt x="76200" y="386207"/>
                  </a:lnTo>
                  <a:lnTo>
                    <a:pt x="457580" y="386207"/>
                  </a:lnTo>
                  <a:lnTo>
                    <a:pt x="461899" y="382015"/>
                  </a:lnTo>
                  <a:lnTo>
                    <a:pt x="461899" y="376682"/>
                  </a:lnTo>
                  <a:lnTo>
                    <a:pt x="442849" y="376682"/>
                  </a:lnTo>
                  <a:lnTo>
                    <a:pt x="442849" y="367157"/>
                  </a:lnTo>
                  <a:close/>
                </a:path>
                <a:path w="1087754" h="415289">
                  <a:moveTo>
                    <a:pt x="1083055" y="0"/>
                  </a:moveTo>
                  <a:lnTo>
                    <a:pt x="447167" y="0"/>
                  </a:lnTo>
                  <a:lnTo>
                    <a:pt x="442849" y="4318"/>
                  </a:lnTo>
                  <a:lnTo>
                    <a:pt x="442849" y="376682"/>
                  </a:lnTo>
                  <a:lnTo>
                    <a:pt x="452374" y="367157"/>
                  </a:lnTo>
                  <a:lnTo>
                    <a:pt x="461899" y="367157"/>
                  </a:lnTo>
                  <a:lnTo>
                    <a:pt x="461899" y="19050"/>
                  </a:lnTo>
                  <a:lnTo>
                    <a:pt x="452374" y="19050"/>
                  </a:lnTo>
                  <a:lnTo>
                    <a:pt x="461899" y="9525"/>
                  </a:lnTo>
                  <a:lnTo>
                    <a:pt x="1087247" y="9525"/>
                  </a:lnTo>
                  <a:lnTo>
                    <a:pt x="1087247" y="4318"/>
                  </a:lnTo>
                  <a:lnTo>
                    <a:pt x="1083055" y="0"/>
                  </a:lnTo>
                  <a:close/>
                </a:path>
                <a:path w="1087754" h="415289">
                  <a:moveTo>
                    <a:pt x="461899" y="367157"/>
                  </a:moveTo>
                  <a:lnTo>
                    <a:pt x="452374" y="367157"/>
                  </a:lnTo>
                  <a:lnTo>
                    <a:pt x="442849" y="376682"/>
                  </a:lnTo>
                  <a:lnTo>
                    <a:pt x="461899" y="376682"/>
                  </a:lnTo>
                  <a:lnTo>
                    <a:pt x="461899" y="367157"/>
                  </a:lnTo>
                  <a:close/>
                </a:path>
                <a:path w="1087754" h="415289">
                  <a:moveTo>
                    <a:pt x="461899" y="9525"/>
                  </a:moveTo>
                  <a:lnTo>
                    <a:pt x="452374" y="19050"/>
                  </a:lnTo>
                  <a:lnTo>
                    <a:pt x="461899" y="19050"/>
                  </a:lnTo>
                  <a:lnTo>
                    <a:pt x="461899" y="9525"/>
                  </a:lnTo>
                  <a:close/>
                </a:path>
                <a:path w="1087754" h="415289">
                  <a:moveTo>
                    <a:pt x="1087247" y="9525"/>
                  </a:moveTo>
                  <a:lnTo>
                    <a:pt x="461899" y="9525"/>
                  </a:lnTo>
                  <a:lnTo>
                    <a:pt x="461899" y="19050"/>
                  </a:lnTo>
                  <a:lnTo>
                    <a:pt x="1083055" y="19050"/>
                  </a:lnTo>
                  <a:lnTo>
                    <a:pt x="1087247" y="14732"/>
                  </a:lnTo>
                  <a:lnTo>
                    <a:pt x="1087247" y="9525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0193273" y="2135886"/>
              <a:ext cx="663575" cy="3232785"/>
            </a:xfrm>
            <a:custGeom>
              <a:avLst/>
              <a:gdLst/>
              <a:ahLst/>
              <a:cxnLst/>
              <a:rect l="l" t="t" r="r" b="b"/>
              <a:pathLst>
                <a:path w="663575" h="3232785">
                  <a:moveTo>
                    <a:pt x="650240" y="947674"/>
                  </a:moveTo>
                  <a:lnTo>
                    <a:pt x="650240" y="943355"/>
                  </a:lnTo>
                  <a:lnTo>
                    <a:pt x="0" y="943355"/>
                  </a:lnTo>
                  <a:lnTo>
                    <a:pt x="0" y="0"/>
                  </a:lnTo>
                </a:path>
                <a:path w="663575" h="3232785">
                  <a:moveTo>
                    <a:pt x="625728" y="2168271"/>
                  </a:moveTo>
                  <a:lnTo>
                    <a:pt x="625728" y="2167128"/>
                  </a:lnTo>
                  <a:lnTo>
                    <a:pt x="0" y="2167128"/>
                  </a:lnTo>
                  <a:lnTo>
                    <a:pt x="0" y="534924"/>
                  </a:lnTo>
                </a:path>
                <a:path w="663575" h="3232785">
                  <a:moveTo>
                    <a:pt x="663067" y="3232785"/>
                  </a:moveTo>
                  <a:lnTo>
                    <a:pt x="663067" y="3227197"/>
                  </a:lnTo>
                  <a:lnTo>
                    <a:pt x="0" y="3227197"/>
                  </a:lnTo>
                  <a:lnTo>
                    <a:pt x="0" y="1293876"/>
                  </a:lnTo>
                </a:path>
              </a:pathLst>
            </a:custGeom>
            <a:ln w="190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0887455" y="1569719"/>
              <a:ext cx="868680" cy="718185"/>
            </a:xfrm>
            <a:custGeom>
              <a:avLst/>
              <a:gdLst/>
              <a:ahLst/>
              <a:cxnLst/>
              <a:rect l="l" t="t" r="r" b="b"/>
              <a:pathLst>
                <a:path w="868679" h="718185">
                  <a:moveTo>
                    <a:pt x="749046" y="0"/>
                  </a:moveTo>
                  <a:lnTo>
                    <a:pt x="119634" y="0"/>
                  </a:lnTo>
                  <a:lnTo>
                    <a:pt x="73080" y="9405"/>
                  </a:lnTo>
                  <a:lnTo>
                    <a:pt x="35051" y="35051"/>
                  </a:lnTo>
                  <a:lnTo>
                    <a:pt x="9405" y="73080"/>
                  </a:lnTo>
                  <a:lnTo>
                    <a:pt x="0" y="119633"/>
                  </a:lnTo>
                  <a:lnTo>
                    <a:pt x="0" y="598169"/>
                  </a:lnTo>
                  <a:lnTo>
                    <a:pt x="9405" y="644723"/>
                  </a:lnTo>
                  <a:lnTo>
                    <a:pt x="35052" y="682751"/>
                  </a:lnTo>
                  <a:lnTo>
                    <a:pt x="73080" y="708398"/>
                  </a:lnTo>
                  <a:lnTo>
                    <a:pt x="119634" y="717803"/>
                  </a:lnTo>
                  <a:lnTo>
                    <a:pt x="749046" y="717803"/>
                  </a:lnTo>
                  <a:lnTo>
                    <a:pt x="795599" y="708398"/>
                  </a:lnTo>
                  <a:lnTo>
                    <a:pt x="833627" y="682751"/>
                  </a:lnTo>
                  <a:lnTo>
                    <a:pt x="859274" y="644723"/>
                  </a:lnTo>
                  <a:lnTo>
                    <a:pt x="868679" y="598169"/>
                  </a:lnTo>
                  <a:lnTo>
                    <a:pt x="868679" y="119633"/>
                  </a:lnTo>
                  <a:lnTo>
                    <a:pt x="859274" y="73080"/>
                  </a:lnTo>
                  <a:lnTo>
                    <a:pt x="833627" y="35051"/>
                  </a:lnTo>
                  <a:lnTo>
                    <a:pt x="795599" y="9405"/>
                  </a:lnTo>
                  <a:lnTo>
                    <a:pt x="749046" y="0"/>
                  </a:lnTo>
                  <a:close/>
                </a:path>
              </a:pathLst>
            </a:custGeom>
            <a:solidFill>
              <a:srgbClr val="ED7674">
                <a:alpha val="28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81587" y="1673351"/>
              <a:ext cx="280416" cy="365760"/>
            </a:xfrm>
            <a:prstGeom prst="rect">
              <a:avLst/>
            </a:prstGeom>
          </p:spPr>
        </p:pic>
      </p:grpSp>
      <p:grpSp>
        <p:nvGrpSpPr>
          <p:cNvPr id="34" name="object 34" descr=""/>
          <p:cNvGrpSpPr/>
          <p:nvPr/>
        </p:nvGrpSpPr>
        <p:grpSpPr>
          <a:xfrm>
            <a:off x="10873740" y="542544"/>
            <a:ext cx="868680" cy="718185"/>
            <a:chOff x="10873740" y="542544"/>
            <a:chExt cx="868680" cy="718185"/>
          </a:xfrm>
        </p:grpSpPr>
        <p:sp>
          <p:nvSpPr>
            <p:cNvPr id="35" name="object 35" descr=""/>
            <p:cNvSpPr/>
            <p:nvPr/>
          </p:nvSpPr>
          <p:spPr>
            <a:xfrm>
              <a:off x="10873740" y="542544"/>
              <a:ext cx="868680" cy="718185"/>
            </a:xfrm>
            <a:custGeom>
              <a:avLst/>
              <a:gdLst/>
              <a:ahLst/>
              <a:cxnLst/>
              <a:rect l="l" t="t" r="r" b="b"/>
              <a:pathLst>
                <a:path w="868679" h="718185">
                  <a:moveTo>
                    <a:pt x="749045" y="0"/>
                  </a:moveTo>
                  <a:lnTo>
                    <a:pt x="119633" y="0"/>
                  </a:lnTo>
                  <a:lnTo>
                    <a:pt x="73080" y="9405"/>
                  </a:lnTo>
                  <a:lnTo>
                    <a:pt x="35051" y="35051"/>
                  </a:lnTo>
                  <a:lnTo>
                    <a:pt x="9405" y="73080"/>
                  </a:lnTo>
                  <a:lnTo>
                    <a:pt x="0" y="119633"/>
                  </a:lnTo>
                  <a:lnTo>
                    <a:pt x="0" y="598169"/>
                  </a:lnTo>
                  <a:lnTo>
                    <a:pt x="9405" y="644723"/>
                  </a:lnTo>
                  <a:lnTo>
                    <a:pt x="35051" y="682751"/>
                  </a:lnTo>
                  <a:lnTo>
                    <a:pt x="73080" y="708398"/>
                  </a:lnTo>
                  <a:lnTo>
                    <a:pt x="119633" y="717803"/>
                  </a:lnTo>
                  <a:lnTo>
                    <a:pt x="749045" y="717803"/>
                  </a:lnTo>
                  <a:lnTo>
                    <a:pt x="795599" y="708398"/>
                  </a:lnTo>
                  <a:lnTo>
                    <a:pt x="833627" y="682751"/>
                  </a:lnTo>
                  <a:lnTo>
                    <a:pt x="859274" y="644723"/>
                  </a:lnTo>
                  <a:lnTo>
                    <a:pt x="868679" y="598169"/>
                  </a:lnTo>
                  <a:lnTo>
                    <a:pt x="868679" y="119633"/>
                  </a:lnTo>
                  <a:lnTo>
                    <a:pt x="859274" y="73080"/>
                  </a:lnTo>
                  <a:lnTo>
                    <a:pt x="833627" y="35051"/>
                  </a:lnTo>
                  <a:lnTo>
                    <a:pt x="795599" y="9405"/>
                  </a:lnTo>
                  <a:lnTo>
                    <a:pt x="749045" y="0"/>
                  </a:lnTo>
                  <a:close/>
                </a:path>
              </a:pathLst>
            </a:custGeom>
            <a:solidFill>
              <a:srgbClr val="ED7674">
                <a:alpha val="28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67872" y="646176"/>
              <a:ext cx="280416" cy="365760"/>
            </a:xfrm>
            <a:prstGeom prst="rect">
              <a:avLst/>
            </a:prstGeom>
          </p:spPr>
        </p:pic>
      </p:grpSp>
      <p:sp>
        <p:nvSpPr>
          <p:cNvPr id="37" name="object 37" descr=""/>
          <p:cNvSpPr txBox="1"/>
          <p:nvPr/>
        </p:nvSpPr>
        <p:spPr>
          <a:xfrm>
            <a:off x="10805286" y="339597"/>
            <a:ext cx="1022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Product1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0906759" y="2555494"/>
            <a:ext cx="1022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Product3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10911840" y="2724911"/>
            <a:ext cx="906780" cy="1841500"/>
            <a:chOff x="10911840" y="2724911"/>
            <a:chExt cx="906780" cy="1841500"/>
          </a:xfrm>
        </p:grpSpPr>
        <p:sp>
          <p:nvSpPr>
            <p:cNvPr id="40" name="object 40" descr=""/>
            <p:cNvSpPr/>
            <p:nvPr/>
          </p:nvSpPr>
          <p:spPr>
            <a:xfrm>
              <a:off x="10949940" y="2724911"/>
              <a:ext cx="868680" cy="718185"/>
            </a:xfrm>
            <a:custGeom>
              <a:avLst/>
              <a:gdLst/>
              <a:ahLst/>
              <a:cxnLst/>
              <a:rect l="l" t="t" r="r" b="b"/>
              <a:pathLst>
                <a:path w="868679" h="718185">
                  <a:moveTo>
                    <a:pt x="749045" y="0"/>
                  </a:moveTo>
                  <a:lnTo>
                    <a:pt x="119633" y="0"/>
                  </a:lnTo>
                  <a:lnTo>
                    <a:pt x="73080" y="9405"/>
                  </a:lnTo>
                  <a:lnTo>
                    <a:pt x="35051" y="35051"/>
                  </a:lnTo>
                  <a:lnTo>
                    <a:pt x="9405" y="73080"/>
                  </a:lnTo>
                  <a:lnTo>
                    <a:pt x="0" y="119634"/>
                  </a:lnTo>
                  <a:lnTo>
                    <a:pt x="0" y="598170"/>
                  </a:lnTo>
                  <a:lnTo>
                    <a:pt x="9405" y="644723"/>
                  </a:lnTo>
                  <a:lnTo>
                    <a:pt x="35051" y="682751"/>
                  </a:lnTo>
                  <a:lnTo>
                    <a:pt x="73080" y="708398"/>
                  </a:lnTo>
                  <a:lnTo>
                    <a:pt x="119633" y="717803"/>
                  </a:lnTo>
                  <a:lnTo>
                    <a:pt x="749045" y="717803"/>
                  </a:lnTo>
                  <a:lnTo>
                    <a:pt x="795599" y="708398"/>
                  </a:lnTo>
                  <a:lnTo>
                    <a:pt x="833627" y="682751"/>
                  </a:lnTo>
                  <a:lnTo>
                    <a:pt x="859274" y="644723"/>
                  </a:lnTo>
                  <a:lnTo>
                    <a:pt x="868679" y="598170"/>
                  </a:lnTo>
                  <a:lnTo>
                    <a:pt x="868679" y="119634"/>
                  </a:lnTo>
                  <a:lnTo>
                    <a:pt x="859274" y="73080"/>
                  </a:lnTo>
                  <a:lnTo>
                    <a:pt x="833627" y="35051"/>
                  </a:lnTo>
                  <a:lnTo>
                    <a:pt x="795599" y="9405"/>
                  </a:lnTo>
                  <a:lnTo>
                    <a:pt x="749045" y="0"/>
                  </a:lnTo>
                  <a:close/>
                </a:path>
              </a:pathLst>
            </a:custGeom>
            <a:solidFill>
              <a:srgbClr val="ED7674">
                <a:alpha val="28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45596" y="2830067"/>
              <a:ext cx="278892" cy="365760"/>
            </a:xfrm>
            <a:prstGeom prst="rect">
              <a:avLst/>
            </a:prstGeom>
          </p:spPr>
        </p:pic>
        <p:sp>
          <p:nvSpPr>
            <p:cNvPr id="42" name="object 42" descr=""/>
            <p:cNvSpPr/>
            <p:nvPr/>
          </p:nvSpPr>
          <p:spPr>
            <a:xfrm>
              <a:off x="10911840" y="3848100"/>
              <a:ext cx="868680" cy="718185"/>
            </a:xfrm>
            <a:custGeom>
              <a:avLst/>
              <a:gdLst/>
              <a:ahLst/>
              <a:cxnLst/>
              <a:rect l="l" t="t" r="r" b="b"/>
              <a:pathLst>
                <a:path w="868679" h="718185">
                  <a:moveTo>
                    <a:pt x="749045" y="0"/>
                  </a:moveTo>
                  <a:lnTo>
                    <a:pt x="119633" y="0"/>
                  </a:lnTo>
                  <a:lnTo>
                    <a:pt x="73080" y="9405"/>
                  </a:lnTo>
                  <a:lnTo>
                    <a:pt x="35051" y="35051"/>
                  </a:lnTo>
                  <a:lnTo>
                    <a:pt x="9405" y="73080"/>
                  </a:lnTo>
                  <a:lnTo>
                    <a:pt x="0" y="119633"/>
                  </a:lnTo>
                  <a:lnTo>
                    <a:pt x="0" y="598169"/>
                  </a:lnTo>
                  <a:lnTo>
                    <a:pt x="9405" y="644723"/>
                  </a:lnTo>
                  <a:lnTo>
                    <a:pt x="35051" y="682752"/>
                  </a:lnTo>
                  <a:lnTo>
                    <a:pt x="73080" y="708398"/>
                  </a:lnTo>
                  <a:lnTo>
                    <a:pt x="119633" y="717804"/>
                  </a:lnTo>
                  <a:lnTo>
                    <a:pt x="749045" y="717804"/>
                  </a:lnTo>
                  <a:lnTo>
                    <a:pt x="795599" y="708398"/>
                  </a:lnTo>
                  <a:lnTo>
                    <a:pt x="833627" y="682751"/>
                  </a:lnTo>
                  <a:lnTo>
                    <a:pt x="859274" y="644723"/>
                  </a:lnTo>
                  <a:lnTo>
                    <a:pt x="868679" y="598169"/>
                  </a:lnTo>
                  <a:lnTo>
                    <a:pt x="868679" y="119633"/>
                  </a:lnTo>
                  <a:lnTo>
                    <a:pt x="859274" y="73080"/>
                  </a:lnTo>
                  <a:lnTo>
                    <a:pt x="833627" y="35051"/>
                  </a:lnTo>
                  <a:lnTo>
                    <a:pt x="795599" y="9405"/>
                  </a:lnTo>
                  <a:lnTo>
                    <a:pt x="749045" y="0"/>
                  </a:lnTo>
                  <a:close/>
                </a:path>
              </a:pathLst>
            </a:custGeom>
            <a:solidFill>
              <a:srgbClr val="ED7674">
                <a:alpha val="28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05972" y="3951731"/>
              <a:ext cx="280416" cy="365760"/>
            </a:xfrm>
            <a:prstGeom prst="rect">
              <a:avLst/>
            </a:prstGeom>
          </p:spPr>
        </p:pic>
      </p:grpSp>
      <p:sp>
        <p:nvSpPr>
          <p:cNvPr id="44" name="object 44" descr=""/>
          <p:cNvSpPr txBox="1"/>
          <p:nvPr/>
        </p:nvSpPr>
        <p:spPr>
          <a:xfrm>
            <a:off x="10895203" y="4865370"/>
            <a:ext cx="1022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Product5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10183748" y="881252"/>
            <a:ext cx="1624330" cy="4872355"/>
            <a:chOff x="10183748" y="881252"/>
            <a:chExt cx="1624330" cy="4872355"/>
          </a:xfrm>
        </p:grpSpPr>
        <p:sp>
          <p:nvSpPr>
            <p:cNvPr id="46" name="object 46" descr=""/>
            <p:cNvSpPr/>
            <p:nvPr/>
          </p:nvSpPr>
          <p:spPr>
            <a:xfrm>
              <a:off x="10939271" y="5035295"/>
              <a:ext cx="868680" cy="718185"/>
            </a:xfrm>
            <a:custGeom>
              <a:avLst/>
              <a:gdLst/>
              <a:ahLst/>
              <a:cxnLst/>
              <a:rect l="l" t="t" r="r" b="b"/>
              <a:pathLst>
                <a:path w="868679" h="718185">
                  <a:moveTo>
                    <a:pt x="749046" y="0"/>
                  </a:moveTo>
                  <a:lnTo>
                    <a:pt x="119633" y="0"/>
                  </a:lnTo>
                  <a:lnTo>
                    <a:pt x="73080" y="9405"/>
                  </a:lnTo>
                  <a:lnTo>
                    <a:pt x="35051" y="35051"/>
                  </a:lnTo>
                  <a:lnTo>
                    <a:pt x="9405" y="73080"/>
                  </a:lnTo>
                  <a:lnTo>
                    <a:pt x="0" y="119633"/>
                  </a:lnTo>
                  <a:lnTo>
                    <a:pt x="0" y="598169"/>
                  </a:lnTo>
                  <a:lnTo>
                    <a:pt x="9405" y="644734"/>
                  </a:lnTo>
                  <a:lnTo>
                    <a:pt x="35051" y="682761"/>
                  </a:lnTo>
                  <a:lnTo>
                    <a:pt x="73080" y="708401"/>
                  </a:lnTo>
                  <a:lnTo>
                    <a:pt x="119633" y="717803"/>
                  </a:lnTo>
                  <a:lnTo>
                    <a:pt x="749046" y="717803"/>
                  </a:lnTo>
                  <a:lnTo>
                    <a:pt x="795599" y="708401"/>
                  </a:lnTo>
                  <a:lnTo>
                    <a:pt x="833627" y="682761"/>
                  </a:lnTo>
                  <a:lnTo>
                    <a:pt x="859274" y="644734"/>
                  </a:lnTo>
                  <a:lnTo>
                    <a:pt x="868679" y="598169"/>
                  </a:lnTo>
                  <a:lnTo>
                    <a:pt x="868679" y="119633"/>
                  </a:lnTo>
                  <a:lnTo>
                    <a:pt x="859274" y="73080"/>
                  </a:lnTo>
                  <a:lnTo>
                    <a:pt x="833627" y="35051"/>
                  </a:lnTo>
                  <a:lnTo>
                    <a:pt x="795599" y="9405"/>
                  </a:lnTo>
                  <a:lnTo>
                    <a:pt x="749046" y="0"/>
                  </a:lnTo>
                  <a:close/>
                </a:path>
              </a:pathLst>
            </a:custGeom>
            <a:solidFill>
              <a:srgbClr val="ED7674">
                <a:alpha val="28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33403" y="5138927"/>
              <a:ext cx="278892" cy="365760"/>
            </a:xfrm>
            <a:prstGeom prst="rect">
              <a:avLst/>
            </a:prstGeom>
          </p:spPr>
        </p:pic>
        <p:sp>
          <p:nvSpPr>
            <p:cNvPr id="48" name="object 48" descr=""/>
            <p:cNvSpPr/>
            <p:nvPr/>
          </p:nvSpPr>
          <p:spPr>
            <a:xfrm>
              <a:off x="10193273" y="890777"/>
              <a:ext cx="578485" cy="890905"/>
            </a:xfrm>
            <a:custGeom>
              <a:avLst/>
              <a:gdLst/>
              <a:ahLst/>
              <a:cxnLst/>
              <a:rect l="l" t="t" r="r" b="b"/>
              <a:pathLst>
                <a:path w="578484" h="890905">
                  <a:moveTo>
                    <a:pt x="578484" y="0"/>
                  </a:moveTo>
                  <a:lnTo>
                    <a:pt x="578484" y="508"/>
                  </a:lnTo>
                  <a:lnTo>
                    <a:pt x="0" y="508"/>
                  </a:lnTo>
                  <a:lnTo>
                    <a:pt x="0" y="890777"/>
                  </a:lnTo>
                </a:path>
              </a:pathLst>
            </a:custGeom>
            <a:ln w="190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 descr=""/>
          <p:cNvSpPr txBox="1"/>
          <p:nvPr/>
        </p:nvSpPr>
        <p:spPr>
          <a:xfrm>
            <a:off x="11214354" y="983107"/>
            <a:ext cx="2133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Arial MT"/>
                <a:cs typeface="Arial MT"/>
              </a:rPr>
              <a:t>S3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11255120" y="2007489"/>
            <a:ext cx="212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Arial MT"/>
                <a:cs typeface="Arial MT"/>
              </a:rPr>
              <a:t>S3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10868025" y="3170682"/>
            <a:ext cx="1022985" cy="716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604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Arial MT"/>
                <a:cs typeface="Arial MT"/>
              </a:rPr>
              <a:t>S3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7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Product4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11257533" y="4284726"/>
            <a:ext cx="212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Arial MT"/>
                <a:cs typeface="Arial MT"/>
              </a:rPr>
              <a:t>S3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11293602" y="5465470"/>
            <a:ext cx="212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Arial MT"/>
                <a:cs typeface="Arial MT"/>
              </a:rPr>
              <a:t>S3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972413" y="1503426"/>
            <a:ext cx="614045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Semantic search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3159632" y="1467993"/>
            <a:ext cx="50927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Invokes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5289550" y="1467688"/>
            <a:ext cx="51117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Queries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3053333" y="2382393"/>
            <a:ext cx="802640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Sends</a:t>
            </a:r>
            <a:r>
              <a:rPr dirty="0" sz="1100" spc="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query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results</a:t>
            </a:r>
            <a:r>
              <a:rPr dirty="0" sz="11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back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8" name="object 58" descr=""/>
          <p:cNvSpPr/>
          <p:nvPr/>
        </p:nvSpPr>
        <p:spPr>
          <a:xfrm>
            <a:off x="5206746" y="2263901"/>
            <a:ext cx="771525" cy="76200"/>
          </a:xfrm>
          <a:custGeom>
            <a:avLst/>
            <a:gdLst/>
            <a:ahLst/>
            <a:cxnLst/>
            <a:rect l="l" t="t" r="r" b="b"/>
            <a:pathLst>
              <a:path w="7715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58292" y="47625"/>
                </a:lnTo>
                <a:lnTo>
                  <a:pt x="53975" y="43307"/>
                </a:lnTo>
                <a:lnTo>
                  <a:pt x="53975" y="32893"/>
                </a:lnTo>
                <a:lnTo>
                  <a:pt x="58292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771525" h="76200">
                <a:moveTo>
                  <a:pt x="76200" y="28575"/>
                </a:moveTo>
                <a:lnTo>
                  <a:pt x="58292" y="28575"/>
                </a:lnTo>
                <a:lnTo>
                  <a:pt x="53975" y="32893"/>
                </a:lnTo>
                <a:lnTo>
                  <a:pt x="53975" y="43307"/>
                </a:lnTo>
                <a:lnTo>
                  <a:pt x="58292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771525" h="76200">
                <a:moveTo>
                  <a:pt x="767206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767206" y="47625"/>
                </a:lnTo>
                <a:lnTo>
                  <a:pt x="771525" y="43307"/>
                </a:lnTo>
                <a:lnTo>
                  <a:pt x="771525" y="32893"/>
                </a:lnTo>
                <a:lnTo>
                  <a:pt x="767206" y="28575"/>
                </a:lnTo>
                <a:close/>
              </a:path>
            </a:pathLst>
          </a:custGeom>
          <a:solidFill>
            <a:srgbClr val="ED76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 txBox="1"/>
          <p:nvPr/>
        </p:nvSpPr>
        <p:spPr>
          <a:xfrm>
            <a:off x="5319776" y="2346198"/>
            <a:ext cx="565785" cy="528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Receives query output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0" name="object 60" descr=""/>
          <p:cNvSpPr/>
          <p:nvPr/>
        </p:nvSpPr>
        <p:spPr>
          <a:xfrm>
            <a:off x="3039617" y="2250185"/>
            <a:ext cx="771525" cy="76200"/>
          </a:xfrm>
          <a:custGeom>
            <a:avLst/>
            <a:gdLst/>
            <a:ahLst/>
            <a:cxnLst/>
            <a:rect l="l" t="t" r="r" b="b"/>
            <a:pathLst>
              <a:path w="7715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58293" y="47625"/>
                </a:lnTo>
                <a:lnTo>
                  <a:pt x="53975" y="43306"/>
                </a:lnTo>
                <a:lnTo>
                  <a:pt x="53975" y="32892"/>
                </a:lnTo>
                <a:lnTo>
                  <a:pt x="58293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771525" h="76200">
                <a:moveTo>
                  <a:pt x="76200" y="28575"/>
                </a:moveTo>
                <a:lnTo>
                  <a:pt x="58293" y="28575"/>
                </a:lnTo>
                <a:lnTo>
                  <a:pt x="53975" y="32892"/>
                </a:lnTo>
                <a:lnTo>
                  <a:pt x="53975" y="43306"/>
                </a:lnTo>
                <a:lnTo>
                  <a:pt x="58293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771525" h="76200">
                <a:moveTo>
                  <a:pt x="767207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767207" y="47625"/>
                </a:lnTo>
                <a:lnTo>
                  <a:pt x="771524" y="43306"/>
                </a:lnTo>
                <a:lnTo>
                  <a:pt x="771524" y="32892"/>
                </a:lnTo>
                <a:lnTo>
                  <a:pt x="767207" y="28575"/>
                </a:lnTo>
                <a:close/>
              </a:path>
            </a:pathLst>
          </a:custGeom>
          <a:solidFill>
            <a:srgbClr val="ED76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 txBox="1"/>
          <p:nvPr/>
        </p:nvSpPr>
        <p:spPr>
          <a:xfrm>
            <a:off x="7488173" y="1298575"/>
            <a:ext cx="721995" cy="529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Input</a:t>
            </a:r>
            <a:r>
              <a:rPr dirty="0" sz="11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knowledge graph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2" name="object 6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52004" y="4436364"/>
            <a:ext cx="524255" cy="522731"/>
          </a:xfrm>
          <a:prstGeom prst="rect">
            <a:avLst/>
          </a:prstGeom>
        </p:spPr>
      </p:pic>
      <p:sp>
        <p:nvSpPr>
          <p:cNvPr id="63" name="object 63" descr=""/>
          <p:cNvSpPr txBox="1"/>
          <p:nvPr/>
        </p:nvSpPr>
        <p:spPr>
          <a:xfrm>
            <a:off x="7604506" y="4967985"/>
            <a:ext cx="7359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Arial MT"/>
                <a:cs typeface="Arial MT"/>
              </a:rPr>
              <a:t>AWS</a:t>
            </a:r>
            <a:r>
              <a:rPr dirty="0" sz="12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Arial MT"/>
                <a:cs typeface="Arial MT"/>
              </a:rPr>
              <a:t>Glue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4" name="object 64" descr=""/>
          <p:cNvSpPr/>
          <p:nvPr/>
        </p:nvSpPr>
        <p:spPr>
          <a:xfrm>
            <a:off x="8701278" y="4659629"/>
            <a:ext cx="1501775" cy="76200"/>
          </a:xfrm>
          <a:custGeom>
            <a:avLst/>
            <a:gdLst/>
            <a:ahLst/>
            <a:cxnLst/>
            <a:rect l="l" t="t" r="r" b="b"/>
            <a:pathLst>
              <a:path w="150177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58293" y="47625"/>
                </a:lnTo>
                <a:lnTo>
                  <a:pt x="53975" y="43307"/>
                </a:lnTo>
                <a:lnTo>
                  <a:pt x="53975" y="32893"/>
                </a:lnTo>
                <a:lnTo>
                  <a:pt x="58293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1501775" h="76200">
                <a:moveTo>
                  <a:pt x="76200" y="28575"/>
                </a:moveTo>
                <a:lnTo>
                  <a:pt x="58293" y="28575"/>
                </a:lnTo>
                <a:lnTo>
                  <a:pt x="53975" y="32893"/>
                </a:lnTo>
                <a:lnTo>
                  <a:pt x="53975" y="43307"/>
                </a:lnTo>
                <a:lnTo>
                  <a:pt x="58293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1501775" h="76200">
                <a:moveTo>
                  <a:pt x="1497583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1497583" y="47625"/>
                </a:lnTo>
                <a:lnTo>
                  <a:pt x="1501775" y="43307"/>
                </a:lnTo>
                <a:lnTo>
                  <a:pt x="1501775" y="32893"/>
                </a:lnTo>
                <a:lnTo>
                  <a:pt x="1497583" y="2857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 descr=""/>
          <p:cNvSpPr txBox="1"/>
          <p:nvPr/>
        </p:nvSpPr>
        <p:spPr>
          <a:xfrm>
            <a:off x="8722232" y="4697348"/>
            <a:ext cx="14230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Catalog</a:t>
            </a:r>
            <a:r>
              <a:rPr dirty="0" sz="11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8" name="object 6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66" name="object 66" descr=""/>
          <p:cNvSpPr txBox="1"/>
          <p:nvPr/>
        </p:nvSpPr>
        <p:spPr>
          <a:xfrm>
            <a:off x="9682988" y="1877695"/>
            <a:ext cx="60769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Generate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4715"/>
              </a:lnSpc>
              <a:spcBef>
                <a:spcPts val="95"/>
              </a:spcBef>
            </a:pPr>
            <a:r>
              <a:rPr dirty="0" spc="90"/>
              <a:t>Workshop</a:t>
            </a:r>
            <a:r>
              <a:rPr dirty="0" spc="-135"/>
              <a:t> </a:t>
            </a:r>
            <a:r>
              <a:rPr dirty="0" spc="-50"/>
              <a:t>architecture</a:t>
            </a:r>
          </a:p>
          <a:p>
            <a:pPr marL="1505585">
              <a:lnSpc>
                <a:spcPts val="1355"/>
              </a:lnSpc>
              <a:tabLst>
                <a:tab pos="3554095" algn="l"/>
              </a:tabLst>
            </a:pPr>
            <a:r>
              <a:rPr dirty="0" sz="1200" b="0">
                <a:latin typeface="Trebuchet MS"/>
                <a:cs typeface="Trebuchet MS"/>
              </a:rPr>
              <a:t>Front</a:t>
            </a:r>
            <a:r>
              <a:rPr dirty="0" sz="1200" spc="25" b="0">
                <a:latin typeface="Trebuchet MS"/>
                <a:cs typeface="Trebuchet MS"/>
              </a:rPr>
              <a:t> </a:t>
            </a:r>
            <a:r>
              <a:rPr dirty="0" sz="1200" b="0">
                <a:latin typeface="Trebuchet MS"/>
                <a:cs typeface="Trebuchet MS"/>
              </a:rPr>
              <a:t>end</a:t>
            </a:r>
            <a:r>
              <a:rPr dirty="0" sz="1200" spc="20" b="0">
                <a:latin typeface="Trebuchet MS"/>
                <a:cs typeface="Trebuchet MS"/>
              </a:rPr>
              <a:t> </a:t>
            </a:r>
            <a:r>
              <a:rPr dirty="0" sz="1200" spc="-25" b="0">
                <a:latin typeface="Trebuchet MS"/>
                <a:cs typeface="Trebuchet MS"/>
              </a:rPr>
              <a:t>UI</a:t>
            </a:r>
            <a:r>
              <a:rPr dirty="0" sz="1200" b="0">
                <a:latin typeface="Trebuchet MS"/>
                <a:cs typeface="Trebuchet MS"/>
              </a:rPr>
              <a:t>	</a:t>
            </a:r>
            <a:r>
              <a:rPr dirty="0" baseline="4629" sz="1800" b="0">
                <a:latin typeface="Trebuchet MS"/>
                <a:cs typeface="Trebuchet MS"/>
              </a:rPr>
              <a:t>Query</a:t>
            </a:r>
            <a:r>
              <a:rPr dirty="0" baseline="4629" sz="1800" spc="142" b="0">
                <a:latin typeface="Trebuchet MS"/>
                <a:cs typeface="Trebuchet MS"/>
              </a:rPr>
              <a:t> </a:t>
            </a:r>
            <a:r>
              <a:rPr dirty="0" baseline="4629" sz="1800" spc="-15" b="0">
                <a:latin typeface="Trebuchet MS"/>
                <a:cs typeface="Trebuchet MS"/>
              </a:rPr>
              <a:t>Translator</a:t>
            </a:r>
            <a:endParaRPr baseline="4629"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916679" y="701040"/>
            <a:ext cx="1140460" cy="2630805"/>
            <a:chOff x="3916679" y="701040"/>
            <a:chExt cx="1140460" cy="2630805"/>
          </a:xfrm>
        </p:grpSpPr>
        <p:sp>
          <p:nvSpPr>
            <p:cNvPr id="3" name="object 3" descr=""/>
            <p:cNvSpPr/>
            <p:nvPr/>
          </p:nvSpPr>
          <p:spPr>
            <a:xfrm>
              <a:off x="3916679" y="701040"/>
              <a:ext cx="1140460" cy="2630805"/>
            </a:xfrm>
            <a:custGeom>
              <a:avLst/>
              <a:gdLst/>
              <a:ahLst/>
              <a:cxnLst/>
              <a:rect l="l" t="t" r="r" b="b"/>
              <a:pathLst>
                <a:path w="1140460" h="2630804">
                  <a:moveTo>
                    <a:pt x="949960" y="0"/>
                  </a:moveTo>
                  <a:lnTo>
                    <a:pt x="189992" y="0"/>
                  </a:lnTo>
                  <a:lnTo>
                    <a:pt x="139494" y="6788"/>
                  </a:lnTo>
                  <a:lnTo>
                    <a:pt x="94111" y="25945"/>
                  </a:lnTo>
                  <a:lnTo>
                    <a:pt x="55657" y="55657"/>
                  </a:lnTo>
                  <a:lnTo>
                    <a:pt x="25945" y="94111"/>
                  </a:lnTo>
                  <a:lnTo>
                    <a:pt x="6788" y="139494"/>
                  </a:lnTo>
                  <a:lnTo>
                    <a:pt x="0" y="189992"/>
                  </a:lnTo>
                  <a:lnTo>
                    <a:pt x="0" y="2440432"/>
                  </a:lnTo>
                  <a:lnTo>
                    <a:pt x="6788" y="2490929"/>
                  </a:lnTo>
                  <a:lnTo>
                    <a:pt x="25945" y="2536312"/>
                  </a:lnTo>
                  <a:lnTo>
                    <a:pt x="55657" y="2574766"/>
                  </a:lnTo>
                  <a:lnTo>
                    <a:pt x="94111" y="2604478"/>
                  </a:lnTo>
                  <a:lnTo>
                    <a:pt x="139494" y="2623635"/>
                  </a:lnTo>
                  <a:lnTo>
                    <a:pt x="189992" y="2630424"/>
                  </a:lnTo>
                  <a:lnTo>
                    <a:pt x="949960" y="2630424"/>
                  </a:lnTo>
                  <a:lnTo>
                    <a:pt x="1000457" y="2623635"/>
                  </a:lnTo>
                  <a:lnTo>
                    <a:pt x="1045840" y="2604478"/>
                  </a:lnTo>
                  <a:lnTo>
                    <a:pt x="1084294" y="2574766"/>
                  </a:lnTo>
                  <a:lnTo>
                    <a:pt x="1114006" y="2536312"/>
                  </a:lnTo>
                  <a:lnTo>
                    <a:pt x="1133163" y="2490929"/>
                  </a:lnTo>
                  <a:lnTo>
                    <a:pt x="1139952" y="2440432"/>
                  </a:lnTo>
                  <a:lnTo>
                    <a:pt x="1139952" y="189992"/>
                  </a:lnTo>
                  <a:lnTo>
                    <a:pt x="1133163" y="139494"/>
                  </a:lnTo>
                  <a:lnTo>
                    <a:pt x="1114006" y="94111"/>
                  </a:lnTo>
                  <a:lnTo>
                    <a:pt x="1084294" y="55657"/>
                  </a:lnTo>
                  <a:lnTo>
                    <a:pt x="1045840" y="25945"/>
                  </a:lnTo>
                  <a:lnTo>
                    <a:pt x="1000457" y="6788"/>
                  </a:lnTo>
                  <a:lnTo>
                    <a:pt x="949960" y="0"/>
                  </a:lnTo>
                  <a:close/>
                </a:path>
              </a:pathLst>
            </a:custGeom>
            <a:solidFill>
              <a:srgbClr val="ED7674">
                <a:alpha val="28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7199" y="1187195"/>
              <a:ext cx="438912" cy="440436"/>
            </a:xfrm>
            <a:prstGeom prst="rect">
              <a:avLst/>
            </a:prstGeom>
          </p:spPr>
        </p:pic>
      </p:grpSp>
      <p:grpSp>
        <p:nvGrpSpPr>
          <p:cNvPr id="5" name="object 5" descr=""/>
          <p:cNvGrpSpPr/>
          <p:nvPr/>
        </p:nvGrpSpPr>
        <p:grpSpPr>
          <a:xfrm>
            <a:off x="6060947" y="720851"/>
            <a:ext cx="1140460" cy="1896110"/>
            <a:chOff x="6060947" y="720851"/>
            <a:chExt cx="1140460" cy="1896110"/>
          </a:xfrm>
        </p:grpSpPr>
        <p:sp>
          <p:nvSpPr>
            <p:cNvPr id="6" name="object 6" descr=""/>
            <p:cNvSpPr/>
            <p:nvPr/>
          </p:nvSpPr>
          <p:spPr>
            <a:xfrm>
              <a:off x="6060947" y="720851"/>
              <a:ext cx="1140460" cy="1896110"/>
            </a:xfrm>
            <a:custGeom>
              <a:avLst/>
              <a:gdLst/>
              <a:ahLst/>
              <a:cxnLst/>
              <a:rect l="l" t="t" r="r" b="b"/>
              <a:pathLst>
                <a:path w="1140459" h="1896110">
                  <a:moveTo>
                    <a:pt x="949959" y="0"/>
                  </a:moveTo>
                  <a:lnTo>
                    <a:pt x="189991" y="0"/>
                  </a:lnTo>
                  <a:lnTo>
                    <a:pt x="139494" y="6788"/>
                  </a:lnTo>
                  <a:lnTo>
                    <a:pt x="94111" y="25945"/>
                  </a:lnTo>
                  <a:lnTo>
                    <a:pt x="55657" y="55657"/>
                  </a:lnTo>
                  <a:lnTo>
                    <a:pt x="25945" y="94111"/>
                  </a:lnTo>
                  <a:lnTo>
                    <a:pt x="6788" y="139494"/>
                  </a:lnTo>
                  <a:lnTo>
                    <a:pt x="0" y="189992"/>
                  </a:lnTo>
                  <a:lnTo>
                    <a:pt x="0" y="1705864"/>
                  </a:lnTo>
                  <a:lnTo>
                    <a:pt x="6788" y="1756361"/>
                  </a:lnTo>
                  <a:lnTo>
                    <a:pt x="25945" y="1801744"/>
                  </a:lnTo>
                  <a:lnTo>
                    <a:pt x="55657" y="1840198"/>
                  </a:lnTo>
                  <a:lnTo>
                    <a:pt x="94111" y="1869910"/>
                  </a:lnTo>
                  <a:lnTo>
                    <a:pt x="139494" y="1889067"/>
                  </a:lnTo>
                  <a:lnTo>
                    <a:pt x="189991" y="1895856"/>
                  </a:lnTo>
                  <a:lnTo>
                    <a:pt x="949959" y="1895856"/>
                  </a:lnTo>
                  <a:lnTo>
                    <a:pt x="1000457" y="1889067"/>
                  </a:lnTo>
                  <a:lnTo>
                    <a:pt x="1045840" y="1869910"/>
                  </a:lnTo>
                  <a:lnTo>
                    <a:pt x="1084294" y="1840198"/>
                  </a:lnTo>
                  <a:lnTo>
                    <a:pt x="1114006" y="1801744"/>
                  </a:lnTo>
                  <a:lnTo>
                    <a:pt x="1133163" y="1756361"/>
                  </a:lnTo>
                  <a:lnTo>
                    <a:pt x="1139952" y="1705864"/>
                  </a:lnTo>
                  <a:lnTo>
                    <a:pt x="1139952" y="189992"/>
                  </a:lnTo>
                  <a:lnTo>
                    <a:pt x="1133163" y="139494"/>
                  </a:lnTo>
                  <a:lnTo>
                    <a:pt x="1114006" y="94111"/>
                  </a:lnTo>
                  <a:lnTo>
                    <a:pt x="1084294" y="55657"/>
                  </a:lnTo>
                  <a:lnTo>
                    <a:pt x="1045840" y="25945"/>
                  </a:lnTo>
                  <a:lnTo>
                    <a:pt x="1000457" y="6788"/>
                  </a:lnTo>
                  <a:lnTo>
                    <a:pt x="949959" y="0"/>
                  </a:lnTo>
                  <a:close/>
                </a:path>
              </a:pathLst>
            </a:custGeom>
            <a:solidFill>
              <a:srgbClr val="ED7674">
                <a:alpha val="28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7271" y="1196339"/>
              <a:ext cx="451103" cy="449579"/>
            </a:xfrm>
            <a:prstGeom prst="rect">
              <a:avLst/>
            </a:prstGeom>
          </p:spPr>
        </p:pic>
      </p:grpSp>
      <p:grpSp>
        <p:nvGrpSpPr>
          <p:cNvPr id="8" name="object 8" descr=""/>
          <p:cNvGrpSpPr/>
          <p:nvPr/>
        </p:nvGrpSpPr>
        <p:grpSpPr>
          <a:xfrm>
            <a:off x="1780032" y="720851"/>
            <a:ext cx="1140460" cy="3621404"/>
            <a:chOff x="1780032" y="720851"/>
            <a:chExt cx="1140460" cy="3621404"/>
          </a:xfrm>
        </p:grpSpPr>
        <p:sp>
          <p:nvSpPr>
            <p:cNvPr id="9" name="object 9" descr=""/>
            <p:cNvSpPr/>
            <p:nvPr/>
          </p:nvSpPr>
          <p:spPr>
            <a:xfrm>
              <a:off x="1780032" y="720851"/>
              <a:ext cx="1140460" cy="3621404"/>
            </a:xfrm>
            <a:custGeom>
              <a:avLst/>
              <a:gdLst/>
              <a:ahLst/>
              <a:cxnLst/>
              <a:rect l="l" t="t" r="r" b="b"/>
              <a:pathLst>
                <a:path w="1140460" h="3621404">
                  <a:moveTo>
                    <a:pt x="949960" y="0"/>
                  </a:moveTo>
                  <a:lnTo>
                    <a:pt x="189992" y="0"/>
                  </a:lnTo>
                  <a:lnTo>
                    <a:pt x="139494" y="6788"/>
                  </a:lnTo>
                  <a:lnTo>
                    <a:pt x="94111" y="25945"/>
                  </a:lnTo>
                  <a:lnTo>
                    <a:pt x="55657" y="55657"/>
                  </a:lnTo>
                  <a:lnTo>
                    <a:pt x="25945" y="94111"/>
                  </a:lnTo>
                  <a:lnTo>
                    <a:pt x="6788" y="139494"/>
                  </a:lnTo>
                  <a:lnTo>
                    <a:pt x="0" y="189992"/>
                  </a:lnTo>
                  <a:lnTo>
                    <a:pt x="0" y="3431031"/>
                  </a:lnTo>
                  <a:lnTo>
                    <a:pt x="6788" y="3481529"/>
                  </a:lnTo>
                  <a:lnTo>
                    <a:pt x="25945" y="3526912"/>
                  </a:lnTo>
                  <a:lnTo>
                    <a:pt x="55657" y="3565366"/>
                  </a:lnTo>
                  <a:lnTo>
                    <a:pt x="94111" y="3595078"/>
                  </a:lnTo>
                  <a:lnTo>
                    <a:pt x="139494" y="3614235"/>
                  </a:lnTo>
                  <a:lnTo>
                    <a:pt x="189992" y="3621024"/>
                  </a:lnTo>
                  <a:lnTo>
                    <a:pt x="949960" y="3621024"/>
                  </a:lnTo>
                  <a:lnTo>
                    <a:pt x="1000457" y="3614235"/>
                  </a:lnTo>
                  <a:lnTo>
                    <a:pt x="1045840" y="3595078"/>
                  </a:lnTo>
                  <a:lnTo>
                    <a:pt x="1084294" y="3565366"/>
                  </a:lnTo>
                  <a:lnTo>
                    <a:pt x="1114006" y="3526912"/>
                  </a:lnTo>
                  <a:lnTo>
                    <a:pt x="1133163" y="3481529"/>
                  </a:lnTo>
                  <a:lnTo>
                    <a:pt x="1139952" y="3431031"/>
                  </a:lnTo>
                  <a:lnTo>
                    <a:pt x="1139952" y="189992"/>
                  </a:lnTo>
                  <a:lnTo>
                    <a:pt x="1133163" y="139494"/>
                  </a:lnTo>
                  <a:lnTo>
                    <a:pt x="1114006" y="94111"/>
                  </a:lnTo>
                  <a:lnTo>
                    <a:pt x="1084294" y="55657"/>
                  </a:lnTo>
                  <a:lnTo>
                    <a:pt x="1045840" y="25945"/>
                  </a:lnTo>
                  <a:lnTo>
                    <a:pt x="1000457" y="6788"/>
                  </a:lnTo>
                  <a:lnTo>
                    <a:pt x="949960" y="0"/>
                  </a:lnTo>
                  <a:close/>
                </a:path>
              </a:pathLst>
            </a:custGeom>
            <a:solidFill>
              <a:srgbClr val="ED7674">
                <a:alpha val="28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7504" y="1207007"/>
              <a:ext cx="443483" cy="443484"/>
            </a:xfrm>
            <a:prstGeom prst="rect">
              <a:avLst/>
            </a:prstGeom>
          </p:spPr>
        </p:pic>
      </p:grpSp>
      <p:sp>
        <p:nvSpPr>
          <p:cNvPr id="11" name="object 11" descr=""/>
          <p:cNvSpPr/>
          <p:nvPr/>
        </p:nvSpPr>
        <p:spPr>
          <a:xfrm>
            <a:off x="381626" y="1234465"/>
            <a:ext cx="420370" cy="421640"/>
          </a:xfrm>
          <a:custGeom>
            <a:avLst/>
            <a:gdLst/>
            <a:ahLst/>
            <a:cxnLst/>
            <a:rect l="l" t="t" r="r" b="b"/>
            <a:pathLst>
              <a:path w="420370" h="421639">
                <a:moveTo>
                  <a:pt x="209841" y="172359"/>
                </a:moveTo>
                <a:lnTo>
                  <a:pt x="237238" y="177851"/>
                </a:lnTo>
                <a:lnTo>
                  <a:pt x="259636" y="192819"/>
                </a:lnTo>
                <a:lnTo>
                  <a:pt x="274750" y="214998"/>
                </a:lnTo>
                <a:lnTo>
                  <a:pt x="280295" y="242125"/>
                </a:lnTo>
                <a:lnTo>
                  <a:pt x="278065" y="259571"/>
                </a:lnTo>
                <a:lnTo>
                  <a:pt x="271748" y="275405"/>
                </a:lnTo>
                <a:lnTo>
                  <a:pt x="261905" y="289074"/>
                </a:lnTo>
                <a:lnTo>
                  <a:pt x="249102" y="300017"/>
                </a:lnTo>
                <a:lnTo>
                  <a:pt x="279442" y="317280"/>
                </a:lnTo>
                <a:lnTo>
                  <a:pt x="303328" y="342871"/>
                </a:lnTo>
                <a:lnTo>
                  <a:pt x="318972" y="374968"/>
                </a:lnTo>
                <a:lnTo>
                  <a:pt x="324584" y="411746"/>
                </a:lnTo>
                <a:lnTo>
                  <a:pt x="324584" y="417041"/>
                </a:lnTo>
                <a:lnTo>
                  <a:pt x="320303" y="421321"/>
                </a:lnTo>
                <a:lnTo>
                  <a:pt x="99730" y="421322"/>
                </a:lnTo>
                <a:lnTo>
                  <a:pt x="95465" y="417041"/>
                </a:lnTo>
                <a:lnTo>
                  <a:pt x="95465" y="411746"/>
                </a:lnTo>
                <a:lnTo>
                  <a:pt x="96681" y="402171"/>
                </a:lnTo>
                <a:lnTo>
                  <a:pt x="305053" y="402170"/>
                </a:lnTo>
                <a:lnTo>
                  <a:pt x="295222" y="366722"/>
                </a:lnTo>
                <a:lnTo>
                  <a:pt x="274385" y="338060"/>
                </a:lnTo>
                <a:lnTo>
                  <a:pt x="245125" y="318883"/>
                </a:lnTo>
                <a:lnTo>
                  <a:pt x="210024" y="311891"/>
                </a:lnTo>
                <a:lnTo>
                  <a:pt x="148428" y="311891"/>
                </a:lnTo>
                <a:lnTo>
                  <a:pt x="151186" y="309617"/>
                </a:lnTo>
                <a:lnTo>
                  <a:pt x="157367" y="305762"/>
                </a:lnTo>
                <a:lnTo>
                  <a:pt x="163883" y="302587"/>
                </a:lnTo>
                <a:lnTo>
                  <a:pt x="170613" y="300025"/>
                </a:lnTo>
                <a:lnTo>
                  <a:pt x="162091" y="292740"/>
                </a:lnTo>
                <a:lnTo>
                  <a:pt x="209841" y="292740"/>
                </a:lnTo>
                <a:lnTo>
                  <a:pt x="246145" y="277900"/>
                </a:lnTo>
                <a:lnTo>
                  <a:pt x="261202" y="242125"/>
                </a:lnTo>
                <a:lnTo>
                  <a:pt x="257161" y="222441"/>
                </a:lnTo>
                <a:lnTo>
                  <a:pt x="246145" y="206350"/>
                </a:lnTo>
                <a:lnTo>
                  <a:pt x="229818" y="195494"/>
                </a:lnTo>
                <a:lnTo>
                  <a:pt x="209841" y="191510"/>
                </a:lnTo>
                <a:lnTo>
                  <a:pt x="162023" y="191510"/>
                </a:lnTo>
                <a:lnTo>
                  <a:pt x="182455" y="177851"/>
                </a:lnTo>
                <a:lnTo>
                  <a:pt x="209841" y="172359"/>
                </a:lnTo>
                <a:close/>
              </a:path>
              <a:path w="420370" h="421639">
                <a:moveTo>
                  <a:pt x="148428" y="311891"/>
                </a:moveTo>
                <a:lnTo>
                  <a:pt x="210024" y="311891"/>
                </a:lnTo>
                <a:lnTo>
                  <a:pt x="197215" y="312789"/>
                </a:lnTo>
                <a:lnTo>
                  <a:pt x="184700" y="315453"/>
                </a:lnTo>
                <a:lnTo>
                  <a:pt x="143400" y="340267"/>
                </a:lnTo>
                <a:lnTo>
                  <a:pt x="119787" y="379313"/>
                </a:lnTo>
                <a:lnTo>
                  <a:pt x="115004" y="402171"/>
                </a:lnTo>
                <a:lnTo>
                  <a:pt x="96681" y="402171"/>
                </a:lnTo>
                <a:lnTo>
                  <a:pt x="99338" y="381255"/>
                </a:lnTo>
                <a:lnTo>
                  <a:pt x="110435" y="353115"/>
                </a:lnTo>
                <a:lnTo>
                  <a:pt x="127977" y="328758"/>
                </a:lnTo>
                <a:lnTo>
                  <a:pt x="148428" y="311891"/>
                </a:lnTo>
                <a:close/>
              </a:path>
              <a:path w="420370" h="421639">
                <a:moveTo>
                  <a:pt x="162023" y="191510"/>
                </a:moveTo>
                <a:lnTo>
                  <a:pt x="209841" y="191510"/>
                </a:lnTo>
                <a:lnTo>
                  <a:pt x="189875" y="195494"/>
                </a:lnTo>
                <a:lnTo>
                  <a:pt x="173555" y="206350"/>
                </a:lnTo>
                <a:lnTo>
                  <a:pt x="162544" y="222441"/>
                </a:lnTo>
                <a:lnTo>
                  <a:pt x="158505" y="242125"/>
                </a:lnTo>
                <a:lnTo>
                  <a:pt x="162544" y="261809"/>
                </a:lnTo>
                <a:lnTo>
                  <a:pt x="173555" y="277900"/>
                </a:lnTo>
                <a:lnTo>
                  <a:pt x="189875" y="288756"/>
                </a:lnTo>
                <a:lnTo>
                  <a:pt x="209841" y="292740"/>
                </a:lnTo>
                <a:lnTo>
                  <a:pt x="162091" y="292740"/>
                </a:lnTo>
                <a:lnTo>
                  <a:pt x="157800" y="289069"/>
                </a:lnTo>
                <a:lnTo>
                  <a:pt x="147958" y="275401"/>
                </a:lnTo>
                <a:lnTo>
                  <a:pt x="141642" y="259568"/>
                </a:lnTo>
                <a:lnTo>
                  <a:pt x="139412" y="242125"/>
                </a:lnTo>
                <a:lnTo>
                  <a:pt x="144956" y="214998"/>
                </a:lnTo>
                <a:lnTo>
                  <a:pt x="160065" y="192819"/>
                </a:lnTo>
                <a:lnTo>
                  <a:pt x="162023" y="191510"/>
                </a:lnTo>
                <a:close/>
              </a:path>
              <a:path w="420370" h="421639">
                <a:moveTo>
                  <a:pt x="305307" y="0"/>
                </a:moveTo>
                <a:lnTo>
                  <a:pt x="332704" y="5492"/>
                </a:lnTo>
                <a:lnTo>
                  <a:pt x="355103" y="20459"/>
                </a:lnTo>
                <a:lnTo>
                  <a:pt x="370217" y="42638"/>
                </a:lnTo>
                <a:lnTo>
                  <a:pt x="375763" y="69765"/>
                </a:lnTo>
                <a:lnTo>
                  <a:pt x="373532" y="87211"/>
                </a:lnTo>
                <a:lnTo>
                  <a:pt x="367215" y="103045"/>
                </a:lnTo>
                <a:lnTo>
                  <a:pt x="357371" y="116714"/>
                </a:lnTo>
                <a:lnTo>
                  <a:pt x="344642" y="127593"/>
                </a:lnTo>
                <a:lnTo>
                  <a:pt x="398793" y="170512"/>
                </a:lnTo>
                <a:lnTo>
                  <a:pt x="420049" y="239388"/>
                </a:lnTo>
                <a:lnTo>
                  <a:pt x="420049" y="244678"/>
                </a:lnTo>
                <a:lnTo>
                  <a:pt x="415773" y="248963"/>
                </a:lnTo>
                <a:lnTo>
                  <a:pt x="305490" y="248963"/>
                </a:lnTo>
                <a:lnTo>
                  <a:pt x="305490" y="229812"/>
                </a:lnTo>
                <a:lnTo>
                  <a:pt x="400517" y="229812"/>
                </a:lnTo>
                <a:lnTo>
                  <a:pt x="390687" y="194363"/>
                </a:lnTo>
                <a:lnTo>
                  <a:pt x="369851" y="165700"/>
                </a:lnTo>
                <a:lnTo>
                  <a:pt x="340591" y="146523"/>
                </a:lnTo>
                <a:lnTo>
                  <a:pt x="305490" y="139531"/>
                </a:lnTo>
                <a:lnTo>
                  <a:pt x="242987" y="139531"/>
                </a:lnTo>
                <a:lnTo>
                  <a:pt x="252833" y="133403"/>
                </a:lnTo>
                <a:lnTo>
                  <a:pt x="259348" y="130227"/>
                </a:lnTo>
                <a:lnTo>
                  <a:pt x="266079" y="127665"/>
                </a:lnTo>
                <a:lnTo>
                  <a:pt x="257557" y="120380"/>
                </a:lnTo>
                <a:lnTo>
                  <a:pt x="305307" y="120380"/>
                </a:lnTo>
                <a:lnTo>
                  <a:pt x="341611" y="105540"/>
                </a:lnTo>
                <a:lnTo>
                  <a:pt x="356668" y="69765"/>
                </a:lnTo>
                <a:lnTo>
                  <a:pt x="352627" y="50081"/>
                </a:lnTo>
                <a:lnTo>
                  <a:pt x="341611" y="33991"/>
                </a:lnTo>
                <a:lnTo>
                  <a:pt x="325284" y="23134"/>
                </a:lnTo>
                <a:lnTo>
                  <a:pt x="305307" y="19151"/>
                </a:lnTo>
                <a:lnTo>
                  <a:pt x="257488" y="19151"/>
                </a:lnTo>
                <a:lnTo>
                  <a:pt x="277921" y="5492"/>
                </a:lnTo>
                <a:lnTo>
                  <a:pt x="305307" y="0"/>
                </a:lnTo>
                <a:close/>
              </a:path>
              <a:path w="420370" h="421639">
                <a:moveTo>
                  <a:pt x="52962" y="139531"/>
                </a:moveTo>
                <a:lnTo>
                  <a:pt x="114559" y="139531"/>
                </a:lnTo>
                <a:lnTo>
                  <a:pt x="101749" y="140430"/>
                </a:lnTo>
                <a:lnTo>
                  <a:pt x="89234" y="143093"/>
                </a:lnTo>
                <a:lnTo>
                  <a:pt x="47934" y="167908"/>
                </a:lnTo>
                <a:lnTo>
                  <a:pt x="24321" y="206954"/>
                </a:lnTo>
                <a:lnTo>
                  <a:pt x="19538" y="229813"/>
                </a:lnTo>
                <a:lnTo>
                  <a:pt x="114559" y="229812"/>
                </a:lnTo>
                <a:lnTo>
                  <a:pt x="114559" y="248964"/>
                </a:lnTo>
                <a:lnTo>
                  <a:pt x="4264" y="248964"/>
                </a:lnTo>
                <a:lnTo>
                  <a:pt x="0" y="244679"/>
                </a:lnTo>
                <a:lnTo>
                  <a:pt x="0" y="239388"/>
                </a:lnTo>
                <a:lnTo>
                  <a:pt x="3872" y="208895"/>
                </a:lnTo>
                <a:lnTo>
                  <a:pt x="14969" y="180755"/>
                </a:lnTo>
                <a:lnTo>
                  <a:pt x="32511" y="156398"/>
                </a:lnTo>
                <a:lnTo>
                  <a:pt x="52962" y="139531"/>
                </a:lnTo>
                <a:close/>
              </a:path>
              <a:path w="420370" h="421639">
                <a:moveTo>
                  <a:pt x="242987" y="139531"/>
                </a:moveTo>
                <a:lnTo>
                  <a:pt x="305490" y="139531"/>
                </a:lnTo>
                <a:lnTo>
                  <a:pt x="292680" y="140430"/>
                </a:lnTo>
                <a:lnTo>
                  <a:pt x="280166" y="143093"/>
                </a:lnTo>
                <a:lnTo>
                  <a:pt x="244877" y="162233"/>
                </a:lnTo>
                <a:lnTo>
                  <a:pt x="232452" y="147702"/>
                </a:lnTo>
                <a:lnTo>
                  <a:pt x="236906" y="143864"/>
                </a:lnTo>
                <a:lnTo>
                  <a:pt x="241679" y="140345"/>
                </a:lnTo>
                <a:lnTo>
                  <a:pt x="242987" y="139531"/>
                </a:lnTo>
                <a:close/>
              </a:path>
              <a:path w="420370" h="421639">
                <a:moveTo>
                  <a:pt x="114376" y="0"/>
                </a:moveTo>
                <a:lnTo>
                  <a:pt x="141772" y="5492"/>
                </a:lnTo>
                <a:lnTo>
                  <a:pt x="164170" y="20459"/>
                </a:lnTo>
                <a:lnTo>
                  <a:pt x="179284" y="42638"/>
                </a:lnTo>
                <a:lnTo>
                  <a:pt x="184829" y="69765"/>
                </a:lnTo>
                <a:lnTo>
                  <a:pt x="182594" y="87211"/>
                </a:lnTo>
                <a:lnTo>
                  <a:pt x="176317" y="102985"/>
                </a:lnTo>
                <a:lnTo>
                  <a:pt x="166511" y="116642"/>
                </a:lnTo>
                <a:lnTo>
                  <a:pt x="153747" y="127594"/>
                </a:lnTo>
                <a:lnTo>
                  <a:pt x="162771" y="131459"/>
                </a:lnTo>
                <a:lnTo>
                  <a:pt x="171460" y="136113"/>
                </a:lnTo>
                <a:lnTo>
                  <a:pt x="179756" y="141534"/>
                </a:lnTo>
                <a:lnTo>
                  <a:pt x="187598" y="147702"/>
                </a:lnTo>
                <a:lnTo>
                  <a:pt x="175163" y="162233"/>
                </a:lnTo>
                <a:lnTo>
                  <a:pt x="161617" y="152512"/>
                </a:lnTo>
                <a:lnTo>
                  <a:pt x="146752" y="145394"/>
                </a:lnTo>
                <a:lnTo>
                  <a:pt x="130942" y="141020"/>
                </a:lnTo>
                <a:lnTo>
                  <a:pt x="114559" y="139531"/>
                </a:lnTo>
                <a:lnTo>
                  <a:pt x="52962" y="139531"/>
                </a:lnTo>
                <a:lnTo>
                  <a:pt x="55720" y="137257"/>
                </a:lnTo>
                <a:lnTo>
                  <a:pt x="61901" y="133403"/>
                </a:lnTo>
                <a:lnTo>
                  <a:pt x="68417" y="130227"/>
                </a:lnTo>
                <a:lnTo>
                  <a:pt x="75147" y="127665"/>
                </a:lnTo>
                <a:lnTo>
                  <a:pt x="66625" y="120380"/>
                </a:lnTo>
                <a:lnTo>
                  <a:pt x="114376" y="120380"/>
                </a:lnTo>
                <a:lnTo>
                  <a:pt x="150679" y="105540"/>
                </a:lnTo>
                <a:lnTo>
                  <a:pt x="165736" y="69765"/>
                </a:lnTo>
                <a:lnTo>
                  <a:pt x="161695" y="50081"/>
                </a:lnTo>
                <a:lnTo>
                  <a:pt x="150679" y="33991"/>
                </a:lnTo>
                <a:lnTo>
                  <a:pt x="134352" y="23134"/>
                </a:lnTo>
                <a:lnTo>
                  <a:pt x="114376" y="19151"/>
                </a:lnTo>
                <a:lnTo>
                  <a:pt x="66557" y="19151"/>
                </a:lnTo>
                <a:lnTo>
                  <a:pt x="86989" y="5492"/>
                </a:lnTo>
                <a:lnTo>
                  <a:pt x="114376" y="0"/>
                </a:lnTo>
                <a:close/>
              </a:path>
              <a:path w="420370" h="421639">
                <a:moveTo>
                  <a:pt x="257488" y="19151"/>
                </a:moveTo>
                <a:lnTo>
                  <a:pt x="305307" y="19151"/>
                </a:lnTo>
                <a:lnTo>
                  <a:pt x="285341" y="23134"/>
                </a:lnTo>
                <a:lnTo>
                  <a:pt x="269021" y="33991"/>
                </a:lnTo>
                <a:lnTo>
                  <a:pt x="258010" y="50081"/>
                </a:lnTo>
                <a:lnTo>
                  <a:pt x="253971" y="69765"/>
                </a:lnTo>
                <a:lnTo>
                  <a:pt x="258010" y="89449"/>
                </a:lnTo>
                <a:lnTo>
                  <a:pt x="269021" y="105540"/>
                </a:lnTo>
                <a:lnTo>
                  <a:pt x="285341" y="116397"/>
                </a:lnTo>
                <a:lnTo>
                  <a:pt x="305307" y="120380"/>
                </a:lnTo>
                <a:lnTo>
                  <a:pt x="257557" y="120380"/>
                </a:lnTo>
                <a:lnTo>
                  <a:pt x="253269" y="116714"/>
                </a:lnTo>
                <a:lnTo>
                  <a:pt x="243426" y="103045"/>
                </a:lnTo>
                <a:lnTo>
                  <a:pt x="237103" y="87175"/>
                </a:lnTo>
                <a:lnTo>
                  <a:pt x="234877" y="69765"/>
                </a:lnTo>
                <a:lnTo>
                  <a:pt x="240421" y="42638"/>
                </a:lnTo>
                <a:lnTo>
                  <a:pt x="255531" y="20459"/>
                </a:lnTo>
                <a:lnTo>
                  <a:pt x="257488" y="19151"/>
                </a:lnTo>
                <a:close/>
              </a:path>
              <a:path w="420370" h="421639">
                <a:moveTo>
                  <a:pt x="66557" y="19151"/>
                </a:moveTo>
                <a:lnTo>
                  <a:pt x="114376" y="19151"/>
                </a:lnTo>
                <a:lnTo>
                  <a:pt x="94409" y="23134"/>
                </a:lnTo>
                <a:lnTo>
                  <a:pt x="78090" y="33991"/>
                </a:lnTo>
                <a:lnTo>
                  <a:pt x="67079" y="50081"/>
                </a:lnTo>
                <a:lnTo>
                  <a:pt x="63039" y="69765"/>
                </a:lnTo>
                <a:lnTo>
                  <a:pt x="67079" y="89450"/>
                </a:lnTo>
                <a:lnTo>
                  <a:pt x="78090" y="105540"/>
                </a:lnTo>
                <a:lnTo>
                  <a:pt x="94409" y="116397"/>
                </a:lnTo>
                <a:lnTo>
                  <a:pt x="114376" y="120380"/>
                </a:lnTo>
                <a:lnTo>
                  <a:pt x="66625" y="120380"/>
                </a:lnTo>
                <a:lnTo>
                  <a:pt x="62338" y="116714"/>
                </a:lnTo>
                <a:lnTo>
                  <a:pt x="52494" y="103045"/>
                </a:lnTo>
                <a:lnTo>
                  <a:pt x="46172" y="87176"/>
                </a:lnTo>
                <a:lnTo>
                  <a:pt x="43946" y="69765"/>
                </a:lnTo>
                <a:lnTo>
                  <a:pt x="49490" y="42638"/>
                </a:lnTo>
                <a:lnTo>
                  <a:pt x="64599" y="20459"/>
                </a:lnTo>
                <a:lnTo>
                  <a:pt x="66557" y="191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1957577" y="1699386"/>
            <a:ext cx="9042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Arial MT"/>
                <a:cs typeface="Arial MT"/>
              </a:rPr>
              <a:t>AWS</a:t>
            </a:r>
            <a:r>
              <a:rPr dirty="0" sz="12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 MT"/>
                <a:cs typeface="Arial MT"/>
              </a:rPr>
              <a:t>Amplify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007611" y="1716735"/>
            <a:ext cx="963294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Arial MT"/>
                <a:cs typeface="Arial MT"/>
              </a:rPr>
              <a:t>AWS</a:t>
            </a:r>
            <a:r>
              <a:rPr dirty="0" sz="12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 MT"/>
                <a:cs typeface="Arial MT"/>
              </a:rPr>
              <a:t>Lambda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037579" y="1675638"/>
            <a:ext cx="1203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Arial MT"/>
                <a:cs typeface="Arial MT"/>
              </a:rPr>
              <a:t>Amazon</a:t>
            </a:r>
            <a:r>
              <a:rPr dirty="0" sz="12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 MT"/>
                <a:cs typeface="Arial MT"/>
              </a:rPr>
              <a:t>Neptune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920485" y="495427"/>
            <a:ext cx="12592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Knowledge</a:t>
            </a:r>
            <a:r>
              <a:rPr dirty="0" sz="1200" spc="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Graph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860028" y="1225422"/>
            <a:ext cx="212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Arial MT"/>
                <a:cs typeface="Arial MT"/>
              </a:rPr>
              <a:t>S3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0844021" y="1399159"/>
            <a:ext cx="1022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Product2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340090" y="531367"/>
            <a:ext cx="12477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Ontology</a:t>
            </a:r>
            <a:r>
              <a:rPr dirty="0" sz="1200" spc="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xref</a:t>
            </a:r>
            <a:r>
              <a:rPr dirty="0" sz="1200" spc="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file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8480806" y="2647569"/>
            <a:ext cx="1009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Aggregate</a:t>
            </a:r>
            <a:r>
              <a:rPr dirty="0" sz="1200" spc="2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file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8860917" y="2266569"/>
            <a:ext cx="212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Arial MT"/>
                <a:cs typeface="Arial MT"/>
              </a:rPr>
              <a:t>S3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5177028" y="4223003"/>
            <a:ext cx="3390900" cy="1118870"/>
          </a:xfrm>
          <a:custGeom>
            <a:avLst/>
            <a:gdLst/>
            <a:ahLst/>
            <a:cxnLst/>
            <a:rect l="l" t="t" r="r" b="b"/>
            <a:pathLst>
              <a:path w="3390900" h="1118870">
                <a:moveTo>
                  <a:pt x="3204464" y="0"/>
                </a:moveTo>
                <a:lnTo>
                  <a:pt x="186436" y="0"/>
                </a:lnTo>
                <a:lnTo>
                  <a:pt x="136863" y="6657"/>
                </a:lnTo>
                <a:lnTo>
                  <a:pt x="92324" y="25447"/>
                </a:lnTo>
                <a:lnTo>
                  <a:pt x="54594" y="54594"/>
                </a:lnTo>
                <a:lnTo>
                  <a:pt x="25447" y="92324"/>
                </a:lnTo>
                <a:lnTo>
                  <a:pt x="6657" y="136863"/>
                </a:lnTo>
                <a:lnTo>
                  <a:pt x="0" y="186436"/>
                </a:lnTo>
                <a:lnTo>
                  <a:pt x="0" y="932180"/>
                </a:lnTo>
                <a:lnTo>
                  <a:pt x="6657" y="981752"/>
                </a:lnTo>
                <a:lnTo>
                  <a:pt x="25447" y="1026291"/>
                </a:lnTo>
                <a:lnTo>
                  <a:pt x="54594" y="1064021"/>
                </a:lnTo>
                <a:lnTo>
                  <a:pt x="92324" y="1093168"/>
                </a:lnTo>
                <a:lnTo>
                  <a:pt x="136863" y="1111958"/>
                </a:lnTo>
                <a:lnTo>
                  <a:pt x="186436" y="1118616"/>
                </a:lnTo>
                <a:lnTo>
                  <a:pt x="3204464" y="1118616"/>
                </a:lnTo>
                <a:lnTo>
                  <a:pt x="3254036" y="1111958"/>
                </a:lnTo>
                <a:lnTo>
                  <a:pt x="3298575" y="1093168"/>
                </a:lnTo>
                <a:lnTo>
                  <a:pt x="3336305" y="1064021"/>
                </a:lnTo>
                <a:lnTo>
                  <a:pt x="3365452" y="1026291"/>
                </a:lnTo>
                <a:lnTo>
                  <a:pt x="3384242" y="981752"/>
                </a:lnTo>
                <a:lnTo>
                  <a:pt x="3390900" y="932180"/>
                </a:lnTo>
                <a:lnTo>
                  <a:pt x="3390900" y="186436"/>
                </a:lnTo>
                <a:lnTo>
                  <a:pt x="3384242" y="136863"/>
                </a:lnTo>
                <a:lnTo>
                  <a:pt x="3365452" y="92324"/>
                </a:lnTo>
                <a:lnTo>
                  <a:pt x="3336305" y="54594"/>
                </a:lnTo>
                <a:lnTo>
                  <a:pt x="3298575" y="25447"/>
                </a:lnTo>
                <a:lnTo>
                  <a:pt x="3254036" y="6657"/>
                </a:lnTo>
                <a:lnTo>
                  <a:pt x="3204464" y="0"/>
                </a:lnTo>
                <a:close/>
              </a:path>
            </a:pathLst>
          </a:custGeom>
          <a:solidFill>
            <a:srgbClr val="ED7674">
              <a:alpha val="2862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5598667" y="4070730"/>
            <a:ext cx="26720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Catalog</a:t>
            </a: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permissions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management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23" name="object 2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87567" y="4474464"/>
            <a:ext cx="522732" cy="522731"/>
          </a:xfrm>
          <a:prstGeom prst="rect">
            <a:avLst/>
          </a:prstGeom>
        </p:spPr>
      </p:pic>
      <p:sp>
        <p:nvSpPr>
          <p:cNvPr id="24" name="object 24" descr=""/>
          <p:cNvSpPr txBox="1"/>
          <p:nvPr/>
        </p:nvSpPr>
        <p:spPr>
          <a:xfrm>
            <a:off x="5213350" y="4983226"/>
            <a:ext cx="14687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Arial MT"/>
                <a:cs typeface="Arial MT"/>
              </a:rPr>
              <a:t>AWS</a:t>
            </a:r>
            <a:r>
              <a:rPr dirty="0" sz="12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FFFFFF"/>
                </a:solidFill>
                <a:latin typeface="Arial MT"/>
                <a:cs typeface="Arial MT"/>
              </a:rPr>
              <a:t>Lake</a:t>
            </a:r>
            <a:r>
              <a:rPr dirty="0" sz="12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 MT"/>
                <a:cs typeface="Arial MT"/>
              </a:rPr>
              <a:t>Formation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78663" y="1813940"/>
            <a:ext cx="4235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Arial MT"/>
                <a:cs typeface="Arial MT"/>
              </a:rPr>
              <a:t>Users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926972" y="1405889"/>
            <a:ext cx="771525" cy="76200"/>
          </a:xfrm>
          <a:custGeom>
            <a:avLst/>
            <a:gdLst/>
            <a:ahLst/>
            <a:cxnLst/>
            <a:rect l="l" t="t" r="r" b="b"/>
            <a:pathLst>
              <a:path w="771525" h="76200">
                <a:moveTo>
                  <a:pt x="695325" y="0"/>
                </a:moveTo>
                <a:lnTo>
                  <a:pt x="695325" y="76200"/>
                </a:lnTo>
                <a:lnTo>
                  <a:pt x="752475" y="47625"/>
                </a:lnTo>
                <a:lnTo>
                  <a:pt x="713232" y="47625"/>
                </a:lnTo>
                <a:lnTo>
                  <a:pt x="717550" y="43307"/>
                </a:lnTo>
                <a:lnTo>
                  <a:pt x="717550" y="32893"/>
                </a:lnTo>
                <a:lnTo>
                  <a:pt x="713232" y="28575"/>
                </a:lnTo>
                <a:lnTo>
                  <a:pt x="752475" y="28575"/>
                </a:lnTo>
                <a:lnTo>
                  <a:pt x="695325" y="0"/>
                </a:lnTo>
                <a:close/>
              </a:path>
              <a:path w="771525" h="76200">
                <a:moveTo>
                  <a:pt x="695325" y="28575"/>
                </a:moveTo>
                <a:lnTo>
                  <a:pt x="4267" y="28575"/>
                </a:lnTo>
                <a:lnTo>
                  <a:pt x="0" y="32893"/>
                </a:lnTo>
                <a:lnTo>
                  <a:pt x="0" y="43307"/>
                </a:lnTo>
                <a:lnTo>
                  <a:pt x="4267" y="47625"/>
                </a:lnTo>
                <a:lnTo>
                  <a:pt x="695325" y="47625"/>
                </a:lnTo>
                <a:lnTo>
                  <a:pt x="695325" y="28575"/>
                </a:lnTo>
                <a:close/>
              </a:path>
              <a:path w="771525" h="76200">
                <a:moveTo>
                  <a:pt x="752475" y="28575"/>
                </a:moveTo>
                <a:lnTo>
                  <a:pt x="713232" y="28575"/>
                </a:lnTo>
                <a:lnTo>
                  <a:pt x="717550" y="32893"/>
                </a:lnTo>
                <a:lnTo>
                  <a:pt x="717550" y="43307"/>
                </a:lnTo>
                <a:lnTo>
                  <a:pt x="713232" y="47625"/>
                </a:lnTo>
                <a:lnTo>
                  <a:pt x="752475" y="47625"/>
                </a:lnTo>
                <a:lnTo>
                  <a:pt x="771525" y="38100"/>
                </a:lnTo>
                <a:lnTo>
                  <a:pt x="752475" y="28575"/>
                </a:lnTo>
                <a:close/>
              </a:path>
            </a:pathLst>
          </a:custGeom>
          <a:solidFill>
            <a:srgbClr val="ED76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3094101" y="1407413"/>
            <a:ext cx="771525" cy="76200"/>
          </a:xfrm>
          <a:custGeom>
            <a:avLst/>
            <a:gdLst/>
            <a:ahLst/>
            <a:cxnLst/>
            <a:rect l="l" t="t" r="r" b="b"/>
            <a:pathLst>
              <a:path w="771525" h="76200">
                <a:moveTo>
                  <a:pt x="695325" y="0"/>
                </a:moveTo>
                <a:lnTo>
                  <a:pt x="695325" y="76200"/>
                </a:lnTo>
                <a:lnTo>
                  <a:pt x="752475" y="47625"/>
                </a:lnTo>
                <a:lnTo>
                  <a:pt x="713232" y="47625"/>
                </a:lnTo>
                <a:lnTo>
                  <a:pt x="717550" y="43307"/>
                </a:lnTo>
                <a:lnTo>
                  <a:pt x="717550" y="32893"/>
                </a:lnTo>
                <a:lnTo>
                  <a:pt x="713232" y="28575"/>
                </a:lnTo>
                <a:lnTo>
                  <a:pt x="752475" y="28575"/>
                </a:lnTo>
                <a:lnTo>
                  <a:pt x="695325" y="0"/>
                </a:lnTo>
                <a:close/>
              </a:path>
              <a:path w="771525" h="76200">
                <a:moveTo>
                  <a:pt x="695325" y="28575"/>
                </a:moveTo>
                <a:lnTo>
                  <a:pt x="4318" y="28575"/>
                </a:lnTo>
                <a:lnTo>
                  <a:pt x="0" y="32893"/>
                </a:lnTo>
                <a:lnTo>
                  <a:pt x="0" y="43307"/>
                </a:lnTo>
                <a:lnTo>
                  <a:pt x="4318" y="47625"/>
                </a:lnTo>
                <a:lnTo>
                  <a:pt x="695325" y="47625"/>
                </a:lnTo>
                <a:lnTo>
                  <a:pt x="695325" y="28575"/>
                </a:lnTo>
                <a:close/>
              </a:path>
              <a:path w="771525" h="76200">
                <a:moveTo>
                  <a:pt x="752475" y="28575"/>
                </a:moveTo>
                <a:lnTo>
                  <a:pt x="713232" y="28575"/>
                </a:lnTo>
                <a:lnTo>
                  <a:pt x="717550" y="32893"/>
                </a:lnTo>
                <a:lnTo>
                  <a:pt x="717550" y="43307"/>
                </a:lnTo>
                <a:lnTo>
                  <a:pt x="713232" y="47625"/>
                </a:lnTo>
                <a:lnTo>
                  <a:pt x="752475" y="47625"/>
                </a:lnTo>
                <a:lnTo>
                  <a:pt x="771525" y="38100"/>
                </a:lnTo>
                <a:lnTo>
                  <a:pt x="752475" y="28575"/>
                </a:lnTo>
                <a:close/>
              </a:path>
            </a:pathLst>
          </a:custGeom>
          <a:solidFill>
            <a:srgbClr val="ED76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5197221" y="1405889"/>
            <a:ext cx="771525" cy="76200"/>
          </a:xfrm>
          <a:custGeom>
            <a:avLst/>
            <a:gdLst/>
            <a:ahLst/>
            <a:cxnLst/>
            <a:rect l="l" t="t" r="r" b="b"/>
            <a:pathLst>
              <a:path w="771525" h="76200">
                <a:moveTo>
                  <a:pt x="695325" y="0"/>
                </a:moveTo>
                <a:lnTo>
                  <a:pt x="695325" y="76200"/>
                </a:lnTo>
                <a:lnTo>
                  <a:pt x="752475" y="47625"/>
                </a:lnTo>
                <a:lnTo>
                  <a:pt x="713231" y="47625"/>
                </a:lnTo>
                <a:lnTo>
                  <a:pt x="717550" y="43307"/>
                </a:lnTo>
                <a:lnTo>
                  <a:pt x="717550" y="32893"/>
                </a:lnTo>
                <a:lnTo>
                  <a:pt x="713231" y="28575"/>
                </a:lnTo>
                <a:lnTo>
                  <a:pt x="752475" y="28575"/>
                </a:lnTo>
                <a:lnTo>
                  <a:pt x="695325" y="0"/>
                </a:lnTo>
                <a:close/>
              </a:path>
              <a:path w="771525" h="76200">
                <a:moveTo>
                  <a:pt x="695325" y="28575"/>
                </a:moveTo>
                <a:lnTo>
                  <a:pt x="4317" y="28575"/>
                </a:lnTo>
                <a:lnTo>
                  <a:pt x="0" y="32893"/>
                </a:lnTo>
                <a:lnTo>
                  <a:pt x="0" y="43307"/>
                </a:lnTo>
                <a:lnTo>
                  <a:pt x="4317" y="47625"/>
                </a:lnTo>
                <a:lnTo>
                  <a:pt x="695325" y="47625"/>
                </a:lnTo>
                <a:lnTo>
                  <a:pt x="695325" y="28575"/>
                </a:lnTo>
                <a:close/>
              </a:path>
              <a:path w="771525" h="76200">
                <a:moveTo>
                  <a:pt x="752475" y="28575"/>
                </a:moveTo>
                <a:lnTo>
                  <a:pt x="713231" y="28575"/>
                </a:lnTo>
                <a:lnTo>
                  <a:pt x="717550" y="32893"/>
                </a:lnTo>
                <a:lnTo>
                  <a:pt x="717550" y="43307"/>
                </a:lnTo>
                <a:lnTo>
                  <a:pt x="713231" y="47625"/>
                </a:lnTo>
                <a:lnTo>
                  <a:pt x="752475" y="47625"/>
                </a:lnTo>
                <a:lnTo>
                  <a:pt x="771525" y="38100"/>
                </a:lnTo>
                <a:lnTo>
                  <a:pt x="752475" y="28575"/>
                </a:lnTo>
                <a:close/>
              </a:path>
            </a:pathLst>
          </a:custGeom>
          <a:solidFill>
            <a:srgbClr val="ED76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7393685" y="1120902"/>
            <a:ext cx="709930" cy="76200"/>
          </a:xfrm>
          <a:custGeom>
            <a:avLst/>
            <a:gdLst/>
            <a:ahLst/>
            <a:cxnLst/>
            <a:rect l="l" t="t" r="r" b="b"/>
            <a:pathLst>
              <a:path w="70992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58293" y="47625"/>
                </a:lnTo>
                <a:lnTo>
                  <a:pt x="53975" y="43307"/>
                </a:lnTo>
                <a:lnTo>
                  <a:pt x="53975" y="32893"/>
                </a:lnTo>
                <a:lnTo>
                  <a:pt x="58293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709929" h="76200">
                <a:moveTo>
                  <a:pt x="76200" y="28575"/>
                </a:moveTo>
                <a:lnTo>
                  <a:pt x="58293" y="28575"/>
                </a:lnTo>
                <a:lnTo>
                  <a:pt x="53975" y="32893"/>
                </a:lnTo>
                <a:lnTo>
                  <a:pt x="53975" y="43307"/>
                </a:lnTo>
                <a:lnTo>
                  <a:pt x="58293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709929" h="76200">
                <a:moveTo>
                  <a:pt x="705485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705485" y="47625"/>
                </a:lnTo>
                <a:lnTo>
                  <a:pt x="709676" y="43307"/>
                </a:lnTo>
                <a:lnTo>
                  <a:pt x="709676" y="32893"/>
                </a:lnTo>
                <a:lnTo>
                  <a:pt x="705485" y="2857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7392161" y="2024633"/>
            <a:ext cx="709930" cy="76200"/>
          </a:xfrm>
          <a:custGeom>
            <a:avLst/>
            <a:gdLst/>
            <a:ahLst/>
            <a:cxnLst/>
            <a:rect l="l" t="t" r="r" b="b"/>
            <a:pathLst>
              <a:path w="70992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58293" y="47625"/>
                </a:lnTo>
                <a:lnTo>
                  <a:pt x="53975" y="43306"/>
                </a:lnTo>
                <a:lnTo>
                  <a:pt x="53975" y="32892"/>
                </a:lnTo>
                <a:lnTo>
                  <a:pt x="58293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709929" h="76200">
                <a:moveTo>
                  <a:pt x="76200" y="28575"/>
                </a:moveTo>
                <a:lnTo>
                  <a:pt x="58293" y="28575"/>
                </a:lnTo>
                <a:lnTo>
                  <a:pt x="53975" y="32892"/>
                </a:lnTo>
                <a:lnTo>
                  <a:pt x="53975" y="43306"/>
                </a:lnTo>
                <a:lnTo>
                  <a:pt x="58293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709929" h="76200">
                <a:moveTo>
                  <a:pt x="705485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705485" y="47625"/>
                </a:lnTo>
                <a:lnTo>
                  <a:pt x="709676" y="43306"/>
                </a:lnTo>
                <a:lnTo>
                  <a:pt x="709676" y="32892"/>
                </a:lnTo>
                <a:lnTo>
                  <a:pt x="705485" y="2857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1" name="object 31" descr=""/>
          <p:cNvGrpSpPr/>
          <p:nvPr/>
        </p:nvGrpSpPr>
        <p:grpSpPr>
          <a:xfrm>
            <a:off x="9740645" y="1569719"/>
            <a:ext cx="2015489" cy="3808729"/>
            <a:chOff x="9740645" y="1569719"/>
            <a:chExt cx="2015489" cy="3808729"/>
          </a:xfrm>
        </p:grpSpPr>
        <p:sp>
          <p:nvSpPr>
            <p:cNvPr id="32" name="object 32" descr=""/>
            <p:cNvSpPr/>
            <p:nvPr/>
          </p:nvSpPr>
          <p:spPr>
            <a:xfrm>
              <a:off x="9740645" y="1759076"/>
              <a:ext cx="1087755" cy="415290"/>
            </a:xfrm>
            <a:custGeom>
              <a:avLst/>
              <a:gdLst/>
              <a:ahLst/>
              <a:cxnLst/>
              <a:rect l="l" t="t" r="r" b="b"/>
              <a:pathLst>
                <a:path w="1087754" h="415289">
                  <a:moveTo>
                    <a:pt x="76200" y="338582"/>
                  </a:moveTo>
                  <a:lnTo>
                    <a:pt x="0" y="376682"/>
                  </a:lnTo>
                  <a:lnTo>
                    <a:pt x="76200" y="414782"/>
                  </a:lnTo>
                  <a:lnTo>
                    <a:pt x="76200" y="386207"/>
                  </a:lnTo>
                  <a:lnTo>
                    <a:pt x="58293" y="386207"/>
                  </a:lnTo>
                  <a:lnTo>
                    <a:pt x="53975" y="382015"/>
                  </a:lnTo>
                  <a:lnTo>
                    <a:pt x="53975" y="371475"/>
                  </a:lnTo>
                  <a:lnTo>
                    <a:pt x="58293" y="367157"/>
                  </a:lnTo>
                  <a:lnTo>
                    <a:pt x="76200" y="367157"/>
                  </a:lnTo>
                  <a:lnTo>
                    <a:pt x="76200" y="338582"/>
                  </a:lnTo>
                  <a:close/>
                </a:path>
                <a:path w="1087754" h="415289">
                  <a:moveTo>
                    <a:pt x="76200" y="367157"/>
                  </a:moveTo>
                  <a:lnTo>
                    <a:pt x="58293" y="367157"/>
                  </a:lnTo>
                  <a:lnTo>
                    <a:pt x="53975" y="371475"/>
                  </a:lnTo>
                  <a:lnTo>
                    <a:pt x="53975" y="382015"/>
                  </a:lnTo>
                  <a:lnTo>
                    <a:pt x="58293" y="386207"/>
                  </a:lnTo>
                  <a:lnTo>
                    <a:pt x="76200" y="386207"/>
                  </a:lnTo>
                  <a:lnTo>
                    <a:pt x="76200" y="367157"/>
                  </a:lnTo>
                  <a:close/>
                </a:path>
                <a:path w="1087754" h="415289">
                  <a:moveTo>
                    <a:pt x="442849" y="367157"/>
                  </a:moveTo>
                  <a:lnTo>
                    <a:pt x="76200" y="367157"/>
                  </a:lnTo>
                  <a:lnTo>
                    <a:pt x="76200" y="386207"/>
                  </a:lnTo>
                  <a:lnTo>
                    <a:pt x="457580" y="386207"/>
                  </a:lnTo>
                  <a:lnTo>
                    <a:pt x="461899" y="382015"/>
                  </a:lnTo>
                  <a:lnTo>
                    <a:pt x="461899" y="376682"/>
                  </a:lnTo>
                  <a:lnTo>
                    <a:pt x="442849" y="376682"/>
                  </a:lnTo>
                  <a:lnTo>
                    <a:pt x="442849" y="367157"/>
                  </a:lnTo>
                  <a:close/>
                </a:path>
                <a:path w="1087754" h="415289">
                  <a:moveTo>
                    <a:pt x="1083055" y="0"/>
                  </a:moveTo>
                  <a:lnTo>
                    <a:pt x="447167" y="0"/>
                  </a:lnTo>
                  <a:lnTo>
                    <a:pt x="442849" y="4318"/>
                  </a:lnTo>
                  <a:lnTo>
                    <a:pt x="442849" y="376682"/>
                  </a:lnTo>
                  <a:lnTo>
                    <a:pt x="452374" y="367157"/>
                  </a:lnTo>
                  <a:lnTo>
                    <a:pt x="461899" y="367157"/>
                  </a:lnTo>
                  <a:lnTo>
                    <a:pt x="461899" y="19050"/>
                  </a:lnTo>
                  <a:lnTo>
                    <a:pt x="452374" y="19050"/>
                  </a:lnTo>
                  <a:lnTo>
                    <a:pt x="461899" y="9525"/>
                  </a:lnTo>
                  <a:lnTo>
                    <a:pt x="1087247" y="9525"/>
                  </a:lnTo>
                  <a:lnTo>
                    <a:pt x="1087247" y="4318"/>
                  </a:lnTo>
                  <a:lnTo>
                    <a:pt x="1083055" y="0"/>
                  </a:lnTo>
                  <a:close/>
                </a:path>
                <a:path w="1087754" h="415289">
                  <a:moveTo>
                    <a:pt x="461899" y="367157"/>
                  </a:moveTo>
                  <a:lnTo>
                    <a:pt x="452374" y="367157"/>
                  </a:lnTo>
                  <a:lnTo>
                    <a:pt x="442849" y="376682"/>
                  </a:lnTo>
                  <a:lnTo>
                    <a:pt x="461899" y="376682"/>
                  </a:lnTo>
                  <a:lnTo>
                    <a:pt x="461899" y="367157"/>
                  </a:lnTo>
                  <a:close/>
                </a:path>
                <a:path w="1087754" h="415289">
                  <a:moveTo>
                    <a:pt x="461899" y="9525"/>
                  </a:moveTo>
                  <a:lnTo>
                    <a:pt x="452374" y="19050"/>
                  </a:lnTo>
                  <a:lnTo>
                    <a:pt x="461899" y="19050"/>
                  </a:lnTo>
                  <a:lnTo>
                    <a:pt x="461899" y="9525"/>
                  </a:lnTo>
                  <a:close/>
                </a:path>
                <a:path w="1087754" h="415289">
                  <a:moveTo>
                    <a:pt x="1087247" y="9525"/>
                  </a:moveTo>
                  <a:lnTo>
                    <a:pt x="461899" y="9525"/>
                  </a:lnTo>
                  <a:lnTo>
                    <a:pt x="461899" y="19050"/>
                  </a:lnTo>
                  <a:lnTo>
                    <a:pt x="1083055" y="19050"/>
                  </a:lnTo>
                  <a:lnTo>
                    <a:pt x="1087247" y="14732"/>
                  </a:lnTo>
                  <a:lnTo>
                    <a:pt x="1087247" y="9525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0193273" y="2135886"/>
              <a:ext cx="663575" cy="3232785"/>
            </a:xfrm>
            <a:custGeom>
              <a:avLst/>
              <a:gdLst/>
              <a:ahLst/>
              <a:cxnLst/>
              <a:rect l="l" t="t" r="r" b="b"/>
              <a:pathLst>
                <a:path w="663575" h="3232785">
                  <a:moveTo>
                    <a:pt x="650240" y="947674"/>
                  </a:moveTo>
                  <a:lnTo>
                    <a:pt x="650240" y="943355"/>
                  </a:lnTo>
                  <a:lnTo>
                    <a:pt x="0" y="943355"/>
                  </a:lnTo>
                  <a:lnTo>
                    <a:pt x="0" y="0"/>
                  </a:lnTo>
                </a:path>
                <a:path w="663575" h="3232785">
                  <a:moveTo>
                    <a:pt x="625728" y="2168271"/>
                  </a:moveTo>
                  <a:lnTo>
                    <a:pt x="625728" y="2167128"/>
                  </a:lnTo>
                  <a:lnTo>
                    <a:pt x="0" y="2167128"/>
                  </a:lnTo>
                  <a:lnTo>
                    <a:pt x="0" y="534924"/>
                  </a:lnTo>
                </a:path>
                <a:path w="663575" h="3232785">
                  <a:moveTo>
                    <a:pt x="663067" y="3232785"/>
                  </a:moveTo>
                  <a:lnTo>
                    <a:pt x="663067" y="3227197"/>
                  </a:lnTo>
                  <a:lnTo>
                    <a:pt x="0" y="3227197"/>
                  </a:lnTo>
                  <a:lnTo>
                    <a:pt x="0" y="1293876"/>
                  </a:lnTo>
                </a:path>
              </a:pathLst>
            </a:custGeom>
            <a:ln w="190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0887455" y="1569719"/>
              <a:ext cx="868680" cy="718185"/>
            </a:xfrm>
            <a:custGeom>
              <a:avLst/>
              <a:gdLst/>
              <a:ahLst/>
              <a:cxnLst/>
              <a:rect l="l" t="t" r="r" b="b"/>
              <a:pathLst>
                <a:path w="868679" h="718185">
                  <a:moveTo>
                    <a:pt x="749046" y="0"/>
                  </a:moveTo>
                  <a:lnTo>
                    <a:pt x="119634" y="0"/>
                  </a:lnTo>
                  <a:lnTo>
                    <a:pt x="73080" y="9405"/>
                  </a:lnTo>
                  <a:lnTo>
                    <a:pt x="35051" y="35051"/>
                  </a:lnTo>
                  <a:lnTo>
                    <a:pt x="9405" y="73080"/>
                  </a:lnTo>
                  <a:lnTo>
                    <a:pt x="0" y="119633"/>
                  </a:lnTo>
                  <a:lnTo>
                    <a:pt x="0" y="598169"/>
                  </a:lnTo>
                  <a:lnTo>
                    <a:pt x="9405" y="644723"/>
                  </a:lnTo>
                  <a:lnTo>
                    <a:pt x="35052" y="682751"/>
                  </a:lnTo>
                  <a:lnTo>
                    <a:pt x="73080" y="708398"/>
                  </a:lnTo>
                  <a:lnTo>
                    <a:pt x="119634" y="717803"/>
                  </a:lnTo>
                  <a:lnTo>
                    <a:pt x="749046" y="717803"/>
                  </a:lnTo>
                  <a:lnTo>
                    <a:pt x="795599" y="708398"/>
                  </a:lnTo>
                  <a:lnTo>
                    <a:pt x="833627" y="682751"/>
                  </a:lnTo>
                  <a:lnTo>
                    <a:pt x="859274" y="644723"/>
                  </a:lnTo>
                  <a:lnTo>
                    <a:pt x="868679" y="598169"/>
                  </a:lnTo>
                  <a:lnTo>
                    <a:pt x="868679" y="119633"/>
                  </a:lnTo>
                  <a:lnTo>
                    <a:pt x="859274" y="73080"/>
                  </a:lnTo>
                  <a:lnTo>
                    <a:pt x="833627" y="35051"/>
                  </a:lnTo>
                  <a:lnTo>
                    <a:pt x="795599" y="9405"/>
                  </a:lnTo>
                  <a:lnTo>
                    <a:pt x="749046" y="0"/>
                  </a:lnTo>
                  <a:close/>
                </a:path>
              </a:pathLst>
            </a:custGeom>
            <a:solidFill>
              <a:srgbClr val="ED7674">
                <a:alpha val="28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81587" y="1673351"/>
              <a:ext cx="280416" cy="365760"/>
            </a:xfrm>
            <a:prstGeom prst="rect">
              <a:avLst/>
            </a:prstGeom>
          </p:spPr>
        </p:pic>
      </p:grpSp>
      <p:grpSp>
        <p:nvGrpSpPr>
          <p:cNvPr id="36" name="object 36" descr=""/>
          <p:cNvGrpSpPr/>
          <p:nvPr/>
        </p:nvGrpSpPr>
        <p:grpSpPr>
          <a:xfrm>
            <a:off x="10873740" y="542544"/>
            <a:ext cx="868680" cy="718185"/>
            <a:chOff x="10873740" y="542544"/>
            <a:chExt cx="868680" cy="718185"/>
          </a:xfrm>
        </p:grpSpPr>
        <p:sp>
          <p:nvSpPr>
            <p:cNvPr id="37" name="object 37" descr=""/>
            <p:cNvSpPr/>
            <p:nvPr/>
          </p:nvSpPr>
          <p:spPr>
            <a:xfrm>
              <a:off x="10873740" y="542544"/>
              <a:ext cx="868680" cy="718185"/>
            </a:xfrm>
            <a:custGeom>
              <a:avLst/>
              <a:gdLst/>
              <a:ahLst/>
              <a:cxnLst/>
              <a:rect l="l" t="t" r="r" b="b"/>
              <a:pathLst>
                <a:path w="868679" h="718185">
                  <a:moveTo>
                    <a:pt x="749045" y="0"/>
                  </a:moveTo>
                  <a:lnTo>
                    <a:pt x="119633" y="0"/>
                  </a:lnTo>
                  <a:lnTo>
                    <a:pt x="73080" y="9405"/>
                  </a:lnTo>
                  <a:lnTo>
                    <a:pt x="35051" y="35051"/>
                  </a:lnTo>
                  <a:lnTo>
                    <a:pt x="9405" y="73080"/>
                  </a:lnTo>
                  <a:lnTo>
                    <a:pt x="0" y="119633"/>
                  </a:lnTo>
                  <a:lnTo>
                    <a:pt x="0" y="598169"/>
                  </a:lnTo>
                  <a:lnTo>
                    <a:pt x="9405" y="644723"/>
                  </a:lnTo>
                  <a:lnTo>
                    <a:pt x="35051" y="682751"/>
                  </a:lnTo>
                  <a:lnTo>
                    <a:pt x="73080" y="708398"/>
                  </a:lnTo>
                  <a:lnTo>
                    <a:pt x="119633" y="717803"/>
                  </a:lnTo>
                  <a:lnTo>
                    <a:pt x="749045" y="717803"/>
                  </a:lnTo>
                  <a:lnTo>
                    <a:pt x="795599" y="708398"/>
                  </a:lnTo>
                  <a:lnTo>
                    <a:pt x="833627" y="682751"/>
                  </a:lnTo>
                  <a:lnTo>
                    <a:pt x="859274" y="644723"/>
                  </a:lnTo>
                  <a:lnTo>
                    <a:pt x="868679" y="598169"/>
                  </a:lnTo>
                  <a:lnTo>
                    <a:pt x="868679" y="119633"/>
                  </a:lnTo>
                  <a:lnTo>
                    <a:pt x="859274" y="73080"/>
                  </a:lnTo>
                  <a:lnTo>
                    <a:pt x="833627" y="35051"/>
                  </a:lnTo>
                  <a:lnTo>
                    <a:pt x="795599" y="9405"/>
                  </a:lnTo>
                  <a:lnTo>
                    <a:pt x="749045" y="0"/>
                  </a:lnTo>
                  <a:close/>
                </a:path>
              </a:pathLst>
            </a:custGeom>
            <a:solidFill>
              <a:srgbClr val="ED7674">
                <a:alpha val="28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67872" y="646176"/>
              <a:ext cx="280416" cy="365760"/>
            </a:xfrm>
            <a:prstGeom prst="rect">
              <a:avLst/>
            </a:prstGeom>
          </p:spPr>
        </p:pic>
      </p:grpSp>
      <p:sp>
        <p:nvSpPr>
          <p:cNvPr id="39" name="object 39" descr=""/>
          <p:cNvSpPr txBox="1"/>
          <p:nvPr/>
        </p:nvSpPr>
        <p:spPr>
          <a:xfrm>
            <a:off x="10805286" y="339597"/>
            <a:ext cx="1022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Product1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0906759" y="2555494"/>
            <a:ext cx="1022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Product3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10949940" y="2724911"/>
            <a:ext cx="868680" cy="718185"/>
            <a:chOff x="10949940" y="2724911"/>
            <a:chExt cx="868680" cy="718185"/>
          </a:xfrm>
        </p:grpSpPr>
        <p:sp>
          <p:nvSpPr>
            <p:cNvPr id="42" name="object 42" descr=""/>
            <p:cNvSpPr/>
            <p:nvPr/>
          </p:nvSpPr>
          <p:spPr>
            <a:xfrm>
              <a:off x="10949940" y="2724911"/>
              <a:ext cx="868680" cy="718185"/>
            </a:xfrm>
            <a:custGeom>
              <a:avLst/>
              <a:gdLst/>
              <a:ahLst/>
              <a:cxnLst/>
              <a:rect l="l" t="t" r="r" b="b"/>
              <a:pathLst>
                <a:path w="868679" h="718185">
                  <a:moveTo>
                    <a:pt x="749045" y="0"/>
                  </a:moveTo>
                  <a:lnTo>
                    <a:pt x="119633" y="0"/>
                  </a:lnTo>
                  <a:lnTo>
                    <a:pt x="73080" y="9405"/>
                  </a:lnTo>
                  <a:lnTo>
                    <a:pt x="35051" y="35051"/>
                  </a:lnTo>
                  <a:lnTo>
                    <a:pt x="9405" y="73080"/>
                  </a:lnTo>
                  <a:lnTo>
                    <a:pt x="0" y="119634"/>
                  </a:lnTo>
                  <a:lnTo>
                    <a:pt x="0" y="598170"/>
                  </a:lnTo>
                  <a:lnTo>
                    <a:pt x="9405" y="644723"/>
                  </a:lnTo>
                  <a:lnTo>
                    <a:pt x="35051" y="682751"/>
                  </a:lnTo>
                  <a:lnTo>
                    <a:pt x="73080" y="708398"/>
                  </a:lnTo>
                  <a:lnTo>
                    <a:pt x="119633" y="717803"/>
                  </a:lnTo>
                  <a:lnTo>
                    <a:pt x="749045" y="717803"/>
                  </a:lnTo>
                  <a:lnTo>
                    <a:pt x="795599" y="708398"/>
                  </a:lnTo>
                  <a:lnTo>
                    <a:pt x="833627" y="682751"/>
                  </a:lnTo>
                  <a:lnTo>
                    <a:pt x="859274" y="644723"/>
                  </a:lnTo>
                  <a:lnTo>
                    <a:pt x="868679" y="598170"/>
                  </a:lnTo>
                  <a:lnTo>
                    <a:pt x="868679" y="119634"/>
                  </a:lnTo>
                  <a:lnTo>
                    <a:pt x="859274" y="73080"/>
                  </a:lnTo>
                  <a:lnTo>
                    <a:pt x="833627" y="35051"/>
                  </a:lnTo>
                  <a:lnTo>
                    <a:pt x="795599" y="9405"/>
                  </a:lnTo>
                  <a:lnTo>
                    <a:pt x="749045" y="0"/>
                  </a:lnTo>
                  <a:close/>
                </a:path>
              </a:pathLst>
            </a:custGeom>
            <a:solidFill>
              <a:srgbClr val="ED7674">
                <a:alpha val="28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45596" y="2830067"/>
              <a:ext cx="278892" cy="365760"/>
            </a:xfrm>
            <a:prstGeom prst="rect">
              <a:avLst/>
            </a:prstGeom>
          </p:spPr>
        </p:pic>
      </p:grpSp>
      <p:sp>
        <p:nvSpPr>
          <p:cNvPr id="44" name="object 44" descr=""/>
          <p:cNvSpPr txBox="1"/>
          <p:nvPr/>
        </p:nvSpPr>
        <p:spPr>
          <a:xfrm>
            <a:off x="10868025" y="3678428"/>
            <a:ext cx="1022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Product4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10911840" y="3848100"/>
            <a:ext cx="868680" cy="718185"/>
            <a:chOff x="10911840" y="3848100"/>
            <a:chExt cx="868680" cy="718185"/>
          </a:xfrm>
        </p:grpSpPr>
        <p:sp>
          <p:nvSpPr>
            <p:cNvPr id="46" name="object 46" descr=""/>
            <p:cNvSpPr/>
            <p:nvPr/>
          </p:nvSpPr>
          <p:spPr>
            <a:xfrm>
              <a:off x="10911840" y="3848100"/>
              <a:ext cx="868680" cy="718185"/>
            </a:xfrm>
            <a:custGeom>
              <a:avLst/>
              <a:gdLst/>
              <a:ahLst/>
              <a:cxnLst/>
              <a:rect l="l" t="t" r="r" b="b"/>
              <a:pathLst>
                <a:path w="868679" h="718185">
                  <a:moveTo>
                    <a:pt x="749045" y="0"/>
                  </a:moveTo>
                  <a:lnTo>
                    <a:pt x="119633" y="0"/>
                  </a:lnTo>
                  <a:lnTo>
                    <a:pt x="73080" y="9405"/>
                  </a:lnTo>
                  <a:lnTo>
                    <a:pt x="35051" y="35051"/>
                  </a:lnTo>
                  <a:lnTo>
                    <a:pt x="9405" y="73080"/>
                  </a:lnTo>
                  <a:lnTo>
                    <a:pt x="0" y="119633"/>
                  </a:lnTo>
                  <a:lnTo>
                    <a:pt x="0" y="598169"/>
                  </a:lnTo>
                  <a:lnTo>
                    <a:pt x="9405" y="644723"/>
                  </a:lnTo>
                  <a:lnTo>
                    <a:pt x="35051" y="682752"/>
                  </a:lnTo>
                  <a:lnTo>
                    <a:pt x="73080" y="708398"/>
                  </a:lnTo>
                  <a:lnTo>
                    <a:pt x="119633" y="717804"/>
                  </a:lnTo>
                  <a:lnTo>
                    <a:pt x="749045" y="717804"/>
                  </a:lnTo>
                  <a:lnTo>
                    <a:pt x="795599" y="708398"/>
                  </a:lnTo>
                  <a:lnTo>
                    <a:pt x="833627" y="682751"/>
                  </a:lnTo>
                  <a:lnTo>
                    <a:pt x="859274" y="644723"/>
                  </a:lnTo>
                  <a:lnTo>
                    <a:pt x="868679" y="598169"/>
                  </a:lnTo>
                  <a:lnTo>
                    <a:pt x="868679" y="119633"/>
                  </a:lnTo>
                  <a:lnTo>
                    <a:pt x="859274" y="73080"/>
                  </a:lnTo>
                  <a:lnTo>
                    <a:pt x="833627" y="35051"/>
                  </a:lnTo>
                  <a:lnTo>
                    <a:pt x="795599" y="9405"/>
                  </a:lnTo>
                  <a:lnTo>
                    <a:pt x="749045" y="0"/>
                  </a:lnTo>
                  <a:close/>
                </a:path>
              </a:pathLst>
            </a:custGeom>
            <a:solidFill>
              <a:srgbClr val="ED7674">
                <a:alpha val="28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05972" y="3951731"/>
              <a:ext cx="280416" cy="365760"/>
            </a:xfrm>
            <a:prstGeom prst="rect">
              <a:avLst/>
            </a:prstGeom>
          </p:spPr>
        </p:pic>
      </p:grpSp>
      <p:sp>
        <p:nvSpPr>
          <p:cNvPr id="48" name="object 48" descr=""/>
          <p:cNvSpPr txBox="1"/>
          <p:nvPr/>
        </p:nvSpPr>
        <p:spPr>
          <a:xfrm>
            <a:off x="10895203" y="4865370"/>
            <a:ext cx="1022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Product5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10183748" y="881252"/>
            <a:ext cx="1624330" cy="4872355"/>
            <a:chOff x="10183748" y="881252"/>
            <a:chExt cx="1624330" cy="4872355"/>
          </a:xfrm>
        </p:grpSpPr>
        <p:sp>
          <p:nvSpPr>
            <p:cNvPr id="50" name="object 50" descr=""/>
            <p:cNvSpPr/>
            <p:nvPr/>
          </p:nvSpPr>
          <p:spPr>
            <a:xfrm>
              <a:off x="10939271" y="5035295"/>
              <a:ext cx="868680" cy="718185"/>
            </a:xfrm>
            <a:custGeom>
              <a:avLst/>
              <a:gdLst/>
              <a:ahLst/>
              <a:cxnLst/>
              <a:rect l="l" t="t" r="r" b="b"/>
              <a:pathLst>
                <a:path w="868679" h="718185">
                  <a:moveTo>
                    <a:pt x="749046" y="0"/>
                  </a:moveTo>
                  <a:lnTo>
                    <a:pt x="119633" y="0"/>
                  </a:lnTo>
                  <a:lnTo>
                    <a:pt x="73080" y="9405"/>
                  </a:lnTo>
                  <a:lnTo>
                    <a:pt x="35051" y="35051"/>
                  </a:lnTo>
                  <a:lnTo>
                    <a:pt x="9405" y="73080"/>
                  </a:lnTo>
                  <a:lnTo>
                    <a:pt x="0" y="119633"/>
                  </a:lnTo>
                  <a:lnTo>
                    <a:pt x="0" y="598169"/>
                  </a:lnTo>
                  <a:lnTo>
                    <a:pt x="9405" y="644734"/>
                  </a:lnTo>
                  <a:lnTo>
                    <a:pt x="35051" y="682761"/>
                  </a:lnTo>
                  <a:lnTo>
                    <a:pt x="73080" y="708401"/>
                  </a:lnTo>
                  <a:lnTo>
                    <a:pt x="119633" y="717803"/>
                  </a:lnTo>
                  <a:lnTo>
                    <a:pt x="749046" y="717803"/>
                  </a:lnTo>
                  <a:lnTo>
                    <a:pt x="795599" y="708401"/>
                  </a:lnTo>
                  <a:lnTo>
                    <a:pt x="833627" y="682761"/>
                  </a:lnTo>
                  <a:lnTo>
                    <a:pt x="859274" y="644734"/>
                  </a:lnTo>
                  <a:lnTo>
                    <a:pt x="868679" y="598169"/>
                  </a:lnTo>
                  <a:lnTo>
                    <a:pt x="868679" y="119633"/>
                  </a:lnTo>
                  <a:lnTo>
                    <a:pt x="859274" y="73080"/>
                  </a:lnTo>
                  <a:lnTo>
                    <a:pt x="833627" y="35051"/>
                  </a:lnTo>
                  <a:lnTo>
                    <a:pt x="795599" y="9405"/>
                  </a:lnTo>
                  <a:lnTo>
                    <a:pt x="749046" y="0"/>
                  </a:lnTo>
                  <a:close/>
                </a:path>
              </a:pathLst>
            </a:custGeom>
            <a:solidFill>
              <a:srgbClr val="ED7674">
                <a:alpha val="28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33403" y="5138927"/>
              <a:ext cx="278892" cy="365760"/>
            </a:xfrm>
            <a:prstGeom prst="rect">
              <a:avLst/>
            </a:prstGeom>
          </p:spPr>
        </p:pic>
        <p:sp>
          <p:nvSpPr>
            <p:cNvPr id="52" name="object 52" descr=""/>
            <p:cNvSpPr/>
            <p:nvPr/>
          </p:nvSpPr>
          <p:spPr>
            <a:xfrm>
              <a:off x="10193273" y="890777"/>
              <a:ext cx="578485" cy="890905"/>
            </a:xfrm>
            <a:custGeom>
              <a:avLst/>
              <a:gdLst/>
              <a:ahLst/>
              <a:cxnLst/>
              <a:rect l="l" t="t" r="r" b="b"/>
              <a:pathLst>
                <a:path w="578484" h="890905">
                  <a:moveTo>
                    <a:pt x="578484" y="0"/>
                  </a:moveTo>
                  <a:lnTo>
                    <a:pt x="578484" y="508"/>
                  </a:lnTo>
                  <a:lnTo>
                    <a:pt x="0" y="508"/>
                  </a:lnTo>
                  <a:lnTo>
                    <a:pt x="0" y="890777"/>
                  </a:lnTo>
                </a:path>
              </a:pathLst>
            </a:custGeom>
            <a:ln w="190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 descr=""/>
          <p:cNvSpPr/>
          <p:nvPr/>
        </p:nvSpPr>
        <p:spPr>
          <a:xfrm>
            <a:off x="646556" y="2130932"/>
            <a:ext cx="1050290" cy="1496060"/>
          </a:xfrm>
          <a:custGeom>
            <a:avLst/>
            <a:gdLst/>
            <a:ahLst/>
            <a:cxnLst/>
            <a:rect l="l" t="t" r="r" b="b"/>
            <a:pathLst>
              <a:path w="1050289" h="1496060">
                <a:moveTo>
                  <a:pt x="1045497" y="1447164"/>
                </a:moveTo>
                <a:lnTo>
                  <a:pt x="992378" y="1447164"/>
                </a:lnTo>
                <a:lnTo>
                  <a:pt x="996695" y="1451355"/>
                </a:lnTo>
                <a:lnTo>
                  <a:pt x="996695" y="1461896"/>
                </a:lnTo>
                <a:lnTo>
                  <a:pt x="992378" y="1466214"/>
                </a:lnTo>
                <a:lnTo>
                  <a:pt x="975543" y="1466233"/>
                </a:lnTo>
                <a:lnTo>
                  <a:pt x="979297" y="1496059"/>
                </a:lnTo>
                <a:lnTo>
                  <a:pt x="1050163" y="1448815"/>
                </a:lnTo>
                <a:lnTo>
                  <a:pt x="1045497" y="1447164"/>
                </a:lnTo>
                <a:close/>
              </a:path>
              <a:path w="1050289" h="1496060">
                <a:moveTo>
                  <a:pt x="14782" y="0"/>
                </a:moveTo>
                <a:lnTo>
                  <a:pt x="4267" y="0"/>
                </a:lnTo>
                <a:lnTo>
                  <a:pt x="0" y="4317"/>
                </a:lnTo>
                <a:lnTo>
                  <a:pt x="0" y="1460753"/>
                </a:lnTo>
                <a:lnTo>
                  <a:pt x="1003" y="1463166"/>
                </a:lnTo>
                <a:lnTo>
                  <a:pt x="4584" y="1466722"/>
                </a:lnTo>
                <a:lnTo>
                  <a:pt x="7010" y="1467739"/>
                </a:lnTo>
                <a:lnTo>
                  <a:pt x="975543" y="1466233"/>
                </a:lnTo>
                <a:lnTo>
                  <a:pt x="974534" y="1458214"/>
                </a:lnTo>
                <a:lnTo>
                  <a:pt x="19050" y="1458214"/>
                </a:lnTo>
                <a:lnTo>
                  <a:pt x="9512" y="1448689"/>
                </a:lnTo>
                <a:lnTo>
                  <a:pt x="19050" y="1448674"/>
                </a:lnTo>
                <a:lnTo>
                  <a:pt x="19050" y="4317"/>
                </a:lnTo>
                <a:lnTo>
                  <a:pt x="14782" y="0"/>
                </a:lnTo>
                <a:close/>
              </a:path>
              <a:path w="1050289" h="1496060">
                <a:moveTo>
                  <a:pt x="992378" y="1447164"/>
                </a:moveTo>
                <a:lnTo>
                  <a:pt x="973147" y="1447194"/>
                </a:lnTo>
                <a:lnTo>
                  <a:pt x="975543" y="1466233"/>
                </a:lnTo>
                <a:lnTo>
                  <a:pt x="992378" y="1466214"/>
                </a:lnTo>
                <a:lnTo>
                  <a:pt x="996695" y="1461896"/>
                </a:lnTo>
                <a:lnTo>
                  <a:pt x="996695" y="1451355"/>
                </a:lnTo>
                <a:lnTo>
                  <a:pt x="992378" y="1447164"/>
                </a:lnTo>
                <a:close/>
              </a:path>
              <a:path w="1050289" h="1496060">
                <a:moveTo>
                  <a:pt x="19050" y="1448674"/>
                </a:moveTo>
                <a:lnTo>
                  <a:pt x="9512" y="1448689"/>
                </a:lnTo>
                <a:lnTo>
                  <a:pt x="19050" y="1458214"/>
                </a:lnTo>
                <a:lnTo>
                  <a:pt x="19050" y="1448674"/>
                </a:lnTo>
                <a:close/>
              </a:path>
              <a:path w="1050289" h="1496060">
                <a:moveTo>
                  <a:pt x="973147" y="1447194"/>
                </a:moveTo>
                <a:lnTo>
                  <a:pt x="19050" y="1448674"/>
                </a:lnTo>
                <a:lnTo>
                  <a:pt x="19050" y="1458214"/>
                </a:lnTo>
                <a:lnTo>
                  <a:pt x="974534" y="1458214"/>
                </a:lnTo>
                <a:lnTo>
                  <a:pt x="973147" y="1447194"/>
                </a:lnTo>
                <a:close/>
              </a:path>
              <a:path w="1050289" h="1496060">
                <a:moveTo>
                  <a:pt x="969772" y="1420367"/>
                </a:moveTo>
                <a:lnTo>
                  <a:pt x="973147" y="1447194"/>
                </a:lnTo>
                <a:lnTo>
                  <a:pt x="1045497" y="1447164"/>
                </a:lnTo>
                <a:lnTo>
                  <a:pt x="969772" y="1420367"/>
                </a:lnTo>
                <a:close/>
              </a:path>
            </a:pathLst>
          </a:custGeom>
          <a:solidFill>
            <a:srgbClr val="ED76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/>
          <p:nvPr/>
        </p:nvSpPr>
        <p:spPr>
          <a:xfrm>
            <a:off x="3030092" y="3575558"/>
            <a:ext cx="3961765" cy="518795"/>
          </a:xfrm>
          <a:custGeom>
            <a:avLst/>
            <a:gdLst/>
            <a:ahLst/>
            <a:cxnLst/>
            <a:rect l="l" t="t" r="r" b="b"/>
            <a:pathLst>
              <a:path w="3961765" h="518795">
                <a:moveTo>
                  <a:pt x="3914012" y="442086"/>
                </a:moveTo>
                <a:lnTo>
                  <a:pt x="3885437" y="442086"/>
                </a:lnTo>
                <a:lnTo>
                  <a:pt x="3923537" y="518286"/>
                </a:lnTo>
                <a:lnTo>
                  <a:pt x="3950525" y="464311"/>
                </a:lnTo>
                <a:lnTo>
                  <a:pt x="3918204" y="464311"/>
                </a:lnTo>
                <a:lnTo>
                  <a:pt x="3914012" y="459993"/>
                </a:lnTo>
                <a:lnTo>
                  <a:pt x="3914012" y="442086"/>
                </a:lnTo>
                <a:close/>
              </a:path>
              <a:path w="3961765" h="518795">
                <a:moveTo>
                  <a:pt x="3914012" y="9525"/>
                </a:moveTo>
                <a:lnTo>
                  <a:pt x="3914012" y="459993"/>
                </a:lnTo>
                <a:lnTo>
                  <a:pt x="3918204" y="464311"/>
                </a:lnTo>
                <a:lnTo>
                  <a:pt x="3928745" y="464311"/>
                </a:lnTo>
                <a:lnTo>
                  <a:pt x="3933062" y="459993"/>
                </a:lnTo>
                <a:lnTo>
                  <a:pt x="3933062" y="19050"/>
                </a:lnTo>
                <a:lnTo>
                  <a:pt x="3923537" y="19050"/>
                </a:lnTo>
                <a:lnTo>
                  <a:pt x="3914012" y="9525"/>
                </a:lnTo>
                <a:close/>
              </a:path>
              <a:path w="3961765" h="518795">
                <a:moveTo>
                  <a:pt x="3961637" y="442086"/>
                </a:moveTo>
                <a:lnTo>
                  <a:pt x="3933062" y="442086"/>
                </a:lnTo>
                <a:lnTo>
                  <a:pt x="3933062" y="459993"/>
                </a:lnTo>
                <a:lnTo>
                  <a:pt x="3928745" y="464311"/>
                </a:lnTo>
                <a:lnTo>
                  <a:pt x="3950525" y="464311"/>
                </a:lnTo>
                <a:lnTo>
                  <a:pt x="3961637" y="442086"/>
                </a:lnTo>
                <a:close/>
              </a:path>
              <a:path w="3961765" h="518795">
                <a:moveTo>
                  <a:pt x="1913430" y="1650"/>
                </a:moveTo>
                <a:lnTo>
                  <a:pt x="4318" y="1650"/>
                </a:lnTo>
                <a:lnTo>
                  <a:pt x="0" y="5968"/>
                </a:lnTo>
                <a:lnTo>
                  <a:pt x="0" y="16382"/>
                </a:lnTo>
                <a:lnTo>
                  <a:pt x="4318" y="20700"/>
                </a:lnTo>
                <a:lnTo>
                  <a:pt x="1925573" y="20700"/>
                </a:lnTo>
                <a:lnTo>
                  <a:pt x="1927224" y="19050"/>
                </a:lnTo>
                <a:lnTo>
                  <a:pt x="1920367" y="19050"/>
                </a:lnTo>
                <a:lnTo>
                  <a:pt x="1928241" y="11175"/>
                </a:lnTo>
                <a:lnTo>
                  <a:pt x="1910842" y="11175"/>
                </a:lnTo>
                <a:lnTo>
                  <a:pt x="1910842" y="4317"/>
                </a:lnTo>
                <a:lnTo>
                  <a:pt x="1913430" y="1650"/>
                </a:lnTo>
                <a:close/>
              </a:path>
              <a:path w="3961765" h="518795">
                <a:moveTo>
                  <a:pt x="1929892" y="9525"/>
                </a:moveTo>
                <a:lnTo>
                  <a:pt x="1920367" y="19050"/>
                </a:lnTo>
                <a:lnTo>
                  <a:pt x="1927224" y="19050"/>
                </a:lnTo>
                <a:lnTo>
                  <a:pt x="1929892" y="16382"/>
                </a:lnTo>
                <a:lnTo>
                  <a:pt x="1929892" y="9525"/>
                </a:lnTo>
                <a:close/>
              </a:path>
              <a:path w="3961765" h="518795">
                <a:moveTo>
                  <a:pt x="3914012" y="9525"/>
                </a:moveTo>
                <a:lnTo>
                  <a:pt x="1929892" y="9525"/>
                </a:lnTo>
                <a:lnTo>
                  <a:pt x="1929892" y="16382"/>
                </a:lnTo>
                <a:lnTo>
                  <a:pt x="1927224" y="19050"/>
                </a:lnTo>
                <a:lnTo>
                  <a:pt x="3914012" y="19050"/>
                </a:lnTo>
                <a:lnTo>
                  <a:pt x="3914012" y="9525"/>
                </a:lnTo>
                <a:close/>
              </a:path>
              <a:path w="3961765" h="518795">
                <a:moveTo>
                  <a:pt x="3933062" y="9525"/>
                </a:moveTo>
                <a:lnTo>
                  <a:pt x="3914012" y="9525"/>
                </a:lnTo>
                <a:lnTo>
                  <a:pt x="3923537" y="19050"/>
                </a:lnTo>
                <a:lnTo>
                  <a:pt x="3933062" y="19050"/>
                </a:lnTo>
                <a:lnTo>
                  <a:pt x="3933062" y="9525"/>
                </a:lnTo>
                <a:close/>
              </a:path>
              <a:path w="3961765" h="518795">
                <a:moveTo>
                  <a:pt x="3928745" y="0"/>
                </a:moveTo>
                <a:lnTo>
                  <a:pt x="1915033" y="0"/>
                </a:lnTo>
                <a:lnTo>
                  <a:pt x="1910842" y="4317"/>
                </a:lnTo>
                <a:lnTo>
                  <a:pt x="1910842" y="11175"/>
                </a:lnTo>
                <a:lnTo>
                  <a:pt x="1920367" y="1650"/>
                </a:lnTo>
                <a:lnTo>
                  <a:pt x="3930396" y="1650"/>
                </a:lnTo>
                <a:lnTo>
                  <a:pt x="3928745" y="0"/>
                </a:lnTo>
                <a:close/>
              </a:path>
              <a:path w="3961765" h="518795">
                <a:moveTo>
                  <a:pt x="3930396" y="1650"/>
                </a:moveTo>
                <a:lnTo>
                  <a:pt x="1920367" y="1650"/>
                </a:lnTo>
                <a:lnTo>
                  <a:pt x="1910842" y="11175"/>
                </a:lnTo>
                <a:lnTo>
                  <a:pt x="1928241" y="11175"/>
                </a:lnTo>
                <a:lnTo>
                  <a:pt x="1929892" y="9525"/>
                </a:lnTo>
                <a:lnTo>
                  <a:pt x="3933062" y="9525"/>
                </a:lnTo>
                <a:lnTo>
                  <a:pt x="3933062" y="4317"/>
                </a:lnTo>
                <a:lnTo>
                  <a:pt x="3930396" y="1650"/>
                </a:lnTo>
                <a:close/>
              </a:path>
            </a:pathLst>
          </a:custGeom>
          <a:solidFill>
            <a:srgbClr val="ED76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 txBox="1"/>
          <p:nvPr/>
        </p:nvSpPr>
        <p:spPr>
          <a:xfrm>
            <a:off x="11214354" y="983107"/>
            <a:ext cx="2133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Arial MT"/>
                <a:cs typeface="Arial MT"/>
              </a:rPr>
              <a:t>S3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11255120" y="2007489"/>
            <a:ext cx="212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Arial MT"/>
                <a:cs typeface="Arial MT"/>
              </a:rPr>
              <a:t>S3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11306047" y="3170682"/>
            <a:ext cx="212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Arial MT"/>
                <a:cs typeface="Arial MT"/>
              </a:rPr>
              <a:t>S3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11257533" y="4284726"/>
            <a:ext cx="212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Arial MT"/>
                <a:cs typeface="Arial MT"/>
              </a:rPr>
              <a:t>S3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11293602" y="5465470"/>
            <a:ext cx="212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Arial MT"/>
                <a:cs typeface="Arial MT"/>
              </a:rPr>
              <a:t>S3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972413" y="1503426"/>
            <a:ext cx="614045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Semantic search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3159632" y="1467993"/>
            <a:ext cx="50927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Invokes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5289550" y="1467688"/>
            <a:ext cx="51117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Queries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3053333" y="2382393"/>
            <a:ext cx="802640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Sends</a:t>
            </a:r>
            <a:r>
              <a:rPr dirty="0" sz="1100" spc="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query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results</a:t>
            </a:r>
            <a:r>
              <a:rPr dirty="0" sz="11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back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4" name="object 64" descr=""/>
          <p:cNvSpPr/>
          <p:nvPr/>
        </p:nvSpPr>
        <p:spPr>
          <a:xfrm>
            <a:off x="5206746" y="2263901"/>
            <a:ext cx="771525" cy="76200"/>
          </a:xfrm>
          <a:custGeom>
            <a:avLst/>
            <a:gdLst/>
            <a:ahLst/>
            <a:cxnLst/>
            <a:rect l="l" t="t" r="r" b="b"/>
            <a:pathLst>
              <a:path w="7715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58292" y="47625"/>
                </a:lnTo>
                <a:lnTo>
                  <a:pt x="53975" y="43307"/>
                </a:lnTo>
                <a:lnTo>
                  <a:pt x="53975" y="32893"/>
                </a:lnTo>
                <a:lnTo>
                  <a:pt x="58292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771525" h="76200">
                <a:moveTo>
                  <a:pt x="76200" y="28575"/>
                </a:moveTo>
                <a:lnTo>
                  <a:pt x="58292" y="28575"/>
                </a:lnTo>
                <a:lnTo>
                  <a:pt x="53975" y="32893"/>
                </a:lnTo>
                <a:lnTo>
                  <a:pt x="53975" y="43307"/>
                </a:lnTo>
                <a:lnTo>
                  <a:pt x="58292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771525" h="76200">
                <a:moveTo>
                  <a:pt x="767206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767206" y="47625"/>
                </a:lnTo>
                <a:lnTo>
                  <a:pt x="771525" y="43307"/>
                </a:lnTo>
                <a:lnTo>
                  <a:pt x="771525" y="32893"/>
                </a:lnTo>
                <a:lnTo>
                  <a:pt x="767206" y="28575"/>
                </a:lnTo>
                <a:close/>
              </a:path>
            </a:pathLst>
          </a:custGeom>
          <a:solidFill>
            <a:srgbClr val="ED76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 descr=""/>
          <p:cNvSpPr txBox="1"/>
          <p:nvPr/>
        </p:nvSpPr>
        <p:spPr>
          <a:xfrm>
            <a:off x="5319776" y="2346198"/>
            <a:ext cx="565785" cy="528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Receives query output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6" name="object 66" descr=""/>
          <p:cNvSpPr/>
          <p:nvPr/>
        </p:nvSpPr>
        <p:spPr>
          <a:xfrm>
            <a:off x="3039617" y="2250185"/>
            <a:ext cx="771525" cy="76200"/>
          </a:xfrm>
          <a:custGeom>
            <a:avLst/>
            <a:gdLst/>
            <a:ahLst/>
            <a:cxnLst/>
            <a:rect l="l" t="t" r="r" b="b"/>
            <a:pathLst>
              <a:path w="7715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58293" y="47625"/>
                </a:lnTo>
                <a:lnTo>
                  <a:pt x="53975" y="43306"/>
                </a:lnTo>
                <a:lnTo>
                  <a:pt x="53975" y="32892"/>
                </a:lnTo>
                <a:lnTo>
                  <a:pt x="58293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771525" h="76200">
                <a:moveTo>
                  <a:pt x="76200" y="28575"/>
                </a:moveTo>
                <a:lnTo>
                  <a:pt x="58293" y="28575"/>
                </a:lnTo>
                <a:lnTo>
                  <a:pt x="53975" y="32892"/>
                </a:lnTo>
                <a:lnTo>
                  <a:pt x="53975" y="43306"/>
                </a:lnTo>
                <a:lnTo>
                  <a:pt x="58293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771525" h="76200">
                <a:moveTo>
                  <a:pt x="767207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767207" y="47625"/>
                </a:lnTo>
                <a:lnTo>
                  <a:pt x="771524" y="43306"/>
                </a:lnTo>
                <a:lnTo>
                  <a:pt x="771524" y="32892"/>
                </a:lnTo>
                <a:lnTo>
                  <a:pt x="767207" y="28575"/>
                </a:lnTo>
                <a:close/>
              </a:path>
            </a:pathLst>
          </a:custGeom>
          <a:solidFill>
            <a:srgbClr val="ED76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 descr=""/>
          <p:cNvSpPr txBox="1"/>
          <p:nvPr/>
        </p:nvSpPr>
        <p:spPr>
          <a:xfrm>
            <a:off x="929741" y="3629405"/>
            <a:ext cx="594360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Request access</a:t>
            </a:r>
            <a:r>
              <a:rPr dirty="0" sz="11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4241419" y="3602482"/>
            <a:ext cx="20669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Provision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 access</a:t>
            </a:r>
            <a:r>
              <a:rPr dirty="0" sz="11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1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7488173" y="1298575"/>
            <a:ext cx="721995" cy="529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Input</a:t>
            </a:r>
            <a:r>
              <a:rPr dirty="0" sz="11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knowledge graph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0" name="object 7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52004" y="4436364"/>
            <a:ext cx="524255" cy="522731"/>
          </a:xfrm>
          <a:prstGeom prst="rect">
            <a:avLst/>
          </a:prstGeom>
        </p:spPr>
      </p:pic>
      <p:sp>
        <p:nvSpPr>
          <p:cNvPr id="71" name="object 71" descr=""/>
          <p:cNvSpPr txBox="1"/>
          <p:nvPr/>
        </p:nvSpPr>
        <p:spPr>
          <a:xfrm>
            <a:off x="7604506" y="4967985"/>
            <a:ext cx="7359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Arial MT"/>
                <a:cs typeface="Arial MT"/>
              </a:rPr>
              <a:t>AWS</a:t>
            </a:r>
            <a:r>
              <a:rPr dirty="0" sz="12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Arial MT"/>
                <a:cs typeface="Arial MT"/>
              </a:rPr>
              <a:t>Glue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2" name="object 72" descr=""/>
          <p:cNvSpPr/>
          <p:nvPr/>
        </p:nvSpPr>
        <p:spPr>
          <a:xfrm>
            <a:off x="8701278" y="4659629"/>
            <a:ext cx="1501775" cy="76200"/>
          </a:xfrm>
          <a:custGeom>
            <a:avLst/>
            <a:gdLst/>
            <a:ahLst/>
            <a:cxnLst/>
            <a:rect l="l" t="t" r="r" b="b"/>
            <a:pathLst>
              <a:path w="150177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58293" y="47625"/>
                </a:lnTo>
                <a:lnTo>
                  <a:pt x="53975" y="43307"/>
                </a:lnTo>
                <a:lnTo>
                  <a:pt x="53975" y="32893"/>
                </a:lnTo>
                <a:lnTo>
                  <a:pt x="58293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1501775" h="76200">
                <a:moveTo>
                  <a:pt x="76200" y="28575"/>
                </a:moveTo>
                <a:lnTo>
                  <a:pt x="58293" y="28575"/>
                </a:lnTo>
                <a:lnTo>
                  <a:pt x="53975" y="32893"/>
                </a:lnTo>
                <a:lnTo>
                  <a:pt x="53975" y="43307"/>
                </a:lnTo>
                <a:lnTo>
                  <a:pt x="58293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1501775" h="76200">
                <a:moveTo>
                  <a:pt x="1497583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1497583" y="47625"/>
                </a:lnTo>
                <a:lnTo>
                  <a:pt x="1501775" y="43307"/>
                </a:lnTo>
                <a:lnTo>
                  <a:pt x="1501775" y="32893"/>
                </a:lnTo>
                <a:lnTo>
                  <a:pt x="1497583" y="2857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 descr=""/>
          <p:cNvSpPr txBox="1"/>
          <p:nvPr/>
        </p:nvSpPr>
        <p:spPr>
          <a:xfrm>
            <a:off x="8722232" y="4697348"/>
            <a:ext cx="14230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Catalog</a:t>
            </a:r>
            <a:r>
              <a:rPr dirty="0" sz="11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6" name="object 7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74" name="object 74" descr=""/>
          <p:cNvSpPr txBox="1"/>
          <p:nvPr/>
        </p:nvSpPr>
        <p:spPr>
          <a:xfrm>
            <a:off x="9682988" y="1877695"/>
            <a:ext cx="60769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Generate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4715"/>
              </a:lnSpc>
              <a:spcBef>
                <a:spcPts val="95"/>
              </a:spcBef>
            </a:pPr>
            <a:r>
              <a:rPr dirty="0" spc="90"/>
              <a:t>Workshop</a:t>
            </a:r>
            <a:r>
              <a:rPr dirty="0" spc="-135"/>
              <a:t> </a:t>
            </a:r>
            <a:r>
              <a:rPr dirty="0" spc="-50"/>
              <a:t>architecture</a:t>
            </a:r>
          </a:p>
          <a:p>
            <a:pPr marL="1505585">
              <a:lnSpc>
                <a:spcPts val="1355"/>
              </a:lnSpc>
              <a:tabLst>
                <a:tab pos="3554095" algn="l"/>
              </a:tabLst>
            </a:pPr>
            <a:r>
              <a:rPr dirty="0" sz="1200" b="0">
                <a:latin typeface="Trebuchet MS"/>
                <a:cs typeface="Trebuchet MS"/>
              </a:rPr>
              <a:t>Front</a:t>
            </a:r>
            <a:r>
              <a:rPr dirty="0" sz="1200" spc="25" b="0">
                <a:latin typeface="Trebuchet MS"/>
                <a:cs typeface="Trebuchet MS"/>
              </a:rPr>
              <a:t> </a:t>
            </a:r>
            <a:r>
              <a:rPr dirty="0" sz="1200" b="0">
                <a:latin typeface="Trebuchet MS"/>
                <a:cs typeface="Trebuchet MS"/>
              </a:rPr>
              <a:t>end</a:t>
            </a:r>
            <a:r>
              <a:rPr dirty="0" sz="1200" spc="20" b="0">
                <a:latin typeface="Trebuchet MS"/>
                <a:cs typeface="Trebuchet MS"/>
              </a:rPr>
              <a:t> </a:t>
            </a:r>
            <a:r>
              <a:rPr dirty="0" sz="1200" spc="-25" b="0">
                <a:latin typeface="Trebuchet MS"/>
                <a:cs typeface="Trebuchet MS"/>
              </a:rPr>
              <a:t>UI</a:t>
            </a:r>
            <a:r>
              <a:rPr dirty="0" sz="1200" b="0">
                <a:latin typeface="Trebuchet MS"/>
                <a:cs typeface="Trebuchet MS"/>
              </a:rPr>
              <a:t>	</a:t>
            </a:r>
            <a:r>
              <a:rPr dirty="0" baseline="4629" sz="1800" b="0">
                <a:latin typeface="Trebuchet MS"/>
                <a:cs typeface="Trebuchet MS"/>
              </a:rPr>
              <a:t>Query</a:t>
            </a:r>
            <a:r>
              <a:rPr dirty="0" baseline="4629" sz="1800" spc="142" b="0">
                <a:latin typeface="Trebuchet MS"/>
                <a:cs typeface="Trebuchet MS"/>
              </a:rPr>
              <a:t> </a:t>
            </a:r>
            <a:r>
              <a:rPr dirty="0" baseline="4629" sz="1800" spc="-15" b="0">
                <a:latin typeface="Trebuchet MS"/>
                <a:cs typeface="Trebuchet MS"/>
              </a:rPr>
              <a:t>Translator</a:t>
            </a:r>
            <a:endParaRPr baseline="4629"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80771" cy="685799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336" y="6412991"/>
              <a:ext cx="403860" cy="22860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1697735" y="4655820"/>
            <a:ext cx="1422400" cy="1632585"/>
          </a:xfrm>
          <a:custGeom>
            <a:avLst/>
            <a:gdLst/>
            <a:ahLst/>
            <a:cxnLst/>
            <a:rect l="l" t="t" r="r" b="b"/>
            <a:pathLst>
              <a:path w="1422400" h="1632585">
                <a:moveTo>
                  <a:pt x="1184909" y="0"/>
                </a:moveTo>
                <a:lnTo>
                  <a:pt x="236981" y="0"/>
                </a:lnTo>
                <a:lnTo>
                  <a:pt x="189205" y="4812"/>
                </a:lnTo>
                <a:lnTo>
                  <a:pt x="144714" y="18615"/>
                </a:lnTo>
                <a:lnTo>
                  <a:pt x="104458" y="40458"/>
                </a:lnTo>
                <a:lnTo>
                  <a:pt x="69389" y="69389"/>
                </a:lnTo>
                <a:lnTo>
                  <a:pt x="40458" y="104458"/>
                </a:lnTo>
                <a:lnTo>
                  <a:pt x="18615" y="144714"/>
                </a:lnTo>
                <a:lnTo>
                  <a:pt x="4812" y="189205"/>
                </a:lnTo>
                <a:lnTo>
                  <a:pt x="0" y="236981"/>
                </a:lnTo>
                <a:lnTo>
                  <a:pt x="0" y="1395221"/>
                </a:lnTo>
                <a:lnTo>
                  <a:pt x="4812" y="1442979"/>
                </a:lnTo>
                <a:lnTo>
                  <a:pt x="18615" y="1487462"/>
                </a:lnTo>
                <a:lnTo>
                  <a:pt x="40458" y="1527717"/>
                </a:lnTo>
                <a:lnTo>
                  <a:pt x="69389" y="1562790"/>
                </a:lnTo>
                <a:lnTo>
                  <a:pt x="104458" y="1591729"/>
                </a:lnTo>
                <a:lnTo>
                  <a:pt x="144714" y="1613579"/>
                </a:lnTo>
                <a:lnTo>
                  <a:pt x="189205" y="1627389"/>
                </a:lnTo>
                <a:lnTo>
                  <a:pt x="236981" y="1632203"/>
                </a:lnTo>
                <a:lnTo>
                  <a:pt x="1184909" y="1632203"/>
                </a:lnTo>
                <a:lnTo>
                  <a:pt x="1232686" y="1627389"/>
                </a:lnTo>
                <a:lnTo>
                  <a:pt x="1277177" y="1613579"/>
                </a:lnTo>
                <a:lnTo>
                  <a:pt x="1317433" y="1591729"/>
                </a:lnTo>
                <a:lnTo>
                  <a:pt x="1352502" y="1562790"/>
                </a:lnTo>
                <a:lnTo>
                  <a:pt x="1381433" y="1527717"/>
                </a:lnTo>
                <a:lnTo>
                  <a:pt x="1403276" y="1487462"/>
                </a:lnTo>
                <a:lnTo>
                  <a:pt x="1417079" y="1442979"/>
                </a:lnTo>
                <a:lnTo>
                  <a:pt x="1421891" y="1395221"/>
                </a:lnTo>
                <a:lnTo>
                  <a:pt x="1421891" y="236981"/>
                </a:lnTo>
                <a:lnTo>
                  <a:pt x="1417079" y="189205"/>
                </a:lnTo>
                <a:lnTo>
                  <a:pt x="1403276" y="144714"/>
                </a:lnTo>
                <a:lnTo>
                  <a:pt x="1381433" y="104458"/>
                </a:lnTo>
                <a:lnTo>
                  <a:pt x="1352502" y="69389"/>
                </a:lnTo>
                <a:lnTo>
                  <a:pt x="1317433" y="40458"/>
                </a:lnTo>
                <a:lnTo>
                  <a:pt x="1277177" y="18615"/>
                </a:lnTo>
                <a:lnTo>
                  <a:pt x="1232686" y="4812"/>
                </a:lnTo>
                <a:lnTo>
                  <a:pt x="1184909" y="0"/>
                </a:lnTo>
                <a:close/>
              </a:path>
            </a:pathLst>
          </a:custGeom>
          <a:solidFill>
            <a:srgbClr val="ED7674">
              <a:alpha val="28625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8221980" y="1680972"/>
            <a:ext cx="1420495" cy="935990"/>
            <a:chOff x="8221980" y="1680972"/>
            <a:chExt cx="1420495" cy="935990"/>
          </a:xfrm>
        </p:grpSpPr>
        <p:sp>
          <p:nvSpPr>
            <p:cNvPr id="8" name="object 8" descr=""/>
            <p:cNvSpPr/>
            <p:nvPr/>
          </p:nvSpPr>
          <p:spPr>
            <a:xfrm>
              <a:off x="8221980" y="1680972"/>
              <a:ext cx="1420495" cy="935990"/>
            </a:xfrm>
            <a:custGeom>
              <a:avLst/>
              <a:gdLst/>
              <a:ahLst/>
              <a:cxnLst/>
              <a:rect l="l" t="t" r="r" b="b"/>
              <a:pathLst>
                <a:path w="1420495" h="935989">
                  <a:moveTo>
                    <a:pt x="1264412" y="0"/>
                  </a:moveTo>
                  <a:lnTo>
                    <a:pt x="155955" y="0"/>
                  </a:lnTo>
                  <a:lnTo>
                    <a:pt x="106671" y="7953"/>
                  </a:lnTo>
                  <a:lnTo>
                    <a:pt x="63861" y="30097"/>
                  </a:lnTo>
                  <a:lnTo>
                    <a:pt x="30097" y="63861"/>
                  </a:lnTo>
                  <a:lnTo>
                    <a:pt x="7953" y="106671"/>
                  </a:lnTo>
                  <a:lnTo>
                    <a:pt x="0" y="155955"/>
                  </a:lnTo>
                  <a:lnTo>
                    <a:pt x="0" y="779779"/>
                  </a:lnTo>
                  <a:lnTo>
                    <a:pt x="7953" y="829064"/>
                  </a:lnTo>
                  <a:lnTo>
                    <a:pt x="30097" y="871874"/>
                  </a:lnTo>
                  <a:lnTo>
                    <a:pt x="63861" y="905638"/>
                  </a:lnTo>
                  <a:lnTo>
                    <a:pt x="106671" y="927782"/>
                  </a:lnTo>
                  <a:lnTo>
                    <a:pt x="155955" y="935736"/>
                  </a:lnTo>
                  <a:lnTo>
                    <a:pt x="1264412" y="935736"/>
                  </a:lnTo>
                  <a:lnTo>
                    <a:pt x="1313696" y="927782"/>
                  </a:lnTo>
                  <a:lnTo>
                    <a:pt x="1356506" y="905638"/>
                  </a:lnTo>
                  <a:lnTo>
                    <a:pt x="1390270" y="871874"/>
                  </a:lnTo>
                  <a:lnTo>
                    <a:pt x="1412414" y="829064"/>
                  </a:lnTo>
                  <a:lnTo>
                    <a:pt x="1420368" y="779779"/>
                  </a:lnTo>
                  <a:lnTo>
                    <a:pt x="1420368" y="155955"/>
                  </a:lnTo>
                  <a:lnTo>
                    <a:pt x="1412414" y="106671"/>
                  </a:lnTo>
                  <a:lnTo>
                    <a:pt x="1390270" y="63861"/>
                  </a:lnTo>
                  <a:lnTo>
                    <a:pt x="1356506" y="30097"/>
                  </a:lnTo>
                  <a:lnTo>
                    <a:pt x="1313696" y="7953"/>
                  </a:lnTo>
                  <a:lnTo>
                    <a:pt x="1264412" y="0"/>
                  </a:lnTo>
                  <a:close/>
                </a:path>
              </a:pathLst>
            </a:custGeom>
            <a:solidFill>
              <a:srgbClr val="ED7674">
                <a:alpha val="28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00516" y="1780032"/>
              <a:ext cx="457200" cy="457200"/>
            </a:xfrm>
            <a:prstGeom prst="rect">
              <a:avLst/>
            </a:prstGeom>
          </p:spPr>
        </p:pic>
      </p:grpSp>
      <p:grpSp>
        <p:nvGrpSpPr>
          <p:cNvPr id="10" name="object 10" descr=""/>
          <p:cNvGrpSpPr/>
          <p:nvPr/>
        </p:nvGrpSpPr>
        <p:grpSpPr>
          <a:xfrm>
            <a:off x="8269223" y="754380"/>
            <a:ext cx="1373505" cy="780415"/>
            <a:chOff x="8269223" y="754380"/>
            <a:chExt cx="1373505" cy="780415"/>
          </a:xfrm>
        </p:grpSpPr>
        <p:sp>
          <p:nvSpPr>
            <p:cNvPr id="11" name="object 11" descr=""/>
            <p:cNvSpPr/>
            <p:nvPr/>
          </p:nvSpPr>
          <p:spPr>
            <a:xfrm>
              <a:off x="8269223" y="754380"/>
              <a:ext cx="1373505" cy="780415"/>
            </a:xfrm>
            <a:custGeom>
              <a:avLst/>
              <a:gdLst/>
              <a:ahLst/>
              <a:cxnLst/>
              <a:rect l="l" t="t" r="r" b="b"/>
              <a:pathLst>
                <a:path w="1373504" h="780415">
                  <a:moveTo>
                    <a:pt x="1243076" y="0"/>
                  </a:moveTo>
                  <a:lnTo>
                    <a:pt x="130048" y="0"/>
                  </a:lnTo>
                  <a:lnTo>
                    <a:pt x="79402" y="10211"/>
                  </a:lnTo>
                  <a:lnTo>
                    <a:pt x="38068" y="38068"/>
                  </a:lnTo>
                  <a:lnTo>
                    <a:pt x="10211" y="79402"/>
                  </a:lnTo>
                  <a:lnTo>
                    <a:pt x="0" y="130048"/>
                  </a:lnTo>
                  <a:lnTo>
                    <a:pt x="0" y="650240"/>
                  </a:lnTo>
                  <a:lnTo>
                    <a:pt x="10211" y="700885"/>
                  </a:lnTo>
                  <a:lnTo>
                    <a:pt x="38068" y="742219"/>
                  </a:lnTo>
                  <a:lnTo>
                    <a:pt x="79402" y="770076"/>
                  </a:lnTo>
                  <a:lnTo>
                    <a:pt x="130048" y="780288"/>
                  </a:lnTo>
                  <a:lnTo>
                    <a:pt x="1243076" y="780288"/>
                  </a:lnTo>
                  <a:lnTo>
                    <a:pt x="1293721" y="770076"/>
                  </a:lnTo>
                  <a:lnTo>
                    <a:pt x="1335055" y="742219"/>
                  </a:lnTo>
                  <a:lnTo>
                    <a:pt x="1362912" y="700885"/>
                  </a:lnTo>
                  <a:lnTo>
                    <a:pt x="1373124" y="650240"/>
                  </a:lnTo>
                  <a:lnTo>
                    <a:pt x="1373124" y="130048"/>
                  </a:lnTo>
                  <a:lnTo>
                    <a:pt x="1362912" y="79402"/>
                  </a:lnTo>
                  <a:lnTo>
                    <a:pt x="1335055" y="38068"/>
                  </a:lnTo>
                  <a:lnTo>
                    <a:pt x="1293721" y="10211"/>
                  </a:lnTo>
                  <a:lnTo>
                    <a:pt x="1243076" y="0"/>
                  </a:lnTo>
                  <a:close/>
                </a:path>
              </a:pathLst>
            </a:custGeom>
            <a:solidFill>
              <a:srgbClr val="ED7674">
                <a:alpha val="28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34043" y="803148"/>
              <a:ext cx="457200" cy="457200"/>
            </a:xfrm>
            <a:prstGeom prst="rect">
              <a:avLst/>
            </a:prstGeom>
          </p:spPr>
        </p:pic>
      </p:grpSp>
      <p:grpSp>
        <p:nvGrpSpPr>
          <p:cNvPr id="13" name="object 13" descr=""/>
          <p:cNvGrpSpPr/>
          <p:nvPr/>
        </p:nvGrpSpPr>
        <p:grpSpPr>
          <a:xfrm>
            <a:off x="3916679" y="701040"/>
            <a:ext cx="1140460" cy="2630805"/>
            <a:chOff x="3916679" y="701040"/>
            <a:chExt cx="1140460" cy="2630805"/>
          </a:xfrm>
        </p:grpSpPr>
        <p:sp>
          <p:nvSpPr>
            <p:cNvPr id="14" name="object 14" descr=""/>
            <p:cNvSpPr/>
            <p:nvPr/>
          </p:nvSpPr>
          <p:spPr>
            <a:xfrm>
              <a:off x="3916679" y="701040"/>
              <a:ext cx="1140460" cy="2630805"/>
            </a:xfrm>
            <a:custGeom>
              <a:avLst/>
              <a:gdLst/>
              <a:ahLst/>
              <a:cxnLst/>
              <a:rect l="l" t="t" r="r" b="b"/>
              <a:pathLst>
                <a:path w="1140460" h="2630804">
                  <a:moveTo>
                    <a:pt x="949960" y="0"/>
                  </a:moveTo>
                  <a:lnTo>
                    <a:pt x="189992" y="0"/>
                  </a:lnTo>
                  <a:lnTo>
                    <a:pt x="139494" y="6788"/>
                  </a:lnTo>
                  <a:lnTo>
                    <a:pt x="94111" y="25945"/>
                  </a:lnTo>
                  <a:lnTo>
                    <a:pt x="55657" y="55657"/>
                  </a:lnTo>
                  <a:lnTo>
                    <a:pt x="25945" y="94111"/>
                  </a:lnTo>
                  <a:lnTo>
                    <a:pt x="6788" y="139494"/>
                  </a:lnTo>
                  <a:lnTo>
                    <a:pt x="0" y="189992"/>
                  </a:lnTo>
                  <a:lnTo>
                    <a:pt x="0" y="2440432"/>
                  </a:lnTo>
                  <a:lnTo>
                    <a:pt x="6788" y="2490929"/>
                  </a:lnTo>
                  <a:lnTo>
                    <a:pt x="25945" y="2536312"/>
                  </a:lnTo>
                  <a:lnTo>
                    <a:pt x="55657" y="2574766"/>
                  </a:lnTo>
                  <a:lnTo>
                    <a:pt x="94111" y="2604478"/>
                  </a:lnTo>
                  <a:lnTo>
                    <a:pt x="139494" y="2623635"/>
                  </a:lnTo>
                  <a:lnTo>
                    <a:pt x="189992" y="2630424"/>
                  </a:lnTo>
                  <a:lnTo>
                    <a:pt x="949960" y="2630424"/>
                  </a:lnTo>
                  <a:lnTo>
                    <a:pt x="1000457" y="2623635"/>
                  </a:lnTo>
                  <a:lnTo>
                    <a:pt x="1045840" y="2604478"/>
                  </a:lnTo>
                  <a:lnTo>
                    <a:pt x="1084294" y="2574766"/>
                  </a:lnTo>
                  <a:lnTo>
                    <a:pt x="1114006" y="2536312"/>
                  </a:lnTo>
                  <a:lnTo>
                    <a:pt x="1133163" y="2490929"/>
                  </a:lnTo>
                  <a:lnTo>
                    <a:pt x="1139952" y="2440432"/>
                  </a:lnTo>
                  <a:lnTo>
                    <a:pt x="1139952" y="189992"/>
                  </a:lnTo>
                  <a:lnTo>
                    <a:pt x="1133163" y="139494"/>
                  </a:lnTo>
                  <a:lnTo>
                    <a:pt x="1114006" y="94111"/>
                  </a:lnTo>
                  <a:lnTo>
                    <a:pt x="1084294" y="55657"/>
                  </a:lnTo>
                  <a:lnTo>
                    <a:pt x="1045840" y="25945"/>
                  </a:lnTo>
                  <a:lnTo>
                    <a:pt x="1000457" y="6788"/>
                  </a:lnTo>
                  <a:lnTo>
                    <a:pt x="949960" y="0"/>
                  </a:lnTo>
                  <a:close/>
                </a:path>
              </a:pathLst>
            </a:custGeom>
            <a:solidFill>
              <a:srgbClr val="ED7674">
                <a:alpha val="28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199" y="1187195"/>
              <a:ext cx="438912" cy="440436"/>
            </a:xfrm>
            <a:prstGeom prst="rect">
              <a:avLst/>
            </a:prstGeom>
          </p:spPr>
        </p:pic>
      </p:grpSp>
      <p:grpSp>
        <p:nvGrpSpPr>
          <p:cNvPr id="16" name="object 16" descr=""/>
          <p:cNvGrpSpPr/>
          <p:nvPr/>
        </p:nvGrpSpPr>
        <p:grpSpPr>
          <a:xfrm>
            <a:off x="6060947" y="720851"/>
            <a:ext cx="1140460" cy="1896110"/>
            <a:chOff x="6060947" y="720851"/>
            <a:chExt cx="1140460" cy="1896110"/>
          </a:xfrm>
        </p:grpSpPr>
        <p:sp>
          <p:nvSpPr>
            <p:cNvPr id="17" name="object 17" descr=""/>
            <p:cNvSpPr/>
            <p:nvPr/>
          </p:nvSpPr>
          <p:spPr>
            <a:xfrm>
              <a:off x="6060947" y="720851"/>
              <a:ext cx="1140460" cy="1896110"/>
            </a:xfrm>
            <a:custGeom>
              <a:avLst/>
              <a:gdLst/>
              <a:ahLst/>
              <a:cxnLst/>
              <a:rect l="l" t="t" r="r" b="b"/>
              <a:pathLst>
                <a:path w="1140459" h="1896110">
                  <a:moveTo>
                    <a:pt x="949959" y="0"/>
                  </a:moveTo>
                  <a:lnTo>
                    <a:pt x="189991" y="0"/>
                  </a:lnTo>
                  <a:lnTo>
                    <a:pt x="139494" y="6788"/>
                  </a:lnTo>
                  <a:lnTo>
                    <a:pt x="94111" y="25945"/>
                  </a:lnTo>
                  <a:lnTo>
                    <a:pt x="55657" y="55657"/>
                  </a:lnTo>
                  <a:lnTo>
                    <a:pt x="25945" y="94111"/>
                  </a:lnTo>
                  <a:lnTo>
                    <a:pt x="6788" y="139494"/>
                  </a:lnTo>
                  <a:lnTo>
                    <a:pt x="0" y="189992"/>
                  </a:lnTo>
                  <a:lnTo>
                    <a:pt x="0" y="1705864"/>
                  </a:lnTo>
                  <a:lnTo>
                    <a:pt x="6788" y="1756361"/>
                  </a:lnTo>
                  <a:lnTo>
                    <a:pt x="25945" y="1801744"/>
                  </a:lnTo>
                  <a:lnTo>
                    <a:pt x="55657" y="1840198"/>
                  </a:lnTo>
                  <a:lnTo>
                    <a:pt x="94111" y="1869910"/>
                  </a:lnTo>
                  <a:lnTo>
                    <a:pt x="139494" y="1889067"/>
                  </a:lnTo>
                  <a:lnTo>
                    <a:pt x="189991" y="1895856"/>
                  </a:lnTo>
                  <a:lnTo>
                    <a:pt x="949959" y="1895856"/>
                  </a:lnTo>
                  <a:lnTo>
                    <a:pt x="1000457" y="1889067"/>
                  </a:lnTo>
                  <a:lnTo>
                    <a:pt x="1045840" y="1869910"/>
                  </a:lnTo>
                  <a:lnTo>
                    <a:pt x="1084294" y="1840198"/>
                  </a:lnTo>
                  <a:lnTo>
                    <a:pt x="1114006" y="1801744"/>
                  </a:lnTo>
                  <a:lnTo>
                    <a:pt x="1133163" y="1756361"/>
                  </a:lnTo>
                  <a:lnTo>
                    <a:pt x="1139952" y="1705864"/>
                  </a:lnTo>
                  <a:lnTo>
                    <a:pt x="1139952" y="189992"/>
                  </a:lnTo>
                  <a:lnTo>
                    <a:pt x="1133163" y="139494"/>
                  </a:lnTo>
                  <a:lnTo>
                    <a:pt x="1114006" y="94111"/>
                  </a:lnTo>
                  <a:lnTo>
                    <a:pt x="1084294" y="55657"/>
                  </a:lnTo>
                  <a:lnTo>
                    <a:pt x="1045840" y="25945"/>
                  </a:lnTo>
                  <a:lnTo>
                    <a:pt x="1000457" y="6788"/>
                  </a:lnTo>
                  <a:lnTo>
                    <a:pt x="949959" y="0"/>
                  </a:lnTo>
                  <a:close/>
                </a:path>
              </a:pathLst>
            </a:custGeom>
            <a:solidFill>
              <a:srgbClr val="ED7674">
                <a:alpha val="28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67271" y="1196339"/>
              <a:ext cx="451103" cy="449579"/>
            </a:xfrm>
            <a:prstGeom prst="rect">
              <a:avLst/>
            </a:prstGeom>
          </p:spPr>
        </p:pic>
      </p:grpSp>
      <p:grpSp>
        <p:nvGrpSpPr>
          <p:cNvPr id="19" name="object 19" descr=""/>
          <p:cNvGrpSpPr/>
          <p:nvPr/>
        </p:nvGrpSpPr>
        <p:grpSpPr>
          <a:xfrm>
            <a:off x="1780032" y="720851"/>
            <a:ext cx="1140460" cy="3621404"/>
            <a:chOff x="1780032" y="720851"/>
            <a:chExt cx="1140460" cy="3621404"/>
          </a:xfrm>
        </p:grpSpPr>
        <p:sp>
          <p:nvSpPr>
            <p:cNvPr id="20" name="object 20" descr=""/>
            <p:cNvSpPr/>
            <p:nvPr/>
          </p:nvSpPr>
          <p:spPr>
            <a:xfrm>
              <a:off x="1780032" y="720851"/>
              <a:ext cx="1140460" cy="3621404"/>
            </a:xfrm>
            <a:custGeom>
              <a:avLst/>
              <a:gdLst/>
              <a:ahLst/>
              <a:cxnLst/>
              <a:rect l="l" t="t" r="r" b="b"/>
              <a:pathLst>
                <a:path w="1140460" h="3621404">
                  <a:moveTo>
                    <a:pt x="949960" y="0"/>
                  </a:moveTo>
                  <a:lnTo>
                    <a:pt x="189992" y="0"/>
                  </a:lnTo>
                  <a:lnTo>
                    <a:pt x="139494" y="6788"/>
                  </a:lnTo>
                  <a:lnTo>
                    <a:pt x="94111" y="25945"/>
                  </a:lnTo>
                  <a:lnTo>
                    <a:pt x="55657" y="55657"/>
                  </a:lnTo>
                  <a:lnTo>
                    <a:pt x="25945" y="94111"/>
                  </a:lnTo>
                  <a:lnTo>
                    <a:pt x="6788" y="139494"/>
                  </a:lnTo>
                  <a:lnTo>
                    <a:pt x="0" y="189992"/>
                  </a:lnTo>
                  <a:lnTo>
                    <a:pt x="0" y="3431031"/>
                  </a:lnTo>
                  <a:lnTo>
                    <a:pt x="6788" y="3481529"/>
                  </a:lnTo>
                  <a:lnTo>
                    <a:pt x="25945" y="3526912"/>
                  </a:lnTo>
                  <a:lnTo>
                    <a:pt x="55657" y="3565366"/>
                  </a:lnTo>
                  <a:lnTo>
                    <a:pt x="94111" y="3595078"/>
                  </a:lnTo>
                  <a:lnTo>
                    <a:pt x="139494" y="3614235"/>
                  </a:lnTo>
                  <a:lnTo>
                    <a:pt x="189992" y="3621024"/>
                  </a:lnTo>
                  <a:lnTo>
                    <a:pt x="949960" y="3621024"/>
                  </a:lnTo>
                  <a:lnTo>
                    <a:pt x="1000457" y="3614235"/>
                  </a:lnTo>
                  <a:lnTo>
                    <a:pt x="1045840" y="3595078"/>
                  </a:lnTo>
                  <a:lnTo>
                    <a:pt x="1084294" y="3565366"/>
                  </a:lnTo>
                  <a:lnTo>
                    <a:pt x="1114006" y="3526912"/>
                  </a:lnTo>
                  <a:lnTo>
                    <a:pt x="1133163" y="3481529"/>
                  </a:lnTo>
                  <a:lnTo>
                    <a:pt x="1139952" y="3431031"/>
                  </a:lnTo>
                  <a:lnTo>
                    <a:pt x="1139952" y="189992"/>
                  </a:lnTo>
                  <a:lnTo>
                    <a:pt x="1133163" y="139494"/>
                  </a:lnTo>
                  <a:lnTo>
                    <a:pt x="1114006" y="94111"/>
                  </a:lnTo>
                  <a:lnTo>
                    <a:pt x="1084294" y="55657"/>
                  </a:lnTo>
                  <a:lnTo>
                    <a:pt x="1045840" y="25945"/>
                  </a:lnTo>
                  <a:lnTo>
                    <a:pt x="1000457" y="6788"/>
                  </a:lnTo>
                  <a:lnTo>
                    <a:pt x="949960" y="0"/>
                  </a:lnTo>
                  <a:close/>
                </a:path>
              </a:pathLst>
            </a:custGeom>
            <a:solidFill>
              <a:srgbClr val="ED7674">
                <a:alpha val="28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27504" y="1207007"/>
              <a:ext cx="443483" cy="443484"/>
            </a:xfrm>
            <a:prstGeom prst="rect">
              <a:avLst/>
            </a:prstGeom>
          </p:spPr>
        </p:pic>
      </p:grpSp>
      <p:sp>
        <p:nvSpPr>
          <p:cNvPr id="22" name="object 22" descr=""/>
          <p:cNvSpPr/>
          <p:nvPr/>
        </p:nvSpPr>
        <p:spPr>
          <a:xfrm>
            <a:off x="381626" y="1234465"/>
            <a:ext cx="420370" cy="421640"/>
          </a:xfrm>
          <a:custGeom>
            <a:avLst/>
            <a:gdLst/>
            <a:ahLst/>
            <a:cxnLst/>
            <a:rect l="l" t="t" r="r" b="b"/>
            <a:pathLst>
              <a:path w="420370" h="421639">
                <a:moveTo>
                  <a:pt x="209841" y="172359"/>
                </a:moveTo>
                <a:lnTo>
                  <a:pt x="237238" y="177851"/>
                </a:lnTo>
                <a:lnTo>
                  <a:pt x="259636" y="192819"/>
                </a:lnTo>
                <a:lnTo>
                  <a:pt x="274750" y="214998"/>
                </a:lnTo>
                <a:lnTo>
                  <a:pt x="280295" y="242125"/>
                </a:lnTo>
                <a:lnTo>
                  <a:pt x="278065" y="259571"/>
                </a:lnTo>
                <a:lnTo>
                  <a:pt x="271748" y="275405"/>
                </a:lnTo>
                <a:lnTo>
                  <a:pt x="261905" y="289074"/>
                </a:lnTo>
                <a:lnTo>
                  <a:pt x="249102" y="300017"/>
                </a:lnTo>
                <a:lnTo>
                  <a:pt x="279442" y="317280"/>
                </a:lnTo>
                <a:lnTo>
                  <a:pt x="303328" y="342871"/>
                </a:lnTo>
                <a:lnTo>
                  <a:pt x="318972" y="374968"/>
                </a:lnTo>
                <a:lnTo>
                  <a:pt x="324584" y="411746"/>
                </a:lnTo>
                <a:lnTo>
                  <a:pt x="324584" y="417041"/>
                </a:lnTo>
                <a:lnTo>
                  <a:pt x="320303" y="421321"/>
                </a:lnTo>
                <a:lnTo>
                  <a:pt x="99730" y="421322"/>
                </a:lnTo>
                <a:lnTo>
                  <a:pt x="95465" y="417041"/>
                </a:lnTo>
                <a:lnTo>
                  <a:pt x="95465" y="411746"/>
                </a:lnTo>
                <a:lnTo>
                  <a:pt x="96681" y="402171"/>
                </a:lnTo>
                <a:lnTo>
                  <a:pt x="305053" y="402170"/>
                </a:lnTo>
                <a:lnTo>
                  <a:pt x="295222" y="366722"/>
                </a:lnTo>
                <a:lnTo>
                  <a:pt x="274385" y="338060"/>
                </a:lnTo>
                <a:lnTo>
                  <a:pt x="245125" y="318883"/>
                </a:lnTo>
                <a:lnTo>
                  <a:pt x="210024" y="311891"/>
                </a:lnTo>
                <a:lnTo>
                  <a:pt x="148428" y="311891"/>
                </a:lnTo>
                <a:lnTo>
                  <a:pt x="151186" y="309617"/>
                </a:lnTo>
                <a:lnTo>
                  <a:pt x="157367" y="305762"/>
                </a:lnTo>
                <a:lnTo>
                  <a:pt x="163883" y="302587"/>
                </a:lnTo>
                <a:lnTo>
                  <a:pt x="170613" y="300025"/>
                </a:lnTo>
                <a:lnTo>
                  <a:pt x="162091" y="292740"/>
                </a:lnTo>
                <a:lnTo>
                  <a:pt x="209841" y="292740"/>
                </a:lnTo>
                <a:lnTo>
                  <a:pt x="246145" y="277900"/>
                </a:lnTo>
                <a:lnTo>
                  <a:pt x="261202" y="242125"/>
                </a:lnTo>
                <a:lnTo>
                  <a:pt x="257161" y="222441"/>
                </a:lnTo>
                <a:lnTo>
                  <a:pt x="246145" y="206350"/>
                </a:lnTo>
                <a:lnTo>
                  <a:pt x="229818" y="195494"/>
                </a:lnTo>
                <a:lnTo>
                  <a:pt x="209841" y="191510"/>
                </a:lnTo>
                <a:lnTo>
                  <a:pt x="162023" y="191510"/>
                </a:lnTo>
                <a:lnTo>
                  <a:pt x="182455" y="177851"/>
                </a:lnTo>
                <a:lnTo>
                  <a:pt x="209841" y="172359"/>
                </a:lnTo>
                <a:close/>
              </a:path>
              <a:path w="420370" h="421639">
                <a:moveTo>
                  <a:pt x="148428" y="311891"/>
                </a:moveTo>
                <a:lnTo>
                  <a:pt x="210024" y="311891"/>
                </a:lnTo>
                <a:lnTo>
                  <a:pt x="197215" y="312789"/>
                </a:lnTo>
                <a:lnTo>
                  <a:pt x="184700" y="315453"/>
                </a:lnTo>
                <a:lnTo>
                  <a:pt x="143400" y="340267"/>
                </a:lnTo>
                <a:lnTo>
                  <a:pt x="119787" y="379313"/>
                </a:lnTo>
                <a:lnTo>
                  <a:pt x="115004" y="402171"/>
                </a:lnTo>
                <a:lnTo>
                  <a:pt x="96681" y="402171"/>
                </a:lnTo>
                <a:lnTo>
                  <a:pt x="99338" y="381255"/>
                </a:lnTo>
                <a:lnTo>
                  <a:pt x="110435" y="353115"/>
                </a:lnTo>
                <a:lnTo>
                  <a:pt x="127977" y="328758"/>
                </a:lnTo>
                <a:lnTo>
                  <a:pt x="148428" y="311891"/>
                </a:lnTo>
                <a:close/>
              </a:path>
              <a:path w="420370" h="421639">
                <a:moveTo>
                  <a:pt x="162023" y="191510"/>
                </a:moveTo>
                <a:lnTo>
                  <a:pt x="209841" y="191510"/>
                </a:lnTo>
                <a:lnTo>
                  <a:pt x="189875" y="195494"/>
                </a:lnTo>
                <a:lnTo>
                  <a:pt x="173555" y="206350"/>
                </a:lnTo>
                <a:lnTo>
                  <a:pt x="162544" y="222441"/>
                </a:lnTo>
                <a:lnTo>
                  <a:pt x="158505" y="242125"/>
                </a:lnTo>
                <a:lnTo>
                  <a:pt x="162544" y="261809"/>
                </a:lnTo>
                <a:lnTo>
                  <a:pt x="173555" y="277900"/>
                </a:lnTo>
                <a:lnTo>
                  <a:pt x="189875" y="288756"/>
                </a:lnTo>
                <a:lnTo>
                  <a:pt x="209841" y="292740"/>
                </a:lnTo>
                <a:lnTo>
                  <a:pt x="162091" y="292740"/>
                </a:lnTo>
                <a:lnTo>
                  <a:pt x="157800" y="289069"/>
                </a:lnTo>
                <a:lnTo>
                  <a:pt x="147958" y="275401"/>
                </a:lnTo>
                <a:lnTo>
                  <a:pt x="141642" y="259568"/>
                </a:lnTo>
                <a:lnTo>
                  <a:pt x="139412" y="242125"/>
                </a:lnTo>
                <a:lnTo>
                  <a:pt x="144956" y="214998"/>
                </a:lnTo>
                <a:lnTo>
                  <a:pt x="160065" y="192819"/>
                </a:lnTo>
                <a:lnTo>
                  <a:pt x="162023" y="191510"/>
                </a:lnTo>
                <a:close/>
              </a:path>
              <a:path w="420370" h="421639">
                <a:moveTo>
                  <a:pt x="305307" y="0"/>
                </a:moveTo>
                <a:lnTo>
                  <a:pt x="332704" y="5492"/>
                </a:lnTo>
                <a:lnTo>
                  <a:pt x="355103" y="20459"/>
                </a:lnTo>
                <a:lnTo>
                  <a:pt x="370217" y="42638"/>
                </a:lnTo>
                <a:lnTo>
                  <a:pt x="375763" y="69765"/>
                </a:lnTo>
                <a:lnTo>
                  <a:pt x="373532" y="87211"/>
                </a:lnTo>
                <a:lnTo>
                  <a:pt x="367215" y="103045"/>
                </a:lnTo>
                <a:lnTo>
                  <a:pt x="357371" y="116714"/>
                </a:lnTo>
                <a:lnTo>
                  <a:pt x="344642" y="127593"/>
                </a:lnTo>
                <a:lnTo>
                  <a:pt x="398793" y="170512"/>
                </a:lnTo>
                <a:lnTo>
                  <a:pt x="420049" y="239388"/>
                </a:lnTo>
                <a:lnTo>
                  <a:pt x="420049" y="244678"/>
                </a:lnTo>
                <a:lnTo>
                  <a:pt x="415773" y="248963"/>
                </a:lnTo>
                <a:lnTo>
                  <a:pt x="305490" y="248963"/>
                </a:lnTo>
                <a:lnTo>
                  <a:pt x="305490" y="229812"/>
                </a:lnTo>
                <a:lnTo>
                  <a:pt x="400517" y="229812"/>
                </a:lnTo>
                <a:lnTo>
                  <a:pt x="390687" y="194363"/>
                </a:lnTo>
                <a:lnTo>
                  <a:pt x="369851" y="165700"/>
                </a:lnTo>
                <a:lnTo>
                  <a:pt x="340591" y="146523"/>
                </a:lnTo>
                <a:lnTo>
                  <a:pt x="305490" y="139531"/>
                </a:lnTo>
                <a:lnTo>
                  <a:pt x="242987" y="139531"/>
                </a:lnTo>
                <a:lnTo>
                  <a:pt x="252833" y="133403"/>
                </a:lnTo>
                <a:lnTo>
                  <a:pt x="259348" y="130227"/>
                </a:lnTo>
                <a:lnTo>
                  <a:pt x="266079" y="127665"/>
                </a:lnTo>
                <a:lnTo>
                  <a:pt x="257557" y="120380"/>
                </a:lnTo>
                <a:lnTo>
                  <a:pt x="305307" y="120380"/>
                </a:lnTo>
                <a:lnTo>
                  <a:pt x="341611" y="105540"/>
                </a:lnTo>
                <a:lnTo>
                  <a:pt x="356668" y="69765"/>
                </a:lnTo>
                <a:lnTo>
                  <a:pt x="352627" y="50081"/>
                </a:lnTo>
                <a:lnTo>
                  <a:pt x="341611" y="33991"/>
                </a:lnTo>
                <a:lnTo>
                  <a:pt x="325284" y="23134"/>
                </a:lnTo>
                <a:lnTo>
                  <a:pt x="305307" y="19151"/>
                </a:lnTo>
                <a:lnTo>
                  <a:pt x="257488" y="19151"/>
                </a:lnTo>
                <a:lnTo>
                  <a:pt x="277921" y="5492"/>
                </a:lnTo>
                <a:lnTo>
                  <a:pt x="305307" y="0"/>
                </a:lnTo>
                <a:close/>
              </a:path>
              <a:path w="420370" h="421639">
                <a:moveTo>
                  <a:pt x="52962" y="139531"/>
                </a:moveTo>
                <a:lnTo>
                  <a:pt x="114559" y="139531"/>
                </a:lnTo>
                <a:lnTo>
                  <a:pt x="101749" y="140430"/>
                </a:lnTo>
                <a:lnTo>
                  <a:pt x="89234" y="143093"/>
                </a:lnTo>
                <a:lnTo>
                  <a:pt x="47934" y="167908"/>
                </a:lnTo>
                <a:lnTo>
                  <a:pt x="24321" y="206954"/>
                </a:lnTo>
                <a:lnTo>
                  <a:pt x="19538" y="229813"/>
                </a:lnTo>
                <a:lnTo>
                  <a:pt x="114559" y="229812"/>
                </a:lnTo>
                <a:lnTo>
                  <a:pt x="114559" y="248964"/>
                </a:lnTo>
                <a:lnTo>
                  <a:pt x="4264" y="248964"/>
                </a:lnTo>
                <a:lnTo>
                  <a:pt x="0" y="244679"/>
                </a:lnTo>
                <a:lnTo>
                  <a:pt x="0" y="239388"/>
                </a:lnTo>
                <a:lnTo>
                  <a:pt x="3872" y="208895"/>
                </a:lnTo>
                <a:lnTo>
                  <a:pt x="14969" y="180755"/>
                </a:lnTo>
                <a:lnTo>
                  <a:pt x="32511" y="156398"/>
                </a:lnTo>
                <a:lnTo>
                  <a:pt x="52962" y="139531"/>
                </a:lnTo>
                <a:close/>
              </a:path>
              <a:path w="420370" h="421639">
                <a:moveTo>
                  <a:pt x="242987" y="139531"/>
                </a:moveTo>
                <a:lnTo>
                  <a:pt x="305490" y="139531"/>
                </a:lnTo>
                <a:lnTo>
                  <a:pt x="292680" y="140430"/>
                </a:lnTo>
                <a:lnTo>
                  <a:pt x="280166" y="143093"/>
                </a:lnTo>
                <a:lnTo>
                  <a:pt x="244877" y="162233"/>
                </a:lnTo>
                <a:lnTo>
                  <a:pt x="232452" y="147702"/>
                </a:lnTo>
                <a:lnTo>
                  <a:pt x="236906" y="143864"/>
                </a:lnTo>
                <a:lnTo>
                  <a:pt x="241679" y="140345"/>
                </a:lnTo>
                <a:lnTo>
                  <a:pt x="242987" y="139531"/>
                </a:lnTo>
                <a:close/>
              </a:path>
              <a:path w="420370" h="421639">
                <a:moveTo>
                  <a:pt x="114376" y="0"/>
                </a:moveTo>
                <a:lnTo>
                  <a:pt x="141772" y="5492"/>
                </a:lnTo>
                <a:lnTo>
                  <a:pt x="164170" y="20459"/>
                </a:lnTo>
                <a:lnTo>
                  <a:pt x="179284" y="42638"/>
                </a:lnTo>
                <a:lnTo>
                  <a:pt x="184829" y="69765"/>
                </a:lnTo>
                <a:lnTo>
                  <a:pt x="182594" y="87211"/>
                </a:lnTo>
                <a:lnTo>
                  <a:pt x="176317" y="102985"/>
                </a:lnTo>
                <a:lnTo>
                  <a:pt x="166511" y="116642"/>
                </a:lnTo>
                <a:lnTo>
                  <a:pt x="153747" y="127594"/>
                </a:lnTo>
                <a:lnTo>
                  <a:pt x="162771" y="131459"/>
                </a:lnTo>
                <a:lnTo>
                  <a:pt x="171460" y="136113"/>
                </a:lnTo>
                <a:lnTo>
                  <a:pt x="179756" y="141534"/>
                </a:lnTo>
                <a:lnTo>
                  <a:pt x="187598" y="147702"/>
                </a:lnTo>
                <a:lnTo>
                  <a:pt x="175163" y="162233"/>
                </a:lnTo>
                <a:lnTo>
                  <a:pt x="161617" y="152512"/>
                </a:lnTo>
                <a:lnTo>
                  <a:pt x="146752" y="145394"/>
                </a:lnTo>
                <a:lnTo>
                  <a:pt x="130942" y="141020"/>
                </a:lnTo>
                <a:lnTo>
                  <a:pt x="114559" y="139531"/>
                </a:lnTo>
                <a:lnTo>
                  <a:pt x="52962" y="139531"/>
                </a:lnTo>
                <a:lnTo>
                  <a:pt x="55720" y="137257"/>
                </a:lnTo>
                <a:lnTo>
                  <a:pt x="61901" y="133403"/>
                </a:lnTo>
                <a:lnTo>
                  <a:pt x="68417" y="130227"/>
                </a:lnTo>
                <a:lnTo>
                  <a:pt x="75147" y="127665"/>
                </a:lnTo>
                <a:lnTo>
                  <a:pt x="66625" y="120380"/>
                </a:lnTo>
                <a:lnTo>
                  <a:pt x="114376" y="120380"/>
                </a:lnTo>
                <a:lnTo>
                  <a:pt x="150679" y="105540"/>
                </a:lnTo>
                <a:lnTo>
                  <a:pt x="165736" y="69765"/>
                </a:lnTo>
                <a:lnTo>
                  <a:pt x="161695" y="50081"/>
                </a:lnTo>
                <a:lnTo>
                  <a:pt x="150679" y="33991"/>
                </a:lnTo>
                <a:lnTo>
                  <a:pt x="134352" y="23134"/>
                </a:lnTo>
                <a:lnTo>
                  <a:pt x="114376" y="19151"/>
                </a:lnTo>
                <a:lnTo>
                  <a:pt x="66557" y="19151"/>
                </a:lnTo>
                <a:lnTo>
                  <a:pt x="86989" y="5492"/>
                </a:lnTo>
                <a:lnTo>
                  <a:pt x="114376" y="0"/>
                </a:lnTo>
                <a:close/>
              </a:path>
              <a:path w="420370" h="421639">
                <a:moveTo>
                  <a:pt x="257488" y="19151"/>
                </a:moveTo>
                <a:lnTo>
                  <a:pt x="305307" y="19151"/>
                </a:lnTo>
                <a:lnTo>
                  <a:pt x="285341" y="23134"/>
                </a:lnTo>
                <a:lnTo>
                  <a:pt x="269021" y="33991"/>
                </a:lnTo>
                <a:lnTo>
                  <a:pt x="258010" y="50081"/>
                </a:lnTo>
                <a:lnTo>
                  <a:pt x="253971" y="69765"/>
                </a:lnTo>
                <a:lnTo>
                  <a:pt x="258010" y="89449"/>
                </a:lnTo>
                <a:lnTo>
                  <a:pt x="269021" y="105540"/>
                </a:lnTo>
                <a:lnTo>
                  <a:pt x="285341" y="116397"/>
                </a:lnTo>
                <a:lnTo>
                  <a:pt x="305307" y="120380"/>
                </a:lnTo>
                <a:lnTo>
                  <a:pt x="257557" y="120380"/>
                </a:lnTo>
                <a:lnTo>
                  <a:pt x="253269" y="116714"/>
                </a:lnTo>
                <a:lnTo>
                  <a:pt x="243426" y="103045"/>
                </a:lnTo>
                <a:lnTo>
                  <a:pt x="237103" y="87175"/>
                </a:lnTo>
                <a:lnTo>
                  <a:pt x="234877" y="69765"/>
                </a:lnTo>
                <a:lnTo>
                  <a:pt x="240421" y="42638"/>
                </a:lnTo>
                <a:lnTo>
                  <a:pt x="255531" y="20459"/>
                </a:lnTo>
                <a:lnTo>
                  <a:pt x="257488" y="19151"/>
                </a:lnTo>
                <a:close/>
              </a:path>
              <a:path w="420370" h="421639">
                <a:moveTo>
                  <a:pt x="66557" y="19151"/>
                </a:moveTo>
                <a:lnTo>
                  <a:pt x="114376" y="19151"/>
                </a:lnTo>
                <a:lnTo>
                  <a:pt x="94409" y="23134"/>
                </a:lnTo>
                <a:lnTo>
                  <a:pt x="78090" y="33991"/>
                </a:lnTo>
                <a:lnTo>
                  <a:pt x="67079" y="50081"/>
                </a:lnTo>
                <a:lnTo>
                  <a:pt x="63039" y="69765"/>
                </a:lnTo>
                <a:lnTo>
                  <a:pt x="67079" y="89450"/>
                </a:lnTo>
                <a:lnTo>
                  <a:pt x="78090" y="105540"/>
                </a:lnTo>
                <a:lnTo>
                  <a:pt x="94409" y="116397"/>
                </a:lnTo>
                <a:lnTo>
                  <a:pt x="114376" y="120380"/>
                </a:lnTo>
                <a:lnTo>
                  <a:pt x="66625" y="120380"/>
                </a:lnTo>
                <a:lnTo>
                  <a:pt x="62338" y="116714"/>
                </a:lnTo>
                <a:lnTo>
                  <a:pt x="52494" y="103045"/>
                </a:lnTo>
                <a:lnTo>
                  <a:pt x="46172" y="87176"/>
                </a:lnTo>
                <a:lnTo>
                  <a:pt x="43946" y="69765"/>
                </a:lnTo>
                <a:lnTo>
                  <a:pt x="49490" y="42638"/>
                </a:lnTo>
                <a:lnTo>
                  <a:pt x="64599" y="20459"/>
                </a:lnTo>
                <a:lnTo>
                  <a:pt x="66557" y="191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1957577" y="1699386"/>
            <a:ext cx="9042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Arial MT"/>
                <a:cs typeface="Arial MT"/>
              </a:rPr>
              <a:t>AWS</a:t>
            </a:r>
            <a:r>
              <a:rPr dirty="0" sz="12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 MT"/>
                <a:cs typeface="Arial MT"/>
              </a:rPr>
              <a:t>Amplify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007611" y="1716735"/>
            <a:ext cx="963294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Arial MT"/>
                <a:cs typeface="Arial MT"/>
              </a:rPr>
              <a:t>AWS</a:t>
            </a:r>
            <a:r>
              <a:rPr dirty="0" sz="12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 MT"/>
                <a:cs typeface="Arial MT"/>
              </a:rPr>
              <a:t>Lambda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037579" y="1675638"/>
            <a:ext cx="1203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Arial MT"/>
                <a:cs typeface="Arial MT"/>
              </a:rPr>
              <a:t>Amazon</a:t>
            </a:r>
            <a:r>
              <a:rPr dirty="0" sz="12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 MT"/>
                <a:cs typeface="Arial MT"/>
              </a:rPr>
              <a:t>Neptune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920485" y="495427"/>
            <a:ext cx="12592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Knowledge</a:t>
            </a:r>
            <a:r>
              <a:rPr dirty="0" sz="1200" spc="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Graph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8860028" y="1225422"/>
            <a:ext cx="212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Arial MT"/>
                <a:cs typeface="Arial MT"/>
              </a:rPr>
              <a:t>S3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0844021" y="1399159"/>
            <a:ext cx="1022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Product2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8340090" y="531367"/>
            <a:ext cx="12477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Ontology</a:t>
            </a:r>
            <a:r>
              <a:rPr dirty="0" sz="1200" spc="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xref</a:t>
            </a:r>
            <a:r>
              <a:rPr dirty="0" sz="1200" spc="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file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8480806" y="2647569"/>
            <a:ext cx="1009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Aggregate</a:t>
            </a:r>
            <a:r>
              <a:rPr dirty="0" sz="1200" spc="2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file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8860917" y="2266569"/>
            <a:ext cx="212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Arial MT"/>
                <a:cs typeface="Arial MT"/>
              </a:rPr>
              <a:t>S3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2141220" y="4223003"/>
            <a:ext cx="6426835" cy="1173480"/>
            <a:chOff x="2141220" y="4223003"/>
            <a:chExt cx="6426835" cy="1173480"/>
          </a:xfrm>
        </p:grpSpPr>
        <p:pic>
          <p:nvPicPr>
            <p:cNvPr id="33" name="object 3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41220" y="4940807"/>
              <a:ext cx="455675" cy="455676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5177027" y="4223003"/>
              <a:ext cx="3390900" cy="1118870"/>
            </a:xfrm>
            <a:custGeom>
              <a:avLst/>
              <a:gdLst/>
              <a:ahLst/>
              <a:cxnLst/>
              <a:rect l="l" t="t" r="r" b="b"/>
              <a:pathLst>
                <a:path w="3390900" h="1118870">
                  <a:moveTo>
                    <a:pt x="3204464" y="0"/>
                  </a:moveTo>
                  <a:lnTo>
                    <a:pt x="186436" y="0"/>
                  </a:lnTo>
                  <a:lnTo>
                    <a:pt x="136863" y="6657"/>
                  </a:lnTo>
                  <a:lnTo>
                    <a:pt x="92324" y="25447"/>
                  </a:lnTo>
                  <a:lnTo>
                    <a:pt x="54594" y="54594"/>
                  </a:lnTo>
                  <a:lnTo>
                    <a:pt x="25447" y="92324"/>
                  </a:lnTo>
                  <a:lnTo>
                    <a:pt x="6657" y="136863"/>
                  </a:lnTo>
                  <a:lnTo>
                    <a:pt x="0" y="186436"/>
                  </a:lnTo>
                  <a:lnTo>
                    <a:pt x="0" y="932180"/>
                  </a:lnTo>
                  <a:lnTo>
                    <a:pt x="6657" y="981752"/>
                  </a:lnTo>
                  <a:lnTo>
                    <a:pt x="25447" y="1026291"/>
                  </a:lnTo>
                  <a:lnTo>
                    <a:pt x="54594" y="1064021"/>
                  </a:lnTo>
                  <a:lnTo>
                    <a:pt x="92324" y="1093168"/>
                  </a:lnTo>
                  <a:lnTo>
                    <a:pt x="136863" y="1111958"/>
                  </a:lnTo>
                  <a:lnTo>
                    <a:pt x="186436" y="1118616"/>
                  </a:lnTo>
                  <a:lnTo>
                    <a:pt x="3204464" y="1118616"/>
                  </a:lnTo>
                  <a:lnTo>
                    <a:pt x="3254036" y="1111958"/>
                  </a:lnTo>
                  <a:lnTo>
                    <a:pt x="3298575" y="1093168"/>
                  </a:lnTo>
                  <a:lnTo>
                    <a:pt x="3336305" y="1064021"/>
                  </a:lnTo>
                  <a:lnTo>
                    <a:pt x="3365452" y="1026291"/>
                  </a:lnTo>
                  <a:lnTo>
                    <a:pt x="3384242" y="981752"/>
                  </a:lnTo>
                  <a:lnTo>
                    <a:pt x="3390900" y="932180"/>
                  </a:lnTo>
                  <a:lnTo>
                    <a:pt x="3390900" y="186436"/>
                  </a:lnTo>
                  <a:lnTo>
                    <a:pt x="3384242" y="136863"/>
                  </a:lnTo>
                  <a:lnTo>
                    <a:pt x="3365452" y="92324"/>
                  </a:lnTo>
                  <a:lnTo>
                    <a:pt x="3336305" y="54594"/>
                  </a:lnTo>
                  <a:lnTo>
                    <a:pt x="3298575" y="25447"/>
                  </a:lnTo>
                  <a:lnTo>
                    <a:pt x="3254036" y="6657"/>
                  </a:lnTo>
                  <a:lnTo>
                    <a:pt x="3204464" y="0"/>
                  </a:lnTo>
                  <a:close/>
                </a:path>
              </a:pathLst>
            </a:custGeom>
            <a:solidFill>
              <a:srgbClr val="ED7674">
                <a:alpha val="2862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1870964" y="5528564"/>
            <a:ext cx="11010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Arial MT"/>
                <a:cs typeface="Arial MT"/>
              </a:rPr>
              <a:t>Amazon</a:t>
            </a:r>
            <a:r>
              <a:rPr dirty="0" sz="12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 MT"/>
                <a:cs typeface="Arial MT"/>
              </a:rPr>
              <a:t>Athena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2004822" y="4424298"/>
            <a:ext cx="7569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Client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5598667" y="4070730"/>
            <a:ext cx="26720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Catalog</a:t>
            </a: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permissions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management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38" name="object 38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87567" y="4474464"/>
            <a:ext cx="522732" cy="522731"/>
          </a:xfrm>
          <a:prstGeom prst="rect">
            <a:avLst/>
          </a:prstGeom>
        </p:spPr>
      </p:pic>
      <p:sp>
        <p:nvSpPr>
          <p:cNvPr id="39" name="object 39" descr=""/>
          <p:cNvSpPr txBox="1"/>
          <p:nvPr/>
        </p:nvSpPr>
        <p:spPr>
          <a:xfrm>
            <a:off x="5213350" y="4983226"/>
            <a:ext cx="14687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Arial MT"/>
                <a:cs typeface="Arial MT"/>
              </a:rPr>
              <a:t>AWS</a:t>
            </a:r>
            <a:r>
              <a:rPr dirty="0" sz="12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FFFFFF"/>
                </a:solidFill>
                <a:latin typeface="Arial MT"/>
                <a:cs typeface="Arial MT"/>
              </a:rPr>
              <a:t>Lake</a:t>
            </a:r>
            <a:r>
              <a:rPr dirty="0" sz="12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 MT"/>
                <a:cs typeface="Arial MT"/>
              </a:rPr>
              <a:t>Formation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378663" y="1813940"/>
            <a:ext cx="4235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Arial MT"/>
                <a:cs typeface="Arial MT"/>
              </a:rPr>
              <a:t>Users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1" name="object 41" descr=""/>
          <p:cNvSpPr/>
          <p:nvPr/>
        </p:nvSpPr>
        <p:spPr>
          <a:xfrm>
            <a:off x="926972" y="1405889"/>
            <a:ext cx="771525" cy="76200"/>
          </a:xfrm>
          <a:custGeom>
            <a:avLst/>
            <a:gdLst/>
            <a:ahLst/>
            <a:cxnLst/>
            <a:rect l="l" t="t" r="r" b="b"/>
            <a:pathLst>
              <a:path w="771525" h="76200">
                <a:moveTo>
                  <a:pt x="695325" y="0"/>
                </a:moveTo>
                <a:lnTo>
                  <a:pt x="695325" y="76200"/>
                </a:lnTo>
                <a:lnTo>
                  <a:pt x="752475" y="47625"/>
                </a:lnTo>
                <a:lnTo>
                  <a:pt x="713232" y="47625"/>
                </a:lnTo>
                <a:lnTo>
                  <a:pt x="717550" y="43307"/>
                </a:lnTo>
                <a:lnTo>
                  <a:pt x="717550" y="32893"/>
                </a:lnTo>
                <a:lnTo>
                  <a:pt x="713232" y="28575"/>
                </a:lnTo>
                <a:lnTo>
                  <a:pt x="752475" y="28575"/>
                </a:lnTo>
                <a:lnTo>
                  <a:pt x="695325" y="0"/>
                </a:lnTo>
                <a:close/>
              </a:path>
              <a:path w="771525" h="76200">
                <a:moveTo>
                  <a:pt x="695325" y="28575"/>
                </a:moveTo>
                <a:lnTo>
                  <a:pt x="4267" y="28575"/>
                </a:lnTo>
                <a:lnTo>
                  <a:pt x="0" y="32893"/>
                </a:lnTo>
                <a:lnTo>
                  <a:pt x="0" y="43307"/>
                </a:lnTo>
                <a:lnTo>
                  <a:pt x="4267" y="47625"/>
                </a:lnTo>
                <a:lnTo>
                  <a:pt x="695325" y="47625"/>
                </a:lnTo>
                <a:lnTo>
                  <a:pt x="695325" y="28575"/>
                </a:lnTo>
                <a:close/>
              </a:path>
              <a:path w="771525" h="76200">
                <a:moveTo>
                  <a:pt x="752475" y="28575"/>
                </a:moveTo>
                <a:lnTo>
                  <a:pt x="713232" y="28575"/>
                </a:lnTo>
                <a:lnTo>
                  <a:pt x="717550" y="32893"/>
                </a:lnTo>
                <a:lnTo>
                  <a:pt x="717550" y="43307"/>
                </a:lnTo>
                <a:lnTo>
                  <a:pt x="713232" y="47625"/>
                </a:lnTo>
                <a:lnTo>
                  <a:pt x="752475" y="47625"/>
                </a:lnTo>
                <a:lnTo>
                  <a:pt x="771525" y="38100"/>
                </a:lnTo>
                <a:lnTo>
                  <a:pt x="752475" y="28575"/>
                </a:lnTo>
                <a:close/>
              </a:path>
            </a:pathLst>
          </a:custGeom>
          <a:solidFill>
            <a:srgbClr val="ED76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/>
          <p:nvPr/>
        </p:nvSpPr>
        <p:spPr>
          <a:xfrm>
            <a:off x="3094101" y="1407413"/>
            <a:ext cx="771525" cy="76200"/>
          </a:xfrm>
          <a:custGeom>
            <a:avLst/>
            <a:gdLst/>
            <a:ahLst/>
            <a:cxnLst/>
            <a:rect l="l" t="t" r="r" b="b"/>
            <a:pathLst>
              <a:path w="771525" h="76200">
                <a:moveTo>
                  <a:pt x="695325" y="0"/>
                </a:moveTo>
                <a:lnTo>
                  <a:pt x="695325" y="76200"/>
                </a:lnTo>
                <a:lnTo>
                  <a:pt x="752475" y="47625"/>
                </a:lnTo>
                <a:lnTo>
                  <a:pt x="713232" y="47625"/>
                </a:lnTo>
                <a:lnTo>
                  <a:pt x="717550" y="43307"/>
                </a:lnTo>
                <a:lnTo>
                  <a:pt x="717550" y="32893"/>
                </a:lnTo>
                <a:lnTo>
                  <a:pt x="713232" y="28575"/>
                </a:lnTo>
                <a:lnTo>
                  <a:pt x="752475" y="28575"/>
                </a:lnTo>
                <a:lnTo>
                  <a:pt x="695325" y="0"/>
                </a:lnTo>
                <a:close/>
              </a:path>
              <a:path w="771525" h="76200">
                <a:moveTo>
                  <a:pt x="695325" y="28575"/>
                </a:moveTo>
                <a:lnTo>
                  <a:pt x="4318" y="28575"/>
                </a:lnTo>
                <a:lnTo>
                  <a:pt x="0" y="32893"/>
                </a:lnTo>
                <a:lnTo>
                  <a:pt x="0" y="43307"/>
                </a:lnTo>
                <a:lnTo>
                  <a:pt x="4318" y="47625"/>
                </a:lnTo>
                <a:lnTo>
                  <a:pt x="695325" y="47625"/>
                </a:lnTo>
                <a:lnTo>
                  <a:pt x="695325" y="28575"/>
                </a:lnTo>
                <a:close/>
              </a:path>
              <a:path w="771525" h="76200">
                <a:moveTo>
                  <a:pt x="752475" y="28575"/>
                </a:moveTo>
                <a:lnTo>
                  <a:pt x="713232" y="28575"/>
                </a:lnTo>
                <a:lnTo>
                  <a:pt x="717550" y="32893"/>
                </a:lnTo>
                <a:lnTo>
                  <a:pt x="717550" y="43307"/>
                </a:lnTo>
                <a:lnTo>
                  <a:pt x="713232" y="47625"/>
                </a:lnTo>
                <a:lnTo>
                  <a:pt x="752475" y="47625"/>
                </a:lnTo>
                <a:lnTo>
                  <a:pt x="771525" y="38100"/>
                </a:lnTo>
                <a:lnTo>
                  <a:pt x="752475" y="28575"/>
                </a:lnTo>
                <a:close/>
              </a:path>
            </a:pathLst>
          </a:custGeom>
          <a:solidFill>
            <a:srgbClr val="ED76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5197221" y="1405889"/>
            <a:ext cx="771525" cy="76200"/>
          </a:xfrm>
          <a:custGeom>
            <a:avLst/>
            <a:gdLst/>
            <a:ahLst/>
            <a:cxnLst/>
            <a:rect l="l" t="t" r="r" b="b"/>
            <a:pathLst>
              <a:path w="771525" h="76200">
                <a:moveTo>
                  <a:pt x="695325" y="0"/>
                </a:moveTo>
                <a:lnTo>
                  <a:pt x="695325" y="76200"/>
                </a:lnTo>
                <a:lnTo>
                  <a:pt x="752475" y="47625"/>
                </a:lnTo>
                <a:lnTo>
                  <a:pt x="713231" y="47625"/>
                </a:lnTo>
                <a:lnTo>
                  <a:pt x="717550" y="43307"/>
                </a:lnTo>
                <a:lnTo>
                  <a:pt x="717550" y="32893"/>
                </a:lnTo>
                <a:lnTo>
                  <a:pt x="713231" y="28575"/>
                </a:lnTo>
                <a:lnTo>
                  <a:pt x="752475" y="28575"/>
                </a:lnTo>
                <a:lnTo>
                  <a:pt x="695325" y="0"/>
                </a:lnTo>
                <a:close/>
              </a:path>
              <a:path w="771525" h="76200">
                <a:moveTo>
                  <a:pt x="695325" y="28575"/>
                </a:moveTo>
                <a:lnTo>
                  <a:pt x="4317" y="28575"/>
                </a:lnTo>
                <a:lnTo>
                  <a:pt x="0" y="32893"/>
                </a:lnTo>
                <a:lnTo>
                  <a:pt x="0" y="43307"/>
                </a:lnTo>
                <a:lnTo>
                  <a:pt x="4317" y="47625"/>
                </a:lnTo>
                <a:lnTo>
                  <a:pt x="695325" y="47625"/>
                </a:lnTo>
                <a:lnTo>
                  <a:pt x="695325" y="28575"/>
                </a:lnTo>
                <a:close/>
              </a:path>
              <a:path w="771525" h="76200">
                <a:moveTo>
                  <a:pt x="752475" y="28575"/>
                </a:moveTo>
                <a:lnTo>
                  <a:pt x="713231" y="28575"/>
                </a:lnTo>
                <a:lnTo>
                  <a:pt x="717550" y="32893"/>
                </a:lnTo>
                <a:lnTo>
                  <a:pt x="717550" y="43307"/>
                </a:lnTo>
                <a:lnTo>
                  <a:pt x="713231" y="47625"/>
                </a:lnTo>
                <a:lnTo>
                  <a:pt x="752475" y="47625"/>
                </a:lnTo>
                <a:lnTo>
                  <a:pt x="771525" y="38100"/>
                </a:lnTo>
                <a:lnTo>
                  <a:pt x="752475" y="28575"/>
                </a:lnTo>
                <a:close/>
              </a:path>
            </a:pathLst>
          </a:custGeom>
          <a:solidFill>
            <a:srgbClr val="ED76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7393685" y="1120902"/>
            <a:ext cx="709930" cy="76200"/>
          </a:xfrm>
          <a:custGeom>
            <a:avLst/>
            <a:gdLst/>
            <a:ahLst/>
            <a:cxnLst/>
            <a:rect l="l" t="t" r="r" b="b"/>
            <a:pathLst>
              <a:path w="70992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58293" y="47625"/>
                </a:lnTo>
                <a:lnTo>
                  <a:pt x="53975" y="43307"/>
                </a:lnTo>
                <a:lnTo>
                  <a:pt x="53975" y="32893"/>
                </a:lnTo>
                <a:lnTo>
                  <a:pt x="58293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709929" h="76200">
                <a:moveTo>
                  <a:pt x="76200" y="28575"/>
                </a:moveTo>
                <a:lnTo>
                  <a:pt x="58293" y="28575"/>
                </a:lnTo>
                <a:lnTo>
                  <a:pt x="53975" y="32893"/>
                </a:lnTo>
                <a:lnTo>
                  <a:pt x="53975" y="43307"/>
                </a:lnTo>
                <a:lnTo>
                  <a:pt x="58293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709929" h="76200">
                <a:moveTo>
                  <a:pt x="705485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705485" y="47625"/>
                </a:lnTo>
                <a:lnTo>
                  <a:pt x="709676" y="43307"/>
                </a:lnTo>
                <a:lnTo>
                  <a:pt x="709676" y="32893"/>
                </a:lnTo>
                <a:lnTo>
                  <a:pt x="705485" y="2857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/>
          <p:nvPr/>
        </p:nvSpPr>
        <p:spPr>
          <a:xfrm>
            <a:off x="7392161" y="2024633"/>
            <a:ext cx="709930" cy="76200"/>
          </a:xfrm>
          <a:custGeom>
            <a:avLst/>
            <a:gdLst/>
            <a:ahLst/>
            <a:cxnLst/>
            <a:rect l="l" t="t" r="r" b="b"/>
            <a:pathLst>
              <a:path w="70992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58293" y="47625"/>
                </a:lnTo>
                <a:lnTo>
                  <a:pt x="53975" y="43306"/>
                </a:lnTo>
                <a:lnTo>
                  <a:pt x="53975" y="32892"/>
                </a:lnTo>
                <a:lnTo>
                  <a:pt x="58293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709929" h="76200">
                <a:moveTo>
                  <a:pt x="76200" y="28575"/>
                </a:moveTo>
                <a:lnTo>
                  <a:pt x="58293" y="28575"/>
                </a:lnTo>
                <a:lnTo>
                  <a:pt x="53975" y="32892"/>
                </a:lnTo>
                <a:lnTo>
                  <a:pt x="53975" y="43306"/>
                </a:lnTo>
                <a:lnTo>
                  <a:pt x="58293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709929" h="76200">
                <a:moveTo>
                  <a:pt x="705485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705485" y="47625"/>
                </a:lnTo>
                <a:lnTo>
                  <a:pt x="709676" y="43306"/>
                </a:lnTo>
                <a:lnTo>
                  <a:pt x="709676" y="32892"/>
                </a:lnTo>
                <a:lnTo>
                  <a:pt x="705485" y="2857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6" name="object 46" descr=""/>
          <p:cNvGrpSpPr/>
          <p:nvPr/>
        </p:nvGrpSpPr>
        <p:grpSpPr>
          <a:xfrm>
            <a:off x="9740645" y="1569719"/>
            <a:ext cx="2015489" cy="3808729"/>
            <a:chOff x="9740645" y="1569719"/>
            <a:chExt cx="2015489" cy="3808729"/>
          </a:xfrm>
        </p:grpSpPr>
        <p:sp>
          <p:nvSpPr>
            <p:cNvPr id="47" name="object 47" descr=""/>
            <p:cNvSpPr/>
            <p:nvPr/>
          </p:nvSpPr>
          <p:spPr>
            <a:xfrm>
              <a:off x="9740645" y="1759076"/>
              <a:ext cx="1087755" cy="415290"/>
            </a:xfrm>
            <a:custGeom>
              <a:avLst/>
              <a:gdLst/>
              <a:ahLst/>
              <a:cxnLst/>
              <a:rect l="l" t="t" r="r" b="b"/>
              <a:pathLst>
                <a:path w="1087754" h="415289">
                  <a:moveTo>
                    <a:pt x="76200" y="338582"/>
                  </a:moveTo>
                  <a:lnTo>
                    <a:pt x="0" y="376682"/>
                  </a:lnTo>
                  <a:lnTo>
                    <a:pt x="76200" y="414782"/>
                  </a:lnTo>
                  <a:lnTo>
                    <a:pt x="76200" y="386207"/>
                  </a:lnTo>
                  <a:lnTo>
                    <a:pt x="58293" y="386207"/>
                  </a:lnTo>
                  <a:lnTo>
                    <a:pt x="53975" y="382015"/>
                  </a:lnTo>
                  <a:lnTo>
                    <a:pt x="53975" y="371475"/>
                  </a:lnTo>
                  <a:lnTo>
                    <a:pt x="58293" y="367157"/>
                  </a:lnTo>
                  <a:lnTo>
                    <a:pt x="76200" y="367157"/>
                  </a:lnTo>
                  <a:lnTo>
                    <a:pt x="76200" y="338582"/>
                  </a:lnTo>
                  <a:close/>
                </a:path>
                <a:path w="1087754" h="415289">
                  <a:moveTo>
                    <a:pt x="76200" y="367157"/>
                  </a:moveTo>
                  <a:lnTo>
                    <a:pt x="58293" y="367157"/>
                  </a:lnTo>
                  <a:lnTo>
                    <a:pt x="53975" y="371475"/>
                  </a:lnTo>
                  <a:lnTo>
                    <a:pt x="53975" y="382015"/>
                  </a:lnTo>
                  <a:lnTo>
                    <a:pt x="58293" y="386207"/>
                  </a:lnTo>
                  <a:lnTo>
                    <a:pt x="76200" y="386207"/>
                  </a:lnTo>
                  <a:lnTo>
                    <a:pt x="76200" y="367157"/>
                  </a:lnTo>
                  <a:close/>
                </a:path>
                <a:path w="1087754" h="415289">
                  <a:moveTo>
                    <a:pt x="442849" y="367157"/>
                  </a:moveTo>
                  <a:lnTo>
                    <a:pt x="76200" y="367157"/>
                  </a:lnTo>
                  <a:lnTo>
                    <a:pt x="76200" y="386207"/>
                  </a:lnTo>
                  <a:lnTo>
                    <a:pt x="457580" y="386207"/>
                  </a:lnTo>
                  <a:lnTo>
                    <a:pt x="461899" y="382015"/>
                  </a:lnTo>
                  <a:lnTo>
                    <a:pt x="461899" y="376682"/>
                  </a:lnTo>
                  <a:lnTo>
                    <a:pt x="442849" y="376682"/>
                  </a:lnTo>
                  <a:lnTo>
                    <a:pt x="442849" y="367157"/>
                  </a:lnTo>
                  <a:close/>
                </a:path>
                <a:path w="1087754" h="415289">
                  <a:moveTo>
                    <a:pt x="1083055" y="0"/>
                  </a:moveTo>
                  <a:lnTo>
                    <a:pt x="447167" y="0"/>
                  </a:lnTo>
                  <a:lnTo>
                    <a:pt x="442849" y="4318"/>
                  </a:lnTo>
                  <a:lnTo>
                    <a:pt x="442849" y="376682"/>
                  </a:lnTo>
                  <a:lnTo>
                    <a:pt x="452374" y="367157"/>
                  </a:lnTo>
                  <a:lnTo>
                    <a:pt x="461899" y="367157"/>
                  </a:lnTo>
                  <a:lnTo>
                    <a:pt x="461899" y="19050"/>
                  </a:lnTo>
                  <a:lnTo>
                    <a:pt x="452374" y="19050"/>
                  </a:lnTo>
                  <a:lnTo>
                    <a:pt x="461899" y="9525"/>
                  </a:lnTo>
                  <a:lnTo>
                    <a:pt x="1087247" y="9525"/>
                  </a:lnTo>
                  <a:lnTo>
                    <a:pt x="1087247" y="4318"/>
                  </a:lnTo>
                  <a:lnTo>
                    <a:pt x="1083055" y="0"/>
                  </a:lnTo>
                  <a:close/>
                </a:path>
                <a:path w="1087754" h="415289">
                  <a:moveTo>
                    <a:pt x="461899" y="367157"/>
                  </a:moveTo>
                  <a:lnTo>
                    <a:pt x="452374" y="367157"/>
                  </a:lnTo>
                  <a:lnTo>
                    <a:pt x="442849" y="376682"/>
                  </a:lnTo>
                  <a:lnTo>
                    <a:pt x="461899" y="376682"/>
                  </a:lnTo>
                  <a:lnTo>
                    <a:pt x="461899" y="367157"/>
                  </a:lnTo>
                  <a:close/>
                </a:path>
                <a:path w="1087754" h="415289">
                  <a:moveTo>
                    <a:pt x="461899" y="9525"/>
                  </a:moveTo>
                  <a:lnTo>
                    <a:pt x="452374" y="19050"/>
                  </a:lnTo>
                  <a:lnTo>
                    <a:pt x="461899" y="19050"/>
                  </a:lnTo>
                  <a:lnTo>
                    <a:pt x="461899" y="9525"/>
                  </a:lnTo>
                  <a:close/>
                </a:path>
                <a:path w="1087754" h="415289">
                  <a:moveTo>
                    <a:pt x="1087247" y="9525"/>
                  </a:moveTo>
                  <a:lnTo>
                    <a:pt x="461899" y="9525"/>
                  </a:lnTo>
                  <a:lnTo>
                    <a:pt x="461899" y="19050"/>
                  </a:lnTo>
                  <a:lnTo>
                    <a:pt x="1083055" y="19050"/>
                  </a:lnTo>
                  <a:lnTo>
                    <a:pt x="1087247" y="14732"/>
                  </a:lnTo>
                  <a:lnTo>
                    <a:pt x="1087247" y="9525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0193273" y="2135886"/>
              <a:ext cx="663575" cy="3232785"/>
            </a:xfrm>
            <a:custGeom>
              <a:avLst/>
              <a:gdLst/>
              <a:ahLst/>
              <a:cxnLst/>
              <a:rect l="l" t="t" r="r" b="b"/>
              <a:pathLst>
                <a:path w="663575" h="3232785">
                  <a:moveTo>
                    <a:pt x="650240" y="947674"/>
                  </a:moveTo>
                  <a:lnTo>
                    <a:pt x="650240" y="943355"/>
                  </a:lnTo>
                  <a:lnTo>
                    <a:pt x="0" y="943355"/>
                  </a:lnTo>
                  <a:lnTo>
                    <a:pt x="0" y="0"/>
                  </a:lnTo>
                </a:path>
                <a:path w="663575" h="3232785">
                  <a:moveTo>
                    <a:pt x="625728" y="2168271"/>
                  </a:moveTo>
                  <a:lnTo>
                    <a:pt x="625728" y="2167128"/>
                  </a:lnTo>
                  <a:lnTo>
                    <a:pt x="0" y="2167128"/>
                  </a:lnTo>
                  <a:lnTo>
                    <a:pt x="0" y="534924"/>
                  </a:lnTo>
                </a:path>
                <a:path w="663575" h="3232785">
                  <a:moveTo>
                    <a:pt x="663067" y="3232785"/>
                  </a:moveTo>
                  <a:lnTo>
                    <a:pt x="663067" y="3227197"/>
                  </a:lnTo>
                  <a:lnTo>
                    <a:pt x="0" y="3227197"/>
                  </a:lnTo>
                  <a:lnTo>
                    <a:pt x="0" y="1293876"/>
                  </a:lnTo>
                </a:path>
              </a:pathLst>
            </a:custGeom>
            <a:ln w="190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0887455" y="1569719"/>
              <a:ext cx="868680" cy="718185"/>
            </a:xfrm>
            <a:custGeom>
              <a:avLst/>
              <a:gdLst/>
              <a:ahLst/>
              <a:cxnLst/>
              <a:rect l="l" t="t" r="r" b="b"/>
              <a:pathLst>
                <a:path w="868679" h="718185">
                  <a:moveTo>
                    <a:pt x="749046" y="0"/>
                  </a:moveTo>
                  <a:lnTo>
                    <a:pt x="119634" y="0"/>
                  </a:lnTo>
                  <a:lnTo>
                    <a:pt x="73080" y="9405"/>
                  </a:lnTo>
                  <a:lnTo>
                    <a:pt x="35051" y="35051"/>
                  </a:lnTo>
                  <a:lnTo>
                    <a:pt x="9405" y="73080"/>
                  </a:lnTo>
                  <a:lnTo>
                    <a:pt x="0" y="119633"/>
                  </a:lnTo>
                  <a:lnTo>
                    <a:pt x="0" y="598169"/>
                  </a:lnTo>
                  <a:lnTo>
                    <a:pt x="9405" y="644723"/>
                  </a:lnTo>
                  <a:lnTo>
                    <a:pt x="35052" y="682751"/>
                  </a:lnTo>
                  <a:lnTo>
                    <a:pt x="73080" y="708398"/>
                  </a:lnTo>
                  <a:lnTo>
                    <a:pt x="119634" y="717803"/>
                  </a:lnTo>
                  <a:lnTo>
                    <a:pt x="749046" y="717803"/>
                  </a:lnTo>
                  <a:lnTo>
                    <a:pt x="795599" y="708398"/>
                  </a:lnTo>
                  <a:lnTo>
                    <a:pt x="833627" y="682751"/>
                  </a:lnTo>
                  <a:lnTo>
                    <a:pt x="859274" y="644723"/>
                  </a:lnTo>
                  <a:lnTo>
                    <a:pt x="868679" y="598169"/>
                  </a:lnTo>
                  <a:lnTo>
                    <a:pt x="868679" y="119633"/>
                  </a:lnTo>
                  <a:lnTo>
                    <a:pt x="859274" y="73080"/>
                  </a:lnTo>
                  <a:lnTo>
                    <a:pt x="833627" y="35051"/>
                  </a:lnTo>
                  <a:lnTo>
                    <a:pt x="795599" y="9405"/>
                  </a:lnTo>
                  <a:lnTo>
                    <a:pt x="749046" y="0"/>
                  </a:lnTo>
                  <a:close/>
                </a:path>
              </a:pathLst>
            </a:custGeom>
            <a:solidFill>
              <a:srgbClr val="ED7674">
                <a:alpha val="28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81587" y="1673351"/>
              <a:ext cx="280416" cy="365760"/>
            </a:xfrm>
            <a:prstGeom prst="rect">
              <a:avLst/>
            </a:prstGeom>
          </p:spPr>
        </p:pic>
      </p:grpSp>
      <p:grpSp>
        <p:nvGrpSpPr>
          <p:cNvPr id="51" name="object 51" descr=""/>
          <p:cNvGrpSpPr/>
          <p:nvPr/>
        </p:nvGrpSpPr>
        <p:grpSpPr>
          <a:xfrm>
            <a:off x="10873740" y="542544"/>
            <a:ext cx="868680" cy="718185"/>
            <a:chOff x="10873740" y="542544"/>
            <a:chExt cx="868680" cy="718185"/>
          </a:xfrm>
        </p:grpSpPr>
        <p:sp>
          <p:nvSpPr>
            <p:cNvPr id="52" name="object 52" descr=""/>
            <p:cNvSpPr/>
            <p:nvPr/>
          </p:nvSpPr>
          <p:spPr>
            <a:xfrm>
              <a:off x="10873740" y="542544"/>
              <a:ext cx="868680" cy="718185"/>
            </a:xfrm>
            <a:custGeom>
              <a:avLst/>
              <a:gdLst/>
              <a:ahLst/>
              <a:cxnLst/>
              <a:rect l="l" t="t" r="r" b="b"/>
              <a:pathLst>
                <a:path w="868679" h="718185">
                  <a:moveTo>
                    <a:pt x="749045" y="0"/>
                  </a:moveTo>
                  <a:lnTo>
                    <a:pt x="119633" y="0"/>
                  </a:lnTo>
                  <a:lnTo>
                    <a:pt x="73080" y="9405"/>
                  </a:lnTo>
                  <a:lnTo>
                    <a:pt x="35051" y="35051"/>
                  </a:lnTo>
                  <a:lnTo>
                    <a:pt x="9405" y="73080"/>
                  </a:lnTo>
                  <a:lnTo>
                    <a:pt x="0" y="119633"/>
                  </a:lnTo>
                  <a:lnTo>
                    <a:pt x="0" y="598169"/>
                  </a:lnTo>
                  <a:lnTo>
                    <a:pt x="9405" y="644723"/>
                  </a:lnTo>
                  <a:lnTo>
                    <a:pt x="35051" y="682751"/>
                  </a:lnTo>
                  <a:lnTo>
                    <a:pt x="73080" y="708398"/>
                  </a:lnTo>
                  <a:lnTo>
                    <a:pt x="119633" y="717803"/>
                  </a:lnTo>
                  <a:lnTo>
                    <a:pt x="749045" y="717803"/>
                  </a:lnTo>
                  <a:lnTo>
                    <a:pt x="795599" y="708398"/>
                  </a:lnTo>
                  <a:lnTo>
                    <a:pt x="833627" y="682751"/>
                  </a:lnTo>
                  <a:lnTo>
                    <a:pt x="859274" y="644723"/>
                  </a:lnTo>
                  <a:lnTo>
                    <a:pt x="868679" y="598169"/>
                  </a:lnTo>
                  <a:lnTo>
                    <a:pt x="868679" y="119633"/>
                  </a:lnTo>
                  <a:lnTo>
                    <a:pt x="859274" y="73080"/>
                  </a:lnTo>
                  <a:lnTo>
                    <a:pt x="833627" y="35051"/>
                  </a:lnTo>
                  <a:lnTo>
                    <a:pt x="795599" y="9405"/>
                  </a:lnTo>
                  <a:lnTo>
                    <a:pt x="749045" y="0"/>
                  </a:lnTo>
                  <a:close/>
                </a:path>
              </a:pathLst>
            </a:custGeom>
            <a:solidFill>
              <a:srgbClr val="ED7674">
                <a:alpha val="28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67872" y="646176"/>
              <a:ext cx="280416" cy="365760"/>
            </a:xfrm>
            <a:prstGeom prst="rect">
              <a:avLst/>
            </a:prstGeom>
          </p:spPr>
        </p:pic>
      </p:grpSp>
      <p:sp>
        <p:nvSpPr>
          <p:cNvPr id="54" name="object 54" descr=""/>
          <p:cNvSpPr txBox="1"/>
          <p:nvPr/>
        </p:nvSpPr>
        <p:spPr>
          <a:xfrm>
            <a:off x="10805286" y="339597"/>
            <a:ext cx="1022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Product1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10906759" y="2555494"/>
            <a:ext cx="1022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Product3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56" name="object 56" descr=""/>
          <p:cNvGrpSpPr/>
          <p:nvPr/>
        </p:nvGrpSpPr>
        <p:grpSpPr>
          <a:xfrm>
            <a:off x="10949940" y="2724911"/>
            <a:ext cx="868680" cy="718185"/>
            <a:chOff x="10949940" y="2724911"/>
            <a:chExt cx="868680" cy="718185"/>
          </a:xfrm>
        </p:grpSpPr>
        <p:sp>
          <p:nvSpPr>
            <p:cNvPr id="57" name="object 57" descr=""/>
            <p:cNvSpPr/>
            <p:nvPr/>
          </p:nvSpPr>
          <p:spPr>
            <a:xfrm>
              <a:off x="10949940" y="2724911"/>
              <a:ext cx="868680" cy="718185"/>
            </a:xfrm>
            <a:custGeom>
              <a:avLst/>
              <a:gdLst/>
              <a:ahLst/>
              <a:cxnLst/>
              <a:rect l="l" t="t" r="r" b="b"/>
              <a:pathLst>
                <a:path w="868679" h="718185">
                  <a:moveTo>
                    <a:pt x="749045" y="0"/>
                  </a:moveTo>
                  <a:lnTo>
                    <a:pt x="119633" y="0"/>
                  </a:lnTo>
                  <a:lnTo>
                    <a:pt x="73080" y="9405"/>
                  </a:lnTo>
                  <a:lnTo>
                    <a:pt x="35051" y="35051"/>
                  </a:lnTo>
                  <a:lnTo>
                    <a:pt x="9405" y="73080"/>
                  </a:lnTo>
                  <a:lnTo>
                    <a:pt x="0" y="119634"/>
                  </a:lnTo>
                  <a:lnTo>
                    <a:pt x="0" y="598170"/>
                  </a:lnTo>
                  <a:lnTo>
                    <a:pt x="9405" y="644723"/>
                  </a:lnTo>
                  <a:lnTo>
                    <a:pt x="35051" y="682751"/>
                  </a:lnTo>
                  <a:lnTo>
                    <a:pt x="73080" y="708398"/>
                  </a:lnTo>
                  <a:lnTo>
                    <a:pt x="119633" y="717803"/>
                  </a:lnTo>
                  <a:lnTo>
                    <a:pt x="749045" y="717803"/>
                  </a:lnTo>
                  <a:lnTo>
                    <a:pt x="795599" y="708398"/>
                  </a:lnTo>
                  <a:lnTo>
                    <a:pt x="833627" y="682751"/>
                  </a:lnTo>
                  <a:lnTo>
                    <a:pt x="859274" y="644723"/>
                  </a:lnTo>
                  <a:lnTo>
                    <a:pt x="868679" y="598170"/>
                  </a:lnTo>
                  <a:lnTo>
                    <a:pt x="868679" y="119634"/>
                  </a:lnTo>
                  <a:lnTo>
                    <a:pt x="859274" y="73080"/>
                  </a:lnTo>
                  <a:lnTo>
                    <a:pt x="833627" y="35051"/>
                  </a:lnTo>
                  <a:lnTo>
                    <a:pt x="795599" y="9405"/>
                  </a:lnTo>
                  <a:lnTo>
                    <a:pt x="749045" y="0"/>
                  </a:lnTo>
                  <a:close/>
                </a:path>
              </a:pathLst>
            </a:custGeom>
            <a:solidFill>
              <a:srgbClr val="ED7674">
                <a:alpha val="28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45596" y="2830067"/>
              <a:ext cx="278892" cy="365760"/>
            </a:xfrm>
            <a:prstGeom prst="rect">
              <a:avLst/>
            </a:prstGeom>
          </p:spPr>
        </p:pic>
      </p:grpSp>
      <p:sp>
        <p:nvSpPr>
          <p:cNvPr id="59" name="object 59" descr=""/>
          <p:cNvSpPr txBox="1"/>
          <p:nvPr/>
        </p:nvSpPr>
        <p:spPr>
          <a:xfrm>
            <a:off x="10868025" y="3678428"/>
            <a:ext cx="1022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Product4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60" name="object 60" descr=""/>
          <p:cNvGrpSpPr/>
          <p:nvPr/>
        </p:nvGrpSpPr>
        <p:grpSpPr>
          <a:xfrm>
            <a:off x="10911840" y="3848100"/>
            <a:ext cx="868680" cy="718185"/>
            <a:chOff x="10911840" y="3848100"/>
            <a:chExt cx="868680" cy="718185"/>
          </a:xfrm>
        </p:grpSpPr>
        <p:sp>
          <p:nvSpPr>
            <p:cNvPr id="61" name="object 61" descr=""/>
            <p:cNvSpPr/>
            <p:nvPr/>
          </p:nvSpPr>
          <p:spPr>
            <a:xfrm>
              <a:off x="10911840" y="3848100"/>
              <a:ext cx="868680" cy="718185"/>
            </a:xfrm>
            <a:custGeom>
              <a:avLst/>
              <a:gdLst/>
              <a:ahLst/>
              <a:cxnLst/>
              <a:rect l="l" t="t" r="r" b="b"/>
              <a:pathLst>
                <a:path w="868679" h="718185">
                  <a:moveTo>
                    <a:pt x="749045" y="0"/>
                  </a:moveTo>
                  <a:lnTo>
                    <a:pt x="119633" y="0"/>
                  </a:lnTo>
                  <a:lnTo>
                    <a:pt x="73080" y="9405"/>
                  </a:lnTo>
                  <a:lnTo>
                    <a:pt x="35051" y="35051"/>
                  </a:lnTo>
                  <a:lnTo>
                    <a:pt x="9405" y="73080"/>
                  </a:lnTo>
                  <a:lnTo>
                    <a:pt x="0" y="119633"/>
                  </a:lnTo>
                  <a:lnTo>
                    <a:pt x="0" y="598169"/>
                  </a:lnTo>
                  <a:lnTo>
                    <a:pt x="9405" y="644723"/>
                  </a:lnTo>
                  <a:lnTo>
                    <a:pt x="35051" y="682752"/>
                  </a:lnTo>
                  <a:lnTo>
                    <a:pt x="73080" y="708398"/>
                  </a:lnTo>
                  <a:lnTo>
                    <a:pt x="119633" y="717804"/>
                  </a:lnTo>
                  <a:lnTo>
                    <a:pt x="749045" y="717804"/>
                  </a:lnTo>
                  <a:lnTo>
                    <a:pt x="795599" y="708398"/>
                  </a:lnTo>
                  <a:lnTo>
                    <a:pt x="833627" y="682751"/>
                  </a:lnTo>
                  <a:lnTo>
                    <a:pt x="859274" y="644723"/>
                  </a:lnTo>
                  <a:lnTo>
                    <a:pt x="868679" y="598169"/>
                  </a:lnTo>
                  <a:lnTo>
                    <a:pt x="868679" y="119633"/>
                  </a:lnTo>
                  <a:lnTo>
                    <a:pt x="859274" y="73080"/>
                  </a:lnTo>
                  <a:lnTo>
                    <a:pt x="833627" y="35051"/>
                  </a:lnTo>
                  <a:lnTo>
                    <a:pt x="795599" y="9405"/>
                  </a:lnTo>
                  <a:lnTo>
                    <a:pt x="749045" y="0"/>
                  </a:lnTo>
                  <a:close/>
                </a:path>
              </a:pathLst>
            </a:custGeom>
            <a:solidFill>
              <a:srgbClr val="ED7674">
                <a:alpha val="28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05972" y="3951731"/>
              <a:ext cx="280416" cy="365760"/>
            </a:xfrm>
            <a:prstGeom prst="rect">
              <a:avLst/>
            </a:prstGeom>
          </p:spPr>
        </p:pic>
      </p:grpSp>
      <p:sp>
        <p:nvSpPr>
          <p:cNvPr id="63" name="object 63" descr=""/>
          <p:cNvSpPr txBox="1"/>
          <p:nvPr/>
        </p:nvSpPr>
        <p:spPr>
          <a:xfrm>
            <a:off x="10895203" y="4865370"/>
            <a:ext cx="1022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Product5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4" name="object 64" descr=""/>
          <p:cNvSpPr/>
          <p:nvPr/>
        </p:nvSpPr>
        <p:spPr>
          <a:xfrm>
            <a:off x="3197732" y="4850129"/>
            <a:ext cx="1873885" cy="76200"/>
          </a:xfrm>
          <a:custGeom>
            <a:avLst/>
            <a:gdLst/>
            <a:ahLst/>
            <a:cxnLst/>
            <a:rect l="l" t="t" r="r" b="b"/>
            <a:pathLst>
              <a:path w="1873885" h="76200">
                <a:moveTo>
                  <a:pt x="1797431" y="0"/>
                </a:moveTo>
                <a:lnTo>
                  <a:pt x="1797431" y="76200"/>
                </a:lnTo>
                <a:lnTo>
                  <a:pt x="1854581" y="47625"/>
                </a:lnTo>
                <a:lnTo>
                  <a:pt x="1815465" y="47625"/>
                </a:lnTo>
                <a:lnTo>
                  <a:pt x="1819656" y="43307"/>
                </a:lnTo>
                <a:lnTo>
                  <a:pt x="1819656" y="32893"/>
                </a:lnTo>
                <a:lnTo>
                  <a:pt x="1815465" y="28575"/>
                </a:lnTo>
                <a:lnTo>
                  <a:pt x="1854581" y="28575"/>
                </a:lnTo>
                <a:lnTo>
                  <a:pt x="1797431" y="0"/>
                </a:lnTo>
                <a:close/>
              </a:path>
              <a:path w="1873885" h="76200">
                <a:moveTo>
                  <a:pt x="1797431" y="28575"/>
                </a:moveTo>
                <a:lnTo>
                  <a:pt x="4318" y="28575"/>
                </a:lnTo>
                <a:lnTo>
                  <a:pt x="0" y="32893"/>
                </a:lnTo>
                <a:lnTo>
                  <a:pt x="0" y="43307"/>
                </a:lnTo>
                <a:lnTo>
                  <a:pt x="4318" y="47625"/>
                </a:lnTo>
                <a:lnTo>
                  <a:pt x="1797431" y="47625"/>
                </a:lnTo>
                <a:lnTo>
                  <a:pt x="1797431" y="28575"/>
                </a:lnTo>
                <a:close/>
              </a:path>
              <a:path w="1873885" h="76200">
                <a:moveTo>
                  <a:pt x="1854581" y="28575"/>
                </a:moveTo>
                <a:lnTo>
                  <a:pt x="1815465" y="28575"/>
                </a:lnTo>
                <a:lnTo>
                  <a:pt x="1819656" y="32893"/>
                </a:lnTo>
                <a:lnTo>
                  <a:pt x="1819656" y="43307"/>
                </a:lnTo>
                <a:lnTo>
                  <a:pt x="1815465" y="47625"/>
                </a:lnTo>
                <a:lnTo>
                  <a:pt x="1854581" y="47625"/>
                </a:lnTo>
                <a:lnTo>
                  <a:pt x="1873631" y="38100"/>
                </a:lnTo>
                <a:lnTo>
                  <a:pt x="1854581" y="28575"/>
                </a:lnTo>
                <a:close/>
              </a:path>
            </a:pathLst>
          </a:custGeom>
          <a:solidFill>
            <a:srgbClr val="ED767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5" name="object 65" descr=""/>
          <p:cNvGrpSpPr/>
          <p:nvPr/>
        </p:nvGrpSpPr>
        <p:grpSpPr>
          <a:xfrm>
            <a:off x="559688" y="881252"/>
            <a:ext cx="11248390" cy="4872355"/>
            <a:chOff x="559688" y="881252"/>
            <a:chExt cx="11248390" cy="4872355"/>
          </a:xfrm>
        </p:grpSpPr>
        <p:sp>
          <p:nvSpPr>
            <p:cNvPr id="66" name="object 66" descr=""/>
            <p:cNvSpPr/>
            <p:nvPr/>
          </p:nvSpPr>
          <p:spPr>
            <a:xfrm>
              <a:off x="10939271" y="5035295"/>
              <a:ext cx="868680" cy="718185"/>
            </a:xfrm>
            <a:custGeom>
              <a:avLst/>
              <a:gdLst/>
              <a:ahLst/>
              <a:cxnLst/>
              <a:rect l="l" t="t" r="r" b="b"/>
              <a:pathLst>
                <a:path w="868679" h="718185">
                  <a:moveTo>
                    <a:pt x="749046" y="0"/>
                  </a:moveTo>
                  <a:lnTo>
                    <a:pt x="119633" y="0"/>
                  </a:lnTo>
                  <a:lnTo>
                    <a:pt x="73080" y="9405"/>
                  </a:lnTo>
                  <a:lnTo>
                    <a:pt x="35051" y="35051"/>
                  </a:lnTo>
                  <a:lnTo>
                    <a:pt x="9405" y="73080"/>
                  </a:lnTo>
                  <a:lnTo>
                    <a:pt x="0" y="119633"/>
                  </a:lnTo>
                  <a:lnTo>
                    <a:pt x="0" y="598169"/>
                  </a:lnTo>
                  <a:lnTo>
                    <a:pt x="9405" y="644734"/>
                  </a:lnTo>
                  <a:lnTo>
                    <a:pt x="35051" y="682761"/>
                  </a:lnTo>
                  <a:lnTo>
                    <a:pt x="73080" y="708401"/>
                  </a:lnTo>
                  <a:lnTo>
                    <a:pt x="119633" y="717803"/>
                  </a:lnTo>
                  <a:lnTo>
                    <a:pt x="749046" y="717803"/>
                  </a:lnTo>
                  <a:lnTo>
                    <a:pt x="795599" y="708401"/>
                  </a:lnTo>
                  <a:lnTo>
                    <a:pt x="833627" y="682761"/>
                  </a:lnTo>
                  <a:lnTo>
                    <a:pt x="859274" y="644734"/>
                  </a:lnTo>
                  <a:lnTo>
                    <a:pt x="868679" y="598169"/>
                  </a:lnTo>
                  <a:lnTo>
                    <a:pt x="868679" y="119633"/>
                  </a:lnTo>
                  <a:lnTo>
                    <a:pt x="859274" y="73080"/>
                  </a:lnTo>
                  <a:lnTo>
                    <a:pt x="833627" y="35051"/>
                  </a:lnTo>
                  <a:lnTo>
                    <a:pt x="795599" y="9405"/>
                  </a:lnTo>
                  <a:lnTo>
                    <a:pt x="749046" y="0"/>
                  </a:lnTo>
                  <a:close/>
                </a:path>
              </a:pathLst>
            </a:custGeom>
            <a:solidFill>
              <a:srgbClr val="ED7674">
                <a:alpha val="2862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33404" y="5138927"/>
              <a:ext cx="278892" cy="365760"/>
            </a:xfrm>
            <a:prstGeom prst="rect">
              <a:avLst/>
            </a:prstGeom>
          </p:spPr>
        </p:pic>
        <p:sp>
          <p:nvSpPr>
            <p:cNvPr id="68" name="object 68" descr=""/>
            <p:cNvSpPr/>
            <p:nvPr/>
          </p:nvSpPr>
          <p:spPr>
            <a:xfrm>
              <a:off x="10193273" y="890777"/>
              <a:ext cx="578485" cy="890905"/>
            </a:xfrm>
            <a:custGeom>
              <a:avLst/>
              <a:gdLst/>
              <a:ahLst/>
              <a:cxnLst/>
              <a:rect l="l" t="t" r="r" b="b"/>
              <a:pathLst>
                <a:path w="578484" h="890905">
                  <a:moveTo>
                    <a:pt x="578484" y="0"/>
                  </a:moveTo>
                  <a:lnTo>
                    <a:pt x="578484" y="508"/>
                  </a:lnTo>
                  <a:lnTo>
                    <a:pt x="0" y="508"/>
                  </a:lnTo>
                  <a:lnTo>
                    <a:pt x="0" y="890777"/>
                  </a:lnTo>
                </a:path>
              </a:pathLst>
            </a:custGeom>
            <a:ln w="190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559689" y="2126360"/>
              <a:ext cx="10296525" cy="3424554"/>
            </a:xfrm>
            <a:custGeom>
              <a:avLst/>
              <a:gdLst/>
              <a:ahLst/>
              <a:cxnLst/>
              <a:rect l="l" t="t" r="r" b="b"/>
              <a:pathLst>
                <a:path w="10296525" h="3424554">
                  <a:moveTo>
                    <a:pt x="1137031" y="1453388"/>
                  </a:moveTo>
                  <a:lnTo>
                    <a:pt x="1132357" y="1451737"/>
                  </a:lnTo>
                  <a:lnTo>
                    <a:pt x="1056640" y="1424940"/>
                  </a:lnTo>
                  <a:lnTo>
                    <a:pt x="1060005" y="1451775"/>
                  </a:lnTo>
                  <a:lnTo>
                    <a:pt x="105918" y="1453248"/>
                  </a:lnTo>
                  <a:lnTo>
                    <a:pt x="105918" y="8890"/>
                  </a:lnTo>
                  <a:lnTo>
                    <a:pt x="101650" y="4572"/>
                  </a:lnTo>
                  <a:lnTo>
                    <a:pt x="91135" y="4572"/>
                  </a:lnTo>
                  <a:lnTo>
                    <a:pt x="86868" y="8890"/>
                  </a:lnTo>
                  <a:lnTo>
                    <a:pt x="86868" y="1465326"/>
                  </a:lnTo>
                  <a:lnTo>
                    <a:pt x="87871" y="1467739"/>
                  </a:lnTo>
                  <a:lnTo>
                    <a:pt x="91452" y="1471295"/>
                  </a:lnTo>
                  <a:lnTo>
                    <a:pt x="93878" y="1472311"/>
                  </a:lnTo>
                  <a:lnTo>
                    <a:pt x="1062405" y="1470812"/>
                  </a:lnTo>
                  <a:lnTo>
                    <a:pt x="1066165" y="1500632"/>
                  </a:lnTo>
                  <a:lnTo>
                    <a:pt x="1137031" y="1453388"/>
                  </a:lnTo>
                  <a:close/>
                </a:path>
                <a:path w="10296525" h="3424554">
                  <a:moveTo>
                    <a:pt x="1139444" y="3345815"/>
                  </a:moveTo>
                  <a:lnTo>
                    <a:pt x="1120394" y="3336290"/>
                  </a:lnTo>
                  <a:lnTo>
                    <a:pt x="1063244" y="3307715"/>
                  </a:lnTo>
                  <a:lnTo>
                    <a:pt x="1063244" y="3336290"/>
                  </a:lnTo>
                  <a:lnTo>
                    <a:pt x="19050" y="3336290"/>
                  </a:lnTo>
                  <a:lnTo>
                    <a:pt x="19050" y="4318"/>
                  </a:lnTo>
                  <a:lnTo>
                    <a:pt x="14782" y="0"/>
                  </a:lnTo>
                  <a:lnTo>
                    <a:pt x="4267" y="0"/>
                  </a:lnTo>
                  <a:lnTo>
                    <a:pt x="0" y="4318"/>
                  </a:lnTo>
                  <a:lnTo>
                    <a:pt x="0" y="3351149"/>
                  </a:lnTo>
                  <a:lnTo>
                    <a:pt x="4267" y="3355340"/>
                  </a:lnTo>
                  <a:lnTo>
                    <a:pt x="1063244" y="3355340"/>
                  </a:lnTo>
                  <a:lnTo>
                    <a:pt x="1063244" y="3383915"/>
                  </a:lnTo>
                  <a:lnTo>
                    <a:pt x="1120394" y="3355340"/>
                  </a:lnTo>
                  <a:lnTo>
                    <a:pt x="1139444" y="3345815"/>
                  </a:lnTo>
                  <a:close/>
                </a:path>
                <a:path w="10296525" h="3424554">
                  <a:moveTo>
                    <a:pt x="6432042" y="1891284"/>
                  </a:moveTo>
                  <a:lnTo>
                    <a:pt x="6403467" y="1891284"/>
                  </a:lnTo>
                  <a:lnTo>
                    <a:pt x="6403467" y="1468259"/>
                  </a:lnTo>
                  <a:lnTo>
                    <a:pt x="6403467" y="1458734"/>
                  </a:lnTo>
                  <a:lnTo>
                    <a:pt x="6403467" y="1453515"/>
                  </a:lnTo>
                  <a:lnTo>
                    <a:pt x="6400800" y="1450860"/>
                  </a:lnTo>
                  <a:lnTo>
                    <a:pt x="6399149" y="1449209"/>
                  </a:lnTo>
                  <a:lnTo>
                    <a:pt x="4385437" y="1449209"/>
                  </a:lnTo>
                  <a:lnTo>
                    <a:pt x="4383824" y="1450860"/>
                  </a:lnTo>
                  <a:lnTo>
                    <a:pt x="2474722" y="1450860"/>
                  </a:lnTo>
                  <a:lnTo>
                    <a:pt x="2470404" y="1455166"/>
                  </a:lnTo>
                  <a:lnTo>
                    <a:pt x="2470404" y="1465580"/>
                  </a:lnTo>
                  <a:lnTo>
                    <a:pt x="2474722" y="1469910"/>
                  </a:lnTo>
                  <a:lnTo>
                    <a:pt x="4395978" y="1469910"/>
                  </a:lnTo>
                  <a:lnTo>
                    <a:pt x="4397629" y="1468259"/>
                  </a:lnTo>
                  <a:lnTo>
                    <a:pt x="6384417" y="1468259"/>
                  </a:lnTo>
                  <a:lnTo>
                    <a:pt x="6384417" y="1891284"/>
                  </a:lnTo>
                  <a:lnTo>
                    <a:pt x="6355842" y="1891284"/>
                  </a:lnTo>
                  <a:lnTo>
                    <a:pt x="6393942" y="1967484"/>
                  </a:lnTo>
                  <a:lnTo>
                    <a:pt x="6420929" y="1913509"/>
                  </a:lnTo>
                  <a:lnTo>
                    <a:pt x="6432042" y="1891284"/>
                  </a:lnTo>
                  <a:close/>
                </a:path>
                <a:path w="10296525" h="3424554">
                  <a:moveTo>
                    <a:pt x="10296017" y="3372993"/>
                  </a:moveTo>
                  <a:lnTo>
                    <a:pt x="10277475" y="3363849"/>
                  </a:lnTo>
                  <a:lnTo>
                    <a:pt x="10219563" y="3335274"/>
                  </a:lnTo>
                  <a:lnTo>
                    <a:pt x="10219703" y="3363925"/>
                  </a:lnTo>
                  <a:lnTo>
                    <a:pt x="2675001" y="3405251"/>
                  </a:lnTo>
                  <a:lnTo>
                    <a:pt x="2669667" y="3405251"/>
                  </a:lnTo>
                  <a:lnTo>
                    <a:pt x="2665476" y="3409569"/>
                  </a:lnTo>
                  <a:lnTo>
                    <a:pt x="2665476" y="3419983"/>
                  </a:lnTo>
                  <a:lnTo>
                    <a:pt x="2669794" y="3424301"/>
                  </a:lnTo>
                  <a:lnTo>
                    <a:pt x="2675001" y="3424301"/>
                  </a:lnTo>
                  <a:lnTo>
                    <a:pt x="10219792" y="3382975"/>
                  </a:lnTo>
                  <a:lnTo>
                    <a:pt x="10219944" y="3411474"/>
                  </a:lnTo>
                  <a:lnTo>
                    <a:pt x="10296017" y="3372993"/>
                  </a:lnTo>
                  <a:close/>
                </a:path>
              </a:pathLst>
            </a:custGeom>
            <a:solidFill>
              <a:srgbClr val="ED767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 descr=""/>
          <p:cNvSpPr txBox="1"/>
          <p:nvPr/>
        </p:nvSpPr>
        <p:spPr>
          <a:xfrm>
            <a:off x="11214354" y="983107"/>
            <a:ext cx="2133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Arial MT"/>
                <a:cs typeface="Arial MT"/>
              </a:rPr>
              <a:t>S3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11255120" y="2007489"/>
            <a:ext cx="212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Arial MT"/>
                <a:cs typeface="Arial MT"/>
              </a:rPr>
              <a:t>S3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11306047" y="3170682"/>
            <a:ext cx="212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Arial MT"/>
                <a:cs typeface="Arial MT"/>
              </a:rPr>
              <a:t>S3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11257533" y="4284726"/>
            <a:ext cx="212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Arial MT"/>
                <a:cs typeface="Arial MT"/>
              </a:rPr>
              <a:t>S3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11293602" y="5465470"/>
            <a:ext cx="212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Arial MT"/>
                <a:cs typeface="Arial MT"/>
              </a:rPr>
              <a:t>S3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972413" y="1503426"/>
            <a:ext cx="614045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Semantic search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3159632" y="1467993"/>
            <a:ext cx="50927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Invokes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5289550" y="1467688"/>
            <a:ext cx="51117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Queries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3053333" y="2382393"/>
            <a:ext cx="802640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Sends</a:t>
            </a:r>
            <a:r>
              <a:rPr dirty="0" sz="1100" spc="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query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results</a:t>
            </a:r>
            <a:r>
              <a:rPr dirty="0" sz="11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back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9" name="object 79" descr=""/>
          <p:cNvSpPr/>
          <p:nvPr/>
        </p:nvSpPr>
        <p:spPr>
          <a:xfrm>
            <a:off x="5206746" y="2263901"/>
            <a:ext cx="771525" cy="76200"/>
          </a:xfrm>
          <a:custGeom>
            <a:avLst/>
            <a:gdLst/>
            <a:ahLst/>
            <a:cxnLst/>
            <a:rect l="l" t="t" r="r" b="b"/>
            <a:pathLst>
              <a:path w="7715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58292" y="47625"/>
                </a:lnTo>
                <a:lnTo>
                  <a:pt x="53975" y="43307"/>
                </a:lnTo>
                <a:lnTo>
                  <a:pt x="53975" y="32893"/>
                </a:lnTo>
                <a:lnTo>
                  <a:pt x="58292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771525" h="76200">
                <a:moveTo>
                  <a:pt x="76200" y="28575"/>
                </a:moveTo>
                <a:lnTo>
                  <a:pt x="58292" y="28575"/>
                </a:lnTo>
                <a:lnTo>
                  <a:pt x="53975" y="32893"/>
                </a:lnTo>
                <a:lnTo>
                  <a:pt x="53975" y="43307"/>
                </a:lnTo>
                <a:lnTo>
                  <a:pt x="58292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771525" h="76200">
                <a:moveTo>
                  <a:pt x="767206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767206" y="47625"/>
                </a:lnTo>
                <a:lnTo>
                  <a:pt x="771525" y="43307"/>
                </a:lnTo>
                <a:lnTo>
                  <a:pt x="771525" y="32893"/>
                </a:lnTo>
                <a:lnTo>
                  <a:pt x="767206" y="28575"/>
                </a:lnTo>
                <a:close/>
              </a:path>
            </a:pathLst>
          </a:custGeom>
          <a:solidFill>
            <a:srgbClr val="ED76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 descr=""/>
          <p:cNvSpPr txBox="1"/>
          <p:nvPr/>
        </p:nvSpPr>
        <p:spPr>
          <a:xfrm>
            <a:off x="5319776" y="2346198"/>
            <a:ext cx="565785" cy="528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Receives query output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1" name="object 81" descr=""/>
          <p:cNvSpPr/>
          <p:nvPr/>
        </p:nvSpPr>
        <p:spPr>
          <a:xfrm>
            <a:off x="3039618" y="2250185"/>
            <a:ext cx="8213725" cy="3954779"/>
          </a:xfrm>
          <a:custGeom>
            <a:avLst/>
            <a:gdLst/>
            <a:ahLst/>
            <a:cxnLst/>
            <a:rect l="l" t="t" r="r" b="b"/>
            <a:pathLst>
              <a:path w="8213725" h="3954779">
                <a:moveTo>
                  <a:pt x="771525" y="32893"/>
                </a:moveTo>
                <a:lnTo>
                  <a:pt x="767207" y="28575"/>
                </a:lnTo>
                <a:lnTo>
                  <a:pt x="76200" y="28575"/>
                </a:lnTo>
                <a:lnTo>
                  <a:pt x="76200" y="0"/>
                </a:ln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767207" y="47625"/>
                </a:lnTo>
                <a:lnTo>
                  <a:pt x="771525" y="43307"/>
                </a:lnTo>
                <a:lnTo>
                  <a:pt x="771525" y="32893"/>
                </a:lnTo>
                <a:close/>
              </a:path>
              <a:path w="8213725" h="3954779">
                <a:moveTo>
                  <a:pt x="8213725" y="3614242"/>
                </a:moveTo>
                <a:lnTo>
                  <a:pt x="8209407" y="3609975"/>
                </a:lnTo>
                <a:lnTo>
                  <a:pt x="8189087" y="3609975"/>
                </a:lnTo>
                <a:lnTo>
                  <a:pt x="8184769" y="3614242"/>
                </a:lnTo>
                <a:lnTo>
                  <a:pt x="8184769" y="3624757"/>
                </a:lnTo>
                <a:lnTo>
                  <a:pt x="8189087" y="3629025"/>
                </a:lnTo>
                <a:lnTo>
                  <a:pt x="8194675" y="3629025"/>
                </a:lnTo>
                <a:lnTo>
                  <a:pt x="8194675" y="3906532"/>
                </a:lnTo>
                <a:lnTo>
                  <a:pt x="208788" y="3906532"/>
                </a:lnTo>
                <a:lnTo>
                  <a:pt x="208788" y="3877957"/>
                </a:lnTo>
                <a:lnTo>
                  <a:pt x="132588" y="3916057"/>
                </a:lnTo>
                <a:lnTo>
                  <a:pt x="208788" y="3954157"/>
                </a:lnTo>
                <a:lnTo>
                  <a:pt x="208788" y="3925582"/>
                </a:lnTo>
                <a:lnTo>
                  <a:pt x="8209407" y="3925582"/>
                </a:lnTo>
                <a:lnTo>
                  <a:pt x="8213725" y="3921315"/>
                </a:lnTo>
                <a:lnTo>
                  <a:pt x="8213725" y="3916057"/>
                </a:lnTo>
                <a:lnTo>
                  <a:pt x="8213725" y="3906532"/>
                </a:lnTo>
                <a:lnTo>
                  <a:pt x="8213725" y="3629025"/>
                </a:lnTo>
                <a:lnTo>
                  <a:pt x="8213725" y="3619500"/>
                </a:lnTo>
                <a:lnTo>
                  <a:pt x="8213725" y="3614242"/>
                </a:lnTo>
                <a:close/>
              </a:path>
            </a:pathLst>
          </a:custGeom>
          <a:solidFill>
            <a:srgbClr val="ED76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 descr=""/>
          <p:cNvSpPr txBox="1"/>
          <p:nvPr/>
        </p:nvSpPr>
        <p:spPr>
          <a:xfrm>
            <a:off x="929741" y="3629405"/>
            <a:ext cx="594360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Request access</a:t>
            </a:r>
            <a:r>
              <a:rPr dirty="0" sz="11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3" name="object 83" descr=""/>
          <p:cNvSpPr txBox="1"/>
          <p:nvPr/>
        </p:nvSpPr>
        <p:spPr>
          <a:xfrm>
            <a:off x="4241419" y="3602482"/>
            <a:ext cx="20669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Provision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 access</a:t>
            </a:r>
            <a:r>
              <a:rPr dirty="0" sz="11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1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915720" y="5487416"/>
            <a:ext cx="521334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Query 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5" name="object 85" descr=""/>
          <p:cNvSpPr txBox="1"/>
          <p:nvPr/>
        </p:nvSpPr>
        <p:spPr>
          <a:xfrm>
            <a:off x="3649471" y="4902200"/>
            <a:ext cx="98044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Validate</a:t>
            </a:r>
            <a:r>
              <a:rPr dirty="0" sz="11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6" name="object 86" descr=""/>
          <p:cNvSpPr txBox="1"/>
          <p:nvPr/>
        </p:nvSpPr>
        <p:spPr>
          <a:xfrm>
            <a:off x="6581013" y="5507837"/>
            <a:ext cx="9201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r>
              <a:rPr dirty="0" sz="1100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dataset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7" name="object 87" descr=""/>
          <p:cNvSpPr txBox="1"/>
          <p:nvPr/>
        </p:nvSpPr>
        <p:spPr>
          <a:xfrm>
            <a:off x="6581013" y="6142735"/>
            <a:ext cx="12331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50">
                <a:solidFill>
                  <a:srgbClr val="FFFFFF"/>
                </a:solidFill>
                <a:latin typeface="Trebuchet MS"/>
                <a:cs typeface="Trebuchet MS"/>
              </a:rPr>
              <a:t>Show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r>
              <a:rPr dirty="0" sz="11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results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8" name="object 88" descr=""/>
          <p:cNvSpPr txBox="1"/>
          <p:nvPr/>
        </p:nvSpPr>
        <p:spPr>
          <a:xfrm>
            <a:off x="7488173" y="1298575"/>
            <a:ext cx="721995" cy="529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Input</a:t>
            </a:r>
            <a:r>
              <a:rPr dirty="0" sz="11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knowledge graph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89" name="object 89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652004" y="4436364"/>
            <a:ext cx="524255" cy="522731"/>
          </a:xfrm>
          <a:prstGeom prst="rect">
            <a:avLst/>
          </a:prstGeom>
        </p:spPr>
      </p:pic>
      <p:sp>
        <p:nvSpPr>
          <p:cNvPr id="90" name="object 90" descr=""/>
          <p:cNvSpPr txBox="1"/>
          <p:nvPr/>
        </p:nvSpPr>
        <p:spPr>
          <a:xfrm>
            <a:off x="7604506" y="4967985"/>
            <a:ext cx="7359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Arial MT"/>
                <a:cs typeface="Arial MT"/>
              </a:rPr>
              <a:t>AWS</a:t>
            </a:r>
            <a:r>
              <a:rPr dirty="0" sz="12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Arial MT"/>
                <a:cs typeface="Arial MT"/>
              </a:rPr>
              <a:t>Glue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1" name="object 91" descr=""/>
          <p:cNvSpPr/>
          <p:nvPr/>
        </p:nvSpPr>
        <p:spPr>
          <a:xfrm>
            <a:off x="8701278" y="4659629"/>
            <a:ext cx="1501775" cy="76200"/>
          </a:xfrm>
          <a:custGeom>
            <a:avLst/>
            <a:gdLst/>
            <a:ahLst/>
            <a:cxnLst/>
            <a:rect l="l" t="t" r="r" b="b"/>
            <a:pathLst>
              <a:path w="150177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58293" y="47625"/>
                </a:lnTo>
                <a:lnTo>
                  <a:pt x="53975" y="43307"/>
                </a:lnTo>
                <a:lnTo>
                  <a:pt x="53975" y="32893"/>
                </a:lnTo>
                <a:lnTo>
                  <a:pt x="58293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1501775" h="76200">
                <a:moveTo>
                  <a:pt x="76200" y="28575"/>
                </a:moveTo>
                <a:lnTo>
                  <a:pt x="58293" y="28575"/>
                </a:lnTo>
                <a:lnTo>
                  <a:pt x="53975" y="32893"/>
                </a:lnTo>
                <a:lnTo>
                  <a:pt x="53975" y="43307"/>
                </a:lnTo>
                <a:lnTo>
                  <a:pt x="58293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1501775" h="76200">
                <a:moveTo>
                  <a:pt x="1497583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1497583" y="47625"/>
                </a:lnTo>
                <a:lnTo>
                  <a:pt x="1501775" y="43307"/>
                </a:lnTo>
                <a:lnTo>
                  <a:pt x="1501775" y="32893"/>
                </a:lnTo>
                <a:lnTo>
                  <a:pt x="1497583" y="2857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 descr=""/>
          <p:cNvSpPr txBox="1"/>
          <p:nvPr/>
        </p:nvSpPr>
        <p:spPr>
          <a:xfrm>
            <a:off x="8722232" y="4697348"/>
            <a:ext cx="14230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Catalog</a:t>
            </a:r>
            <a:r>
              <a:rPr dirty="0" sz="11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5" name="object 9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93" name="object 93" descr=""/>
          <p:cNvSpPr txBox="1"/>
          <p:nvPr/>
        </p:nvSpPr>
        <p:spPr>
          <a:xfrm>
            <a:off x="9682988" y="1877695"/>
            <a:ext cx="60769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Generate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4" name="object 9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4715"/>
              </a:lnSpc>
              <a:spcBef>
                <a:spcPts val="95"/>
              </a:spcBef>
            </a:pPr>
            <a:r>
              <a:rPr dirty="0" spc="90"/>
              <a:t>Workshop</a:t>
            </a:r>
            <a:r>
              <a:rPr dirty="0" spc="-135"/>
              <a:t> </a:t>
            </a:r>
            <a:r>
              <a:rPr dirty="0" spc="-50"/>
              <a:t>architecture</a:t>
            </a:r>
          </a:p>
          <a:p>
            <a:pPr marL="1505585">
              <a:lnSpc>
                <a:spcPts val="1355"/>
              </a:lnSpc>
              <a:tabLst>
                <a:tab pos="3554095" algn="l"/>
              </a:tabLst>
            </a:pPr>
            <a:r>
              <a:rPr dirty="0" sz="1200" b="0">
                <a:latin typeface="Trebuchet MS"/>
                <a:cs typeface="Trebuchet MS"/>
              </a:rPr>
              <a:t>Front</a:t>
            </a:r>
            <a:r>
              <a:rPr dirty="0" sz="1200" spc="25" b="0">
                <a:latin typeface="Trebuchet MS"/>
                <a:cs typeface="Trebuchet MS"/>
              </a:rPr>
              <a:t> </a:t>
            </a:r>
            <a:r>
              <a:rPr dirty="0" sz="1200" b="0">
                <a:latin typeface="Trebuchet MS"/>
                <a:cs typeface="Trebuchet MS"/>
              </a:rPr>
              <a:t>end</a:t>
            </a:r>
            <a:r>
              <a:rPr dirty="0" sz="1200" spc="20" b="0">
                <a:latin typeface="Trebuchet MS"/>
                <a:cs typeface="Trebuchet MS"/>
              </a:rPr>
              <a:t> </a:t>
            </a:r>
            <a:r>
              <a:rPr dirty="0" sz="1200" spc="-25" b="0">
                <a:latin typeface="Trebuchet MS"/>
                <a:cs typeface="Trebuchet MS"/>
              </a:rPr>
              <a:t>UI</a:t>
            </a:r>
            <a:r>
              <a:rPr dirty="0" sz="1200" b="0">
                <a:latin typeface="Trebuchet MS"/>
                <a:cs typeface="Trebuchet MS"/>
              </a:rPr>
              <a:t>	</a:t>
            </a:r>
            <a:r>
              <a:rPr dirty="0" baseline="4629" sz="1800" b="0">
                <a:latin typeface="Trebuchet MS"/>
                <a:cs typeface="Trebuchet MS"/>
              </a:rPr>
              <a:t>Query</a:t>
            </a:r>
            <a:r>
              <a:rPr dirty="0" baseline="4629" sz="1800" spc="142" b="0">
                <a:latin typeface="Trebuchet MS"/>
                <a:cs typeface="Trebuchet MS"/>
              </a:rPr>
              <a:t> </a:t>
            </a:r>
            <a:r>
              <a:rPr dirty="0" baseline="4629" sz="1800" spc="-15" b="0">
                <a:latin typeface="Trebuchet MS"/>
                <a:cs typeface="Trebuchet MS"/>
              </a:rPr>
              <a:t>Translator</a:t>
            </a:r>
            <a:endParaRPr baseline="4629"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70"/>
              <a:t>Amazon</a:t>
            </a:r>
            <a:r>
              <a:rPr dirty="0" spc="-110"/>
              <a:t> </a:t>
            </a:r>
            <a:r>
              <a:rPr dirty="0" spc="-10"/>
              <a:t>Neptune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3409188"/>
            <a:ext cx="12192000" cy="1827530"/>
          </a:xfrm>
          <a:custGeom>
            <a:avLst/>
            <a:gdLst/>
            <a:ahLst/>
            <a:cxnLst/>
            <a:rect l="l" t="t" r="r" b="b"/>
            <a:pathLst>
              <a:path w="12192000" h="1827529">
                <a:moveTo>
                  <a:pt x="12192000" y="0"/>
                </a:moveTo>
                <a:lnTo>
                  <a:pt x="0" y="0"/>
                </a:lnTo>
                <a:lnTo>
                  <a:pt x="0" y="1827276"/>
                </a:lnTo>
                <a:lnTo>
                  <a:pt x="12192000" y="18272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3B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457191" y="2289175"/>
            <a:ext cx="433705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-20" b="1">
                <a:solidFill>
                  <a:srgbClr val="FFFFFF"/>
                </a:solidFill>
                <a:latin typeface="Trebuchet MS"/>
                <a:cs typeface="Trebuchet MS"/>
              </a:rPr>
              <a:t>Fast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513835" y="4115561"/>
            <a:ext cx="2321560" cy="43307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234950" marR="5080" indent="-222885">
              <a:lnSpc>
                <a:spcPct val="103099"/>
              </a:lnSpc>
              <a:spcBef>
                <a:spcPts val="80"/>
              </a:spcBef>
            </a:pP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r>
              <a:rPr dirty="0" sz="13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billions</a:t>
            </a:r>
            <a:r>
              <a:rPr dirty="0" sz="1300" spc="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300" spc="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relationships </a:t>
            </a: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300" spc="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millisecond</a:t>
            </a:r>
            <a:r>
              <a:rPr dirty="0" sz="1300" spc="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latency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1133855" y="2842260"/>
            <a:ext cx="9789160" cy="1123315"/>
            <a:chOff x="1133855" y="2842260"/>
            <a:chExt cx="9789160" cy="1123315"/>
          </a:xfrm>
        </p:grpSpPr>
        <p:sp>
          <p:nvSpPr>
            <p:cNvPr id="7" name="object 7" descr=""/>
            <p:cNvSpPr/>
            <p:nvPr/>
          </p:nvSpPr>
          <p:spPr>
            <a:xfrm>
              <a:off x="4113276" y="2842259"/>
              <a:ext cx="3952240" cy="1123315"/>
            </a:xfrm>
            <a:custGeom>
              <a:avLst/>
              <a:gdLst/>
              <a:ahLst/>
              <a:cxnLst/>
              <a:rect l="l" t="t" r="r" b="b"/>
              <a:pathLst>
                <a:path w="3952240" h="1123314">
                  <a:moveTo>
                    <a:pt x="1123188" y="561594"/>
                  </a:moveTo>
                  <a:lnTo>
                    <a:pt x="1121117" y="513143"/>
                  </a:lnTo>
                  <a:lnTo>
                    <a:pt x="1115047" y="465836"/>
                  </a:lnTo>
                  <a:lnTo>
                    <a:pt x="1105128" y="419836"/>
                  </a:lnTo>
                  <a:lnTo>
                    <a:pt x="1091539" y="375323"/>
                  </a:lnTo>
                  <a:lnTo>
                    <a:pt x="1074458" y="332460"/>
                  </a:lnTo>
                  <a:lnTo>
                    <a:pt x="1054023" y="291414"/>
                  </a:lnTo>
                  <a:lnTo>
                    <a:pt x="1030427" y="252349"/>
                  </a:lnTo>
                  <a:lnTo>
                    <a:pt x="1003833" y="215442"/>
                  </a:lnTo>
                  <a:lnTo>
                    <a:pt x="974407" y="180873"/>
                  </a:lnTo>
                  <a:lnTo>
                    <a:pt x="942314" y="148780"/>
                  </a:lnTo>
                  <a:lnTo>
                    <a:pt x="907745" y="119354"/>
                  </a:lnTo>
                  <a:lnTo>
                    <a:pt x="870839" y="92760"/>
                  </a:lnTo>
                  <a:lnTo>
                    <a:pt x="831773" y="69164"/>
                  </a:lnTo>
                  <a:lnTo>
                    <a:pt x="790727" y="48729"/>
                  </a:lnTo>
                  <a:lnTo>
                    <a:pt x="747864" y="31648"/>
                  </a:lnTo>
                  <a:lnTo>
                    <a:pt x="703351" y="18059"/>
                  </a:lnTo>
                  <a:lnTo>
                    <a:pt x="657352" y="8140"/>
                  </a:lnTo>
                  <a:lnTo>
                    <a:pt x="610044" y="2070"/>
                  </a:lnTo>
                  <a:lnTo>
                    <a:pt x="561594" y="0"/>
                  </a:lnTo>
                  <a:lnTo>
                    <a:pt x="513130" y="2070"/>
                  </a:lnTo>
                  <a:lnTo>
                    <a:pt x="465823" y="8140"/>
                  </a:lnTo>
                  <a:lnTo>
                    <a:pt x="419823" y="18059"/>
                  </a:lnTo>
                  <a:lnTo>
                    <a:pt x="375310" y="31648"/>
                  </a:lnTo>
                  <a:lnTo>
                    <a:pt x="332447" y="48729"/>
                  </a:lnTo>
                  <a:lnTo>
                    <a:pt x="291401" y="69164"/>
                  </a:lnTo>
                  <a:lnTo>
                    <a:pt x="252336" y="92760"/>
                  </a:lnTo>
                  <a:lnTo>
                    <a:pt x="215430" y="119354"/>
                  </a:lnTo>
                  <a:lnTo>
                    <a:pt x="180860" y="148780"/>
                  </a:lnTo>
                  <a:lnTo>
                    <a:pt x="148767" y="180873"/>
                  </a:lnTo>
                  <a:lnTo>
                    <a:pt x="119341" y="215442"/>
                  </a:lnTo>
                  <a:lnTo>
                    <a:pt x="92748" y="252349"/>
                  </a:lnTo>
                  <a:lnTo>
                    <a:pt x="69151" y="291414"/>
                  </a:lnTo>
                  <a:lnTo>
                    <a:pt x="48717" y="332460"/>
                  </a:lnTo>
                  <a:lnTo>
                    <a:pt x="31635" y="375323"/>
                  </a:lnTo>
                  <a:lnTo>
                    <a:pt x="18046" y="419836"/>
                  </a:lnTo>
                  <a:lnTo>
                    <a:pt x="8128" y="465836"/>
                  </a:lnTo>
                  <a:lnTo>
                    <a:pt x="2057" y="513143"/>
                  </a:lnTo>
                  <a:lnTo>
                    <a:pt x="0" y="561594"/>
                  </a:lnTo>
                  <a:lnTo>
                    <a:pt x="2057" y="610057"/>
                  </a:lnTo>
                  <a:lnTo>
                    <a:pt x="8128" y="657364"/>
                  </a:lnTo>
                  <a:lnTo>
                    <a:pt x="18046" y="703364"/>
                  </a:lnTo>
                  <a:lnTo>
                    <a:pt x="31635" y="747877"/>
                  </a:lnTo>
                  <a:lnTo>
                    <a:pt x="48717" y="790740"/>
                  </a:lnTo>
                  <a:lnTo>
                    <a:pt x="69151" y="831786"/>
                  </a:lnTo>
                  <a:lnTo>
                    <a:pt x="92748" y="870851"/>
                  </a:lnTo>
                  <a:lnTo>
                    <a:pt x="119341" y="907757"/>
                  </a:lnTo>
                  <a:lnTo>
                    <a:pt x="148767" y="942327"/>
                  </a:lnTo>
                  <a:lnTo>
                    <a:pt x="180860" y="974420"/>
                  </a:lnTo>
                  <a:lnTo>
                    <a:pt x="215430" y="1003846"/>
                  </a:lnTo>
                  <a:lnTo>
                    <a:pt x="252336" y="1030439"/>
                  </a:lnTo>
                  <a:lnTo>
                    <a:pt x="291401" y="1054036"/>
                  </a:lnTo>
                  <a:lnTo>
                    <a:pt x="332447" y="1074470"/>
                  </a:lnTo>
                  <a:lnTo>
                    <a:pt x="375310" y="1091552"/>
                  </a:lnTo>
                  <a:lnTo>
                    <a:pt x="419823" y="1105141"/>
                  </a:lnTo>
                  <a:lnTo>
                    <a:pt x="465823" y="1115060"/>
                  </a:lnTo>
                  <a:lnTo>
                    <a:pt x="513130" y="1121130"/>
                  </a:lnTo>
                  <a:lnTo>
                    <a:pt x="561594" y="1123188"/>
                  </a:lnTo>
                  <a:lnTo>
                    <a:pt x="610044" y="1121130"/>
                  </a:lnTo>
                  <a:lnTo>
                    <a:pt x="657352" y="1115060"/>
                  </a:lnTo>
                  <a:lnTo>
                    <a:pt x="703351" y="1105141"/>
                  </a:lnTo>
                  <a:lnTo>
                    <a:pt x="747864" y="1091552"/>
                  </a:lnTo>
                  <a:lnTo>
                    <a:pt x="790727" y="1074470"/>
                  </a:lnTo>
                  <a:lnTo>
                    <a:pt x="831773" y="1054036"/>
                  </a:lnTo>
                  <a:lnTo>
                    <a:pt x="870839" y="1030439"/>
                  </a:lnTo>
                  <a:lnTo>
                    <a:pt x="907745" y="1003846"/>
                  </a:lnTo>
                  <a:lnTo>
                    <a:pt x="942314" y="974420"/>
                  </a:lnTo>
                  <a:lnTo>
                    <a:pt x="974407" y="942327"/>
                  </a:lnTo>
                  <a:lnTo>
                    <a:pt x="1003833" y="907757"/>
                  </a:lnTo>
                  <a:lnTo>
                    <a:pt x="1030427" y="870851"/>
                  </a:lnTo>
                  <a:lnTo>
                    <a:pt x="1054023" y="831786"/>
                  </a:lnTo>
                  <a:lnTo>
                    <a:pt x="1074458" y="790740"/>
                  </a:lnTo>
                  <a:lnTo>
                    <a:pt x="1091539" y="747877"/>
                  </a:lnTo>
                  <a:lnTo>
                    <a:pt x="1105128" y="703364"/>
                  </a:lnTo>
                  <a:lnTo>
                    <a:pt x="1115047" y="657364"/>
                  </a:lnTo>
                  <a:lnTo>
                    <a:pt x="1121117" y="610057"/>
                  </a:lnTo>
                  <a:lnTo>
                    <a:pt x="1123188" y="561594"/>
                  </a:lnTo>
                  <a:close/>
                </a:path>
                <a:path w="3952240" h="1123314">
                  <a:moveTo>
                    <a:pt x="3951732" y="561594"/>
                  </a:moveTo>
                  <a:lnTo>
                    <a:pt x="3949662" y="513143"/>
                  </a:lnTo>
                  <a:lnTo>
                    <a:pt x="3943604" y="465836"/>
                  </a:lnTo>
                  <a:lnTo>
                    <a:pt x="3933698" y="419836"/>
                  </a:lnTo>
                  <a:lnTo>
                    <a:pt x="3920134" y="375323"/>
                  </a:lnTo>
                  <a:lnTo>
                    <a:pt x="3903065" y="332460"/>
                  </a:lnTo>
                  <a:lnTo>
                    <a:pt x="3882669" y="291414"/>
                  </a:lnTo>
                  <a:lnTo>
                    <a:pt x="3859111" y="252349"/>
                  </a:lnTo>
                  <a:lnTo>
                    <a:pt x="3832555" y="215442"/>
                  </a:lnTo>
                  <a:lnTo>
                    <a:pt x="3803167" y="180873"/>
                  </a:lnTo>
                  <a:lnTo>
                    <a:pt x="3771125" y="148780"/>
                  </a:lnTo>
                  <a:lnTo>
                    <a:pt x="3736594" y="119354"/>
                  </a:lnTo>
                  <a:lnTo>
                    <a:pt x="3699738" y="92760"/>
                  </a:lnTo>
                  <a:lnTo>
                    <a:pt x="3660737" y="69164"/>
                  </a:lnTo>
                  <a:lnTo>
                    <a:pt x="3619741" y="48729"/>
                  </a:lnTo>
                  <a:lnTo>
                    <a:pt x="3576929" y="31648"/>
                  </a:lnTo>
                  <a:lnTo>
                    <a:pt x="3532467" y="18059"/>
                  </a:lnTo>
                  <a:lnTo>
                    <a:pt x="3486531" y="8140"/>
                  </a:lnTo>
                  <a:lnTo>
                    <a:pt x="3439287" y="2070"/>
                  </a:lnTo>
                  <a:lnTo>
                    <a:pt x="3390900" y="0"/>
                  </a:lnTo>
                  <a:lnTo>
                    <a:pt x="3342500" y="2070"/>
                  </a:lnTo>
                  <a:lnTo>
                    <a:pt x="3295256" y="8140"/>
                  </a:lnTo>
                  <a:lnTo>
                    <a:pt x="3249320" y="18059"/>
                  </a:lnTo>
                  <a:lnTo>
                    <a:pt x="3204857" y="31648"/>
                  </a:lnTo>
                  <a:lnTo>
                    <a:pt x="3162046" y="48729"/>
                  </a:lnTo>
                  <a:lnTo>
                    <a:pt x="3121050" y="69164"/>
                  </a:lnTo>
                  <a:lnTo>
                    <a:pt x="3082048" y="92760"/>
                  </a:lnTo>
                  <a:lnTo>
                    <a:pt x="3045193" y="119354"/>
                  </a:lnTo>
                  <a:lnTo>
                    <a:pt x="3010662" y="148780"/>
                  </a:lnTo>
                  <a:lnTo>
                    <a:pt x="2978620" y="180873"/>
                  </a:lnTo>
                  <a:lnTo>
                    <a:pt x="2949232" y="215442"/>
                  </a:lnTo>
                  <a:lnTo>
                    <a:pt x="2922676" y="252349"/>
                  </a:lnTo>
                  <a:lnTo>
                    <a:pt x="2899118" y="291414"/>
                  </a:lnTo>
                  <a:lnTo>
                    <a:pt x="2878721" y="332460"/>
                  </a:lnTo>
                  <a:lnTo>
                    <a:pt x="2861653" y="375323"/>
                  </a:lnTo>
                  <a:lnTo>
                    <a:pt x="2848089" y="419836"/>
                  </a:lnTo>
                  <a:lnTo>
                    <a:pt x="2838183" y="465836"/>
                  </a:lnTo>
                  <a:lnTo>
                    <a:pt x="2832125" y="513143"/>
                  </a:lnTo>
                  <a:lnTo>
                    <a:pt x="2830068" y="561594"/>
                  </a:lnTo>
                  <a:lnTo>
                    <a:pt x="2832125" y="610057"/>
                  </a:lnTo>
                  <a:lnTo>
                    <a:pt x="2838183" y="657364"/>
                  </a:lnTo>
                  <a:lnTo>
                    <a:pt x="2848089" y="703364"/>
                  </a:lnTo>
                  <a:lnTo>
                    <a:pt x="2861653" y="747877"/>
                  </a:lnTo>
                  <a:lnTo>
                    <a:pt x="2878721" y="790740"/>
                  </a:lnTo>
                  <a:lnTo>
                    <a:pt x="2899118" y="831786"/>
                  </a:lnTo>
                  <a:lnTo>
                    <a:pt x="2922676" y="870851"/>
                  </a:lnTo>
                  <a:lnTo>
                    <a:pt x="2949232" y="907757"/>
                  </a:lnTo>
                  <a:lnTo>
                    <a:pt x="2978620" y="942327"/>
                  </a:lnTo>
                  <a:lnTo>
                    <a:pt x="3010662" y="974420"/>
                  </a:lnTo>
                  <a:lnTo>
                    <a:pt x="3045193" y="1003846"/>
                  </a:lnTo>
                  <a:lnTo>
                    <a:pt x="3082048" y="1030439"/>
                  </a:lnTo>
                  <a:lnTo>
                    <a:pt x="3121050" y="1054036"/>
                  </a:lnTo>
                  <a:lnTo>
                    <a:pt x="3162046" y="1074470"/>
                  </a:lnTo>
                  <a:lnTo>
                    <a:pt x="3204857" y="1091552"/>
                  </a:lnTo>
                  <a:lnTo>
                    <a:pt x="3249320" y="1105141"/>
                  </a:lnTo>
                  <a:lnTo>
                    <a:pt x="3295256" y="1115060"/>
                  </a:lnTo>
                  <a:lnTo>
                    <a:pt x="3342500" y="1121130"/>
                  </a:lnTo>
                  <a:lnTo>
                    <a:pt x="3390900" y="1123188"/>
                  </a:lnTo>
                  <a:lnTo>
                    <a:pt x="3439287" y="1121130"/>
                  </a:lnTo>
                  <a:lnTo>
                    <a:pt x="3486531" y="1115060"/>
                  </a:lnTo>
                  <a:lnTo>
                    <a:pt x="3532467" y="1105141"/>
                  </a:lnTo>
                  <a:lnTo>
                    <a:pt x="3576929" y="1091552"/>
                  </a:lnTo>
                  <a:lnTo>
                    <a:pt x="3619741" y="1074470"/>
                  </a:lnTo>
                  <a:lnTo>
                    <a:pt x="3660737" y="1054036"/>
                  </a:lnTo>
                  <a:lnTo>
                    <a:pt x="3699738" y="1030439"/>
                  </a:lnTo>
                  <a:lnTo>
                    <a:pt x="3736594" y="1003846"/>
                  </a:lnTo>
                  <a:lnTo>
                    <a:pt x="3771125" y="974420"/>
                  </a:lnTo>
                  <a:lnTo>
                    <a:pt x="3803167" y="942327"/>
                  </a:lnTo>
                  <a:lnTo>
                    <a:pt x="3832555" y="907757"/>
                  </a:lnTo>
                  <a:lnTo>
                    <a:pt x="3859111" y="870851"/>
                  </a:lnTo>
                  <a:lnTo>
                    <a:pt x="3882669" y="831786"/>
                  </a:lnTo>
                  <a:lnTo>
                    <a:pt x="3903065" y="790740"/>
                  </a:lnTo>
                  <a:lnTo>
                    <a:pt x="3920134" y="747877"/>
                  </a:lnTo>
                  <a:lnTo>
                    <a:pt x="3933698" y="703364"/>
                  </a:lnTo>
                  <a:lnTo>
                    <a:pt x="3943604" y="657364"/>
                  </a:lnTo>
                  <a:lnTo>
                    <a:pt x="3949662" y="610057"/>
                  </a:lnTo>
                  <a:lnTo>
                    <a:pt x="3951732" y="5615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3855" y="2842260"/>
              <a:ext cx="1342644" cy="1123188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9771887" y="2842260"/>
              <a:ext cx="1123315" cy="1123315"/>
            </a:xfrm>
            <a:custGeom>
              <a:avLst/>
              <a:gdLst/>
              <a:ahLst/>
              <a:cxnLst/>
              <a:rect l="l" t="t" r="r" b="b"/>
              <a:pathLst>
                <a:path w="1123315" h="1123314">
                  <a:moveTo>
                    <a:pt x="561593" y="0"/>
                  </a:moveTo>
                  <a:lnTo>
                    <a:pt x="513141" y="2061"/>
                  </a:lnTo>
                  <a:lnTo>
                    <a:pt x="465832" y="8133"/>
                  </a:lnTo>
                  <a:lnTo>
                    <a:pt x="419835" y="18048"/>
                  </a:lnTo>
                  <a:lnTo>
                    <a:pt x="375320" y="31636"/>
                  </a:lnTo>
                  <a:lnTo>
                    <a:pt x="332454" y="48729"/>
                  </a:lnTo>
                  <a:lnTo>
                    <a:pt x="291407" y="69157"/>
                  </a:lnTo>
                  <a:lnTo>
                    <a:pt x="252347" y="92754"/>
                  </a:lnTo>
                  <a:lnTo>
                    <a:pt x="215442" y="119349"/>
                  </a:lnTo>
                  <a:lnTo>
                    <a:pt x="180862" y="148775"/>
                  </a:lnTo>
                  <a:lnTo>
                    <a:pt x="148775" y="180862"/>
                  </a:lnTo>
                  <a:lnTo>
                    <a:pt x="119349" y="215442"/>
                  </a:lnTo>
                  <a:lnTo>
                    <a:pt x="92754" y="252347"/>
                  </a:lnTo>
                  <a:lnTo>
                    <a:pt x="69157" y="291407"/>
                  </a:lnTo>
                  <a:lnTo>
                    <a:pt x="48729" y="332454"/>
                  </a:lnTo>
                  <a:lnTo>
                    <a:pt x="31636" y="375320"/>
                  </a:lnTo>
                  <a:lnTo>
                    <a:pt x="18048" y="419835"/>
                  </a:lnTo>
                  <a:lnTo>
                    <a:pt x="8133" y="465832"/>
                  </a:lnTo>
                  <a:lnTo>
                    <a:pt x="2061" y="513141"/>
                  </a:lnTo>
                  <a:lnTo>
                    <a:pt x="0" y="561593"/>
                  </a:lnTo>
                  <a:lnTo>
                    <a:pt x="2061" y="610046"/>
                  </a:lnTo>
                  <a:lnTo>
                    <a:pt x="8133" y="657355"/>
                  </a:lnTo>
                  <a:lnTo>
                    <a:pt x="18048" y="703352"/>
                  </a:lnTo>
                  <a:lnTo>
                    <a:pt x="31636" y="747867"/>
                  </a:lnTo>
                  <a:lnTo>
                    <a:pt x="48729" y="790733"/>
                  </a:lnTo>
                  <a:lnTo>
                    <a:pt x="69157" y="831780"/>
                  </a:lnTo>
                  <a:lnTo>
                    <a:pt x="92754" y="870840"/>
                  </a:lnTo>
                  <a:lnTo>
                    <a:pt x="119349" y="907745"/>
                  </a:lnTo>
                  <a:lnTo>
                    <a:pt x="148775" y="942325"/>
                  </a:lnTo>
                  <a:lnTo>
                    <a:pt x="180862" y="974412"/>
                  </a:lnTo>
                  <a:lnTo>
                    <a:pt x="215442" y="1003838"/>
                  </a:lnTo>
                  <a:lnTo>
                    <a:pt x="252347" y="1030433"/>
                  </a:lnTo>
                  <a:lnTo>
                    <a:pt x="291407" y="1054030"/>
                  </a:lnTo>
                  <a:lnTo>
                    <a:pt x="332454" y="1074458"/>
                  </a:lnTo>
                  <a:lnTo>
                    <a:pt x="375320" y="1091551"/>
                  </a:lnTo>
                  <a:lnTo>
                    <a:pt x="419835" y="1105139"/>
                  </a:lnTo>
                  <a:lnTo>
                    <a:pt x="465832" y="1115054"/>
                  </a:lnTo>
                  <a:lnTo>
                    <a:pt x="513141" y="1121126"/>
                  </a:lnTo>
                  <a:lnTo>
                    <a:pt x="561593" y="1123188"/>
                  </a:lnTo>
                  <a:lnTo>
                    <a:pt x="610046" y="1121126"/>
                  </a:lnTo>
                  <a:lnTo>
                    <a:pt x="657355" y="1115054"/>
                  </a:lnTo>
                  <a:lnTo>
                    <a:pt x="703352" y="1105139"/>
                  </a:lnTo>
                  <a:lnTo>
                    <a:pt x="747867" y="1091551"/>
                  </a:lnTo>
                  <a:lnTo>
                    <a:pt x="790733" y="1074458"/>
                  </a:lnTo>
                  <a:lnTo>
                    <a:pt x="831780" y="1054030"/>
                  </a:lnTo>
                  <a:lnTo>
                    <a:pt x="870840" y="1030433"/>
                  </a:lnTo>
                  <a:lnTo>
                    <a:pt x="907745" y="1003838"/>
                  </a:lnTo>
                  <a:lnTo>
                    <a:pt x="942325" y="974412"/>
                  </a:lnTo>
                  <a:lnTo>
                    <a:pt x="974412" y="942325"/>
                  </a:lnTo>
                  <a:lnTo>
                    <a:pt x="1003838" y="907745"/>
                  </a:lnTo>
                  <a:lnTo>
                    <a:pt x="1030433" y="870840"/>
                  </a:lnTo>
                  <a:lnTo>
                    <a:pt x="1054030" y="831780"/>
                  </a:lnTo>
                  <a:lnTo>
                    <a:pt x="1074458" y="790733"/>
                  </a:lnTo>
                  <a:lnTo>
                    <a:pt x="1091551" y="747867"/>
                  </a:lnTo>
                  <a:lnTo>
                    <a:pt x="1105139" y="703352"/>
                  </a:lnTo>
                  <a:lnTo>
                    <a:pt x="1115054" y="657355"/>
                  </a:lnTo>
                  <a:lnTo>
                    <a:pt x="1121126" y="610046"/>
                  </a:lnTo>
                  <a:lnTo>
                    <a:pt x="1123187" y="561593"/>
                  </a:lnTo>
                  <a:lnTo>
                    <a:pt x="1121126" y="513141"/>
                  </a:lnTo>
                  <a:lnTo>
                    <a:pt x="1115054" y="465832"/>
                  </a:lnTo>
                  <a:lnTo>
                    <a:pt x="1105139" y="419835"/>
                  </a:lnTo>
                  <a:lnTo>
                    <a:pt x="1091551" y="375320"/>
                  </a:lnTo>
                  <a:lnTo>
                    <a:pt x="1074458" y="332454"/>
                  </a:lnTo>
                  <a:lnTo>
                    <a:pt x="1054030" y="291407"/>
                  </a:lnTo>
                  <a:lnTo>
                    <a:pt x="1030433" y="252347"/>
                  </a:lnTo>
                  <a:lnTo>
                    <a:pt x="1003838" y="215442"/>
                  </a:lnTo>
                  <a:lnTo>
                    <a:pt x="974412" y="180862"/>
                  </a:lnTo>
                  <a:lnTo>
                    <a:pt x="942325" y="148775"/>
                  </a:lnTo>
                  <a:lnTo>
                    <a:pt x="907745" y="119349"/>
                  </a:lnTo>
                  <a:lnTo>
                    <a:pt x="870840" y="92754"/>
                  </a:lnTo>
                  <a:lnTo>
                    <a:pt x="831780" y="69157"/>
                  </a:lnTo>
                  <a:lnTo>
                    <a:pt x="790733" y="48729"/>
                  </a:lnTo>
                  <a:lnTo>
                    <a:pt x="747867" y="31636"/>
                  </a:lnTo>
                  <a:lnTo>
                    <a:pt x="703352" y="18048"/>
                  </a:lnTo>
                  <a:lnTo>
                    <a:pt x="657355" y="8133"/>
                  </a:lnTo>
                  <a:lnTo>
                    <a:pt x="610046" y="2061"/>
                  </a:lnTo>
                  <a:lnTo>
                    <a:pt x="5615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40123" y="2854452"/>
              <a:ext cx="1296924" cy="1034796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74764" y="2884932"/>
              <a:ext cx="1258824" cy="1004315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44455" y="2959608"/>
              <a:ext cx="1178052" cy="938783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7087616" y="2289175"/>
            <a:ext cx="835660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-10" b="1">
                <a:solidFill>
                  <a:srgbClr val="FFFFFF"/>
                </a:solidFill>
                <a:latin typeface="Trebuchet MS"/>
                <a:cs typeface="Trebuchet MS"/>
              </a:rPr>
              <a:t>Reliable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6180835" y="4115561"/>
            <a:ext cx="2645410" cy="43307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30"/>
              </a:spcBef>
            </a:pPr>
            <a:r>
              <a:rPr dirty="0" sz="1300" spc="85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r>
              <a:rPr dirty="0" sz="13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replicas of</a:t>
            </a:r>
            <a:r>
              <a:rPr dirty="0" sz="13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dirty="0" sz="13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3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across</a:t>
            </a:r>
            <a:endParaRPr sz="13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dirty="0" sz="1300" spc="85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dirty="0" sz="13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60">
                <a:solidFill>
                  <a:srgbClr val="FFFFFF"/>
                </a:solidFill>
                <a:latin typeface="Trebuchet MS"/>
                <a:cs typeface="Trebuchet MS"/>
              </a:rPr>
              <a:t>AZs</a:t>
            </a:r>
            <a:r>
              <a:rPr dirty="0" sz="13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3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full</a:t>
            </a:r>
            <a:r>
              <a:rPr dirty="0" sz="13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backup</a:t>
            </a:r>
            <a:r>
              <a:rPr dirty="0" sz="13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3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restore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560067" y="2289175"/>
            <a:ext cx="568960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30" b="1">
                <a:solidFill>
                  <a:srgbClr val="FFFFFF"/>
                </a:solidFill>
                <a:latin typeface="Trebuchet MS"/>
                <a:cs typeface="Trebuchet MS"/>
              </a:rPr>
              <a:t>Open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16712" y="4069841"/>
            <a:ext cx="2484120" cy="43307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335280" marR="5080" indent="-323215">
              <a:lnSpc>
                <a:spcPct val="103099"/>
              </a:lnSpc>
              <a:spcBef>
                <a:spcPts val="80"/>
              </a:spcBef>
            </a:pPr>
            <a:r>
              <a:rPr dirty="0" sz="1300" spc="45">
                <a:solidFill>
                  <a:srgbClr val="FFFFFF"/>
                </a:solidFill>
                <a:latin typeface="Trebuchet MS"/>
                <a:cs typeface="Trebuchet MS"/>
              </a:rPr>
              <a:t>Supports</a:t>
            </a:r>
            <a:r>
              <a:rPr dirty="0" sz="1300" spc="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Apache</a:t>
            </a:r>
            <a:r>
              <a:rPr dirty="0" sz="130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TinkerPop</a:t>
            </a:r>
            <a:r>
              <a:rPr dirty="0" sz="1300" spc="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2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300" spc="75">
                <a:solidFill>
                  <a:srgbClr val="FFFFFF"/>
                </a:solidFill>
                <a:latin typeface="Trebuchet MS"/>
                <a:cs typeface="Trebuchet MS"/>
              </a:rPr>
              <a:t>W3C</a:t>
            </a:r>
            <a:r>
              <a:rPr dirty="0" sz="13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55">
                <a:solidFill>
                  <a:srgbClr val="FFFFFF"/>
                </a:solidFill>
                <a:latin typeface="Trebuchet MS"/>
                <a:cs typeface="Trebuchet MS"/>
              </a:rPr>
              <a:t>RDF</a:t>
            </a:r>
            <a:r>
              <a:rPr dirty="0" sz="13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graph</a:t>
            </a:r>
            <a:r>
              <a:rPr dirty="0" sz="130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models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9224009" y="4105402"/>
            <a:ext cx="2223135" cy="6356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02699"/>
              </a:lnSpc>
              <a:spcBef>
                <a:spcPts val="90"/>
              </a:spcBef>
            </a:pP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Build</a:t>
            </a:r>
            <a:r>
              <a:rPr dirty="0" sz="1300" spc="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powerful</a:t>
            </a:r>
            <a:r>
              <a:rPr dirty="0" sz="1300" spc="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queries</a:t>
            </a:r>
            <a:r>
              <a:rPr dirty="0" sz="13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easily </a:t>
            </a: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3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Gremlin,</a:t>
            </a:r>
            <a:r>
              <a:rPr dirty="0" sz="13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openCypher, </a:t>
            </a: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300" spc="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75">
                <a:solidFill>
                  <a:srgbClr val="FFFFFF"/>
                </a:solidFill>
                <a:latin typeface="Trebuchet MS"/>
                <a:cs typeface="Trebuchet MS"/>
              </a:rPr>
              <a:t>SPARQL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9932923" y="2289175"/>
            <a:ext cx="804545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-10" b="1">
                <a:solidFill>
                  <a:srgbClr val="FFFFFF"/>
                </a:solidFill>
                <a:latin typeface="Trebuchet MS"/>
                <a:cs typeface="Trebuchet MS"/>
              </a:rPr>
              <a:t>Flexible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614159" y="1467611"/>
            <a:ext cx="3393440" cy="3750310"/>
            <a:chOff x="6614159" y="1467611"/>
            <a:chExt cx="3393440" cy="375031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14159" y="1824227"/>
              <a:ext cx="3393186" cy="339318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77913" y="1887981"/>
              <a:ext cx="3217671" cy="3217672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74507" y="1467611"/>
              <a:ext cx="925829" cy="925830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7941563" y="1534667"/>
              <a:ext cx="744220" cy="744220"/>
            </a:xfrm>
            <a:custGeom>
              <a:avLst/>
              <a:gdLst/>
              <a:ahLst/>
              <a:cxnLst/>
              <a:rect l="l" t="t" r="r" b="b"/>
              <a:pathLst>
                <a:path w="744220" h="744219">
                  <a:moveTo>
                    <a:pt x="371855" y="0"/>
                  </a:moveTo>
                  <a:lnTo>
                    <a:pt x="325213" y="2897"/>
                  </a:lnTo>
                  <a:lnTo>
                    <a:pt x="280299" y="11357"/>
                  </a:lnTo>
                  <a:lnTo>
                    <a:pt x="237461" y="25031"/>
                  </a:lnTo>
                  <a:lnTo>
                    <a:pt x="197049" y="43571"/>
                  </a:lnTo>
                  <a:lnTo>
                    <a:pt x="159411" y="66627"/>
                  </a:lnTo>
                  <a:lnTo>
                    <a:pt x="124896" y="93851"/>
                  </a:lnTo>
                  <a:lnTo>
                    <a:pt x="93851" y="124896"/>
                  </a:lnTo>
                  <a:lnTo>
                    <a:pt x="66627" y="159411"/>
                  </a:lnTo>
                  <a:lnTo>
                    <a:pt x="43571" y="197049"/>
                  </a:lnTo>
                  <a:lnTo>
                    <a:pt x="25031" y="237461"/>
                  </a:lnTo>
                  <a:lnTo>
                    <a:pt x="11357" y="280299"/>
                  </a:lnTo>
                  <a:lnTo>
                    <a:pt x="2897" y="325213"/>
                  </a:lnTo>
                  <a:lnTo>
                    <a:pt x="0" y="371856"/>
                  </a:lnTo>
                  <a:lnTo>
                    <a:pt x="2897" y="418498"/>
                  </a:lnTo>
                  <a:lnTo>
                    <a:pt x="11357" y="463412"/>
                  </a:lnTo>
                  <a:lnTo>
                    <a:pt x="25031" y="506250"/>
                  </a:lnTo>
                  <a:lnTo>
                    <a:pt x="43571" y="546662"/>
                  </a:lnTo>
                  <a:lnTo>
                    <a:pt x="66627" y="584300"/>
                  </a:lnTo>
                  <a:lnTo>
                    <a:pt x="93851" y="618815"/>
                  </a:lnTo>
                  <a:lnTo>
                    <a:pt x="124896" y="649860"/>
                  </a:lnTo>
                  <a:lnTo>
                    <a:pt x="159411" y="677084"/>
                  </a:lnTo>
                  <a:lnTo>
                    <a:pt x="197049" y="700140"/>
                  </a:lnTo>
                  <a:lnTo>
                    <a:pt x="237461" y="718680"/>
                  </a:lnTo>
                  <a:lnTo>
                    <a:pt x="280299" y="732354"/>
                  </a:lnTo>
                  <a:lnTo>
                    <a:pt x="325213" y="740814"/>
                  </a:lnTo>
                  <a:lnTo>
                    <a:pt x="371855" y="743712"/>
                  </a:lnTo>
                  <a:lnTo>
                    <a:pt x="418498" y="740814"/>
                  </a:lnTo>
                  <a:lnTo>
                    <a:pt x="463412" y="732354"/>
                  </a:lnTo>
                  <a:lnTo>
                    <a:pt x="506250" y="718680"/>
                  </a:lnTo>
                  <a:lnTo>
                    <a:pt x="546662" y="700140"/>
                  </a:lnTo>
                  <a:lnTo>
                    <a:pt x="584300" y="677084"/>
                  </a:lnTo>
                  <a:lnTo>
                    <a:pt x="618815" y="649860"/>
                  </a:lnTo>
                  <a:lnTo>
                    <a:pt x="649860" y="618815"/>
                  </a:lnTo>
                  <a:lnTo>
                    <a:pt x="677084" y="584300"/>
                  </a:lnTo>
                  <a:lnTo>
                    <a:pt x="700140" y="546662"/>
                  </a:lnTo>
                  <a:lnTo>
                    <a:pt x="718680" y="506250"/>
                  </a:lnTo>
                  <a:lnTo>
                    <a:pt x="732354" y="463412"/>
                  </a:lnTo>
                  <a:lnTo>
                    <a:pt x="740814" y="418498"/>
                  </a:lnTo>
                  <a:lnTo>
                    <a:pt x="743711" y="371856"/>
                  </a:lnTo>
                  <a:lnTo>
                    <a:pt x="740814" y="325213"/>
                  </a:lnTo>
                  <a:lnTo>
                    <a:pt x="732354" y="280299"/>
                  </a:lnTo>
                  <a:lnTo>
                    <a:pt x="718680" y="237461"/>
                  </a:lnTo>
                  <a:lnTo>
                    <a:pt x="700140" y="197049"/>
                  </a:lnTo>
                  <a:lnTo>
                    <a:pt x="677084" y="159411"/>
                  </a:lnTo>
                  <a:lnTo>
                    <a:pt x="649860" y="124896"/>
                  </a:lnTo>
                  <a:lnTo>
                    <a:pt x="618815" y="93851"/>
                  </a:lnTo>
                  <a:lnTo>
                    <a:pt x="584300" y="66627"/>
                  </a:lnTo>
                  <a:lnTo>
                    <a:pt x="546662" y="43571"/>
                  </a:lnTo>
                  <a:lnTo>
                    <a:pt x="506250" y="25031"/>
                  </a:lnTo>
                  <a:lnTo>
                    <a:pt x="463412" y="11357"/>
                  </a:lnTo>
                  <a:lnTo>
                    <a:pt x="418498" y="2897"/>
                  </a:lnTo>
                  <a:lnTo>
                    <a:pt x="371855" y="0"/>
                  </a:lnTo>
                  <a:close/>
                </a:path>
              </a:pathLst>
            </a:custGeom>
            <a:solidFill>
              <a:srgbClr val="3143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941563" y="1534667"/>
              <a:ext cx="744220" cy="744220"/>
            </a:xfrm>
            <a:custGeom>
              <a:avLst/>
              <a:gdLst/>
              <a:ahLst/>
              <a:cxnLst/>
              <a:rect l="l" t="t" r="r" b="b"/>
              <a:pathLst>
                <a:path w="744220" h="744219">
                  <a:moveTo>
                    <a:pt x="0" y="371856"/>
                  </a:moveTo>
                  <a:lnTo>
                    <a:pt x="2897" y="325213"/>
                  </a:lnTo>
                  <a:lnTo>
                    <a:pt x="11357" y="280299"/>
                  </a:lnTo>
                  <a:lnTo>
                    <a:pt x="25031" y="237461"/>
                  </a:lnTo>
                  <a:lnTo>
                    <a:pt x="43571" y="197049"/>
                  </a:lnTo>
                  <a:lnTo>
                    <a:pt x="66627" y="159411"/>
                  </a:lnTo>
                  <a:lnTo>
                    <a:pt x="93851" y="124896"/>
                  </a:lnTo>
                  <a:lnTo>
                    <a:pt x="124896" y="93851"/>
                  </a:lnTo>
                  <a:lnTo>
                    <a:pt x="159411" y="66627"/>
                  </a:lnTo>
                  <a:lnTo>
                    <a:pt x="197049" y="43571"/>
                  </a:lnTo>
                  <a:lnTo>
                    <a:pt x="237461" y="25031"/>
                  </a:lnTo>
                  <a:lnTo>
                    <a:pt x="280299" y="11357"/>
                  </a:lnTo>
                  <a:lnTo>
                    <a:pt x="325213" y="2897"/>
                  </a:lnTo>
                  <a:lnTo>
                    <a:pt x="371855" y="0"/>
                  </a:lnTo>
                  <a:lnTo>
                    <a:pt x="418498" y="2897"/>
                  </a:lnTo>
                  <a:lnTo>
                    <a:pt x="463412" y="11357"/>
                  </a:lnTo>
                  <a:lnTo>
                    <a:pt x="506250" y="25031"/>
                  </a:lnTo>
                  <a:lnTo>
                    <a:pt x="546662" y="43571"/>
                  </a:lnTo>
                  <a:lnTo>
                    <a:pt x="584300" y="66627"/>
                  </a:lnTo>
                  <a:lnTo>
                    <a:pt x="618815" y="93851"/>
                  </a:lnTo>
                  <a:lnTo>
                    <a:pt x="649860" y="124896"/>
                  </a:lnTo>
                  <a:lnTo>
                    <a:pt x="677084" y="159411"/>
                  </a:lnTo>
                  <a:lnTo>
                    <a:pt x="700140" y="197049"/>
                  </a:lnTo>
                  <a:lnTo>
                    <a:pt x="718680" y="237461"/>
                  </a:lnTo>
                  <a:lnTo>
                    <a:pt x="732354" y="280299"/>
                  </a:lnTo>
                  <a:lnTo>
                    <a:pt x="740814" y="325213"/>
                  </a:lnTo>
                  <a:lnTo>
                    <a:pt x="743711" y="371856"/>
                  </a:lnTo>
                  <a:lnTo>
                    <a:pt x="740814" y="418498"/>
                  </a:lnTo>
                  <a:lnTo>
                    <a:pt x="732354" y="463412"/>
                  </a:lnTo>
                  <a:lnTo>
                    <a:pt x="718680" y="506250"/>
                  </a:lnTo>
                  <a:lnTo>
                    <a:pt x="700140" y="546662"/>
                  </a:lnTo>
                  <a:lnTo>
                    <a:pt x="677084" y="584300"/>
                  </a:lnTo>
                  <a:lnTo>
                    <a:pt x="649860" y="618815"/>
                  </a:lnTo>
                  <a:lnTo>
                    <a:pt x="618815" y="649860"/>
                  </a:lnTo>
                  <a:lnTo>
                    <a:pt x="584300" y="677084"/>
                  </a:lnTo>
                  <a:lnTo>
                    <a:pt x="546662" y="700140"/>
                  </a:lnTo>
                  <a:lnTo>
                    <a:pt x="506250" y="718680"/>
                  </a:lnTo>
                  <a:lnTo>
                    <a:pt x="463412" y="732354"/>
                  </a:lnTo>
                  <a:lnTo>
                    <a:pt x="418498" y="740814"/>
                  </a:lnTo>
                  <a:lnTo>
                    <a:pt x="371855" y="743712"/>
                  </a:lnTo>
                  <a:lnTo>
                    <a:pt x="325213" y="740814"/>
                  </a:lnTo>
                  <a:lnTo>
                    <a:pt x="280299" y="732354"/>
                  </a:lnTo>
                  <a:lnTo>
                    <a:pt x="237461" y="718680"/>
                  </a:lnTo>
                  <a:lnTo>
                    <a:pt x="197049" y="700140"/>
                  </a:lnTo>
                  <a:lnTo>
                    <a:pt x="159411" y="677084"/>
                  </a:lnTo>
                  <a:lnTo>
                    <a:pt x="124896" y="649860"/>
                  </a:lnTo>
                  <a:lnTo>
                    <a:pt x="93851" y="618815"/>
                  </a:lnTo>
                  <a:lnTo>
                    <a:pt x="66627" y="584300"/>
                  </a:lnTo>
                  <a:lnTo>
                    <a:pt x="43571" y="546662"/>
                  </a:lnTo>
                  <a:lnTo>
                    <a:pt x="25031" y="506250"/>
                  </a:lnTo>
                  <a:lnTo>
                    <a:pt x="11357" y="463412"/>
                  </a:lnTo>
                  <a:lnTo>
                    <a:pt x="2897" y="418498"/>
                  </a:lnTo>
                  <a:lnTo>
                    <a:pt x="0" y="371856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602386" y="2007184"/>
            <a:ext cx="4260215" cy="270954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90"/>
              </a:spcBef>
            </a:pPr>
            <a:r>
              <a:rPr dirty="0" sz="3200" spc="22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32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r>
              <a:rPr dirty="0" sz="32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FFFFFF"/>
                </a:solidFill>
                <a:latin typeface="Trebuchet MS"/>
                <a:cs typeface="Trebuchet MS"/>
              </a:rPr>
              <a:t>Formation</a:t>
            </a:r>
            <a:r>
              <a:rPr dirty="0" sz="32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dirty="0" sz="32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FFFFFF"/>
                </a:solidFill>
                <a:latin typeface="Trebuchet MS"/>
                <a:cs typeface="Trebuchet MS"/>
              </a:rPr>
              <a:t>fully</a:t>
            </a:r>
            <a:r>
              <a:rPr dirty="0" sz="32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60">
                <a:solidFill>
                  <a:srgbClr val="FFFFFF"/>
                </a:solidFill>
                <a:latin typeface="Trebuchet MS"/>
                <a:cs typeface="Trebuchet MS"/>
              </a:rPr>
              <a:t>managed </a:t>
            </a:r>
            <a:r>
              <a:rPr dirty="0" sz="3200">
                <a:solidFill>
                  <a:srgbClr val="FFFFFF"/>
                </a:solidFill>
                <a:latin typeface="Trebuchet MS"/>
                <a:cs typeface="Trebuchet MS"/>
              </a:rPr>
              <a:t>serverless</a:t>
            </a:r>
            <a:r>
              <a:rPr dirty="0" sz="32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-40">
                <a:solidFill>
                  <a:srgbClr val="FFFFFF"/>
                </a:solidFill>
                <a:latin typeface="Trebuchet MS"/>
                <a:cs typeface="Trebuchet MS"/>
              </a:rPr>
              <a:t>service</a:t>
            </a:r>
            <a:r>
              <a:rPr dirty="0" sz="32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Trebuchet MS"/>
                <a:cs typeface="Trebuchet MS"/>
              </a:rPr>
              <a:t>that </a:t>
            </a:r>
            <a:r>
              <a:rPr dirty="0" sz="3200">
                <a:solidFill>
                  <a:srgbClr val="FFFFFF"/>
                </a:solidFill>
                <a:latin typeface="Trebuchet MS"/>
                <a:cs typeface="Trebuchet MS"/>
              </a:rPr>
              <a:t>allows</a:t>
            </a:r>
            <a:r>
              <a:rPr dirty="0" sz="3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8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dirty="0" sz="3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3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rebuchet MS"/>
                <a:cs typeface="Trebuchet MS"/>
              </a:rPr>
              <a:t>build </a:t>
            </a:r>
            <a:r>
              <a:rPr dirty="0" sz="3200">
                <a:solidFill>
                  <a:srgbClr val="FFFFFF"/>
                </a:solidFill>
                <a:latin typeface="Trebuchet MS"/>
                <a:cs typeface="Trebuchet MS"/>
              </a:rPr>
              <a:t>clean</a:t>
            </a:r>
            <a:r>
              <a:rPr dirty="0" sz="32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2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Trebuchet MS"/>
                <a:cs typeface="Trebuchet MS"/>
              </a:rPr>
              <a:t>secure</a:t>
            </a:r>
            <a:r>
              <a:rPr dirty="0" sz="32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3200">
                <a:solidFill>
                  <a:srgbClr val="FFFFFF"/>
                </a:solidFill>
                <a:latin typeface="Trebuchet MS"/>
                <a:cs typeface="Trebuchet MS"/>
              </a:rPr>
              <a:t>lakes</a:t>
            </a:r>
            <a:r>
              <a:rPr dirty="0" sz="32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32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35">
                <a:solidFill>
                  <a:srgbClr val="FFFFFF"/>
                </a:solidFill>
                <a:latin typeface="Trebuchet MS"/>
                <a:cs typeface="Trebuchet MS"/>
              </a:rPr>
              <a:t>days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068057" y="438094"/>
            <a:ext cx="4700270" cy="94869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775"/>
              </a:spcBef>
            </a:pPr>
            <a:r>
              <a:rPr dirty="0" sz="1800">
                <a:solidFill>
                  <a:srgbClr val="ED7674"/>
                </a:solidFill>
                <a:latin typeface="Trebuchet MS"/>
                <a:cs typeface="Trebuchet MS"/>
              </a:rPr>
              <a:t>Ingestion</a:t>
            </a:r>
            <a:r>
              <a:rPr dirty="0" sz="1800" spc="150">
                <a:solidFill>
                  <a:srgbClr val="ED7674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ED7674"/>
                </a:solidFill>
                <a:latin typeface="Trebuchet MS"/>
                <a:cs typeface="Trebuchet MS"/>
              </a:rPr>
              <a:t>and</a:t>
            </a:r>
            <a:r>
              <a:rPr dirty="0" sz="1800" spc="130">
                <a:solidFill>
                  <a:srgbClr val="ED7674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ED7674"/>
                </a:solidFill>
                <a:latin typeface="Trebuchet MS"/>
                <a:cs typeface="Trebuchet MS"/>
              </a:rPr>
              <a:t>identification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90"/>
              </a:spcBef>
            </a:pPr>
            <a:r>
              <a:rPr dirty="0" sz="1600">
                <a:solidFill>
                  <a:srgbClr val="EFEFEF"/>
                </a:solidFill>
                <a:latin typeface="Trebuchet MS"/>
                <a:cs typeface="Trebuchet MS"/>
              </a:rPr>
              <a:t>Blueprints</a:t>
            </a:r>
            <a:r>
              <a:rPr dirty="0" sz="1600" spc="-10">
                <a:solidFill>
                  <a:srgbClr val="EFEFE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EFEFEF"/>
                </a:solidFill>
                <a:latin typeface="Trebuchet MS"/>
                <a:cs typeface="Trebuchet MS"/>
              </a:rPr>
              <a:t>simplify</a:t>
            </a:r>
            <a:r>
              <a:rPr dirty="0" sz="1600" spc="-10">
                <a:solidFill>
                  <a:srgbClr val="EFEFEF"/>
                </a:solidFill>
                <a:latin typeface="Trebuchet MS"/>
                <a:cs typeface="Trebuchet MS"/>
              </a:rPr>
              <a:t> ingest,</a:t>
            </a:r>
            <a:r>
              <a:rPr dirty="0" sz="1600" spc="5">
                <a:solidFill>
                  <a:srgbClr val="EFEFEF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EFEFEF"/>
                </a:solidFill>
                <a:latin typeface="Trebuchet MS"/>
                <a:cs typeface="Trebuchet MS"/>
              </a:rPr>
              <a:t>store,</a:t>
            </a:r>
            <a:r>
              <a:rPr dirty="0" sz="1600">
                <a:solidFill>
                  <a:srgbClr val="EFEFEF"/>
                </a:solidFill>
                <a:latin typeface="Trebuchet MS"/>
                <a:cs typeface="Trebuchet MS"/>
              </a:rPr>
              <a:t> and</a:t>
            </a:r>
            <a:r>
              <a:rPr dirty="0" sz="1600" spc="-10">
                <a:solidFill>
                  <a:srgbClr val="EFEFE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EFEFEF"/>
                </a:solidFill>
                <a:latin typeface="Trebuchet MS"/>
                <a:cs typeface="Trebuchet MS"/>
              </a:rPr>
              <a:t>catalog</a:t>
            </a:r>
            <a:r>
              <a:rPr dirty="0" sz="1600" spc="-25">
                <a:solidFill>
                  <a:srgbClr val="EFEFE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EFEFEF"/>
                </a:solidFill>
                <a:latin typeface="Trebuchet MS"/>
                <a:cs typeface="Trebuchet MS"/>
              </a:rPr>
              <a:t>faster </a:t>
            </a:r>
            <a:r>
              <a:rPr dirty="0" sz="1600" spc="105">
                <a:solidFill>
                  <a:srgbClr val="EFEFEF"/>
                </a:solidFill>
                <a:latin typeface="Trebuchet MS"/>
                <a:cs typeface="Trebuchet MS"/>
              </a:rPr>
              <a:t>ML</a:t>
            </a:r>
            <a:r>
              <a:rPr dirty="0" sz="1600" spc="5">
                <a:solidFill>
                  <a:srgbClr val="EFEFE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EFEFEF"/>
                </a:solidFill>
                <a:latin typeface="Trebuchet MS"/>
                <a:cs typeface="Trebuchet MS"/>
              </a:rPr>
              <a:t>transforms</a:t>
            </a:r>
            <a:r>
              <a:rPr dirty="0" sz="1600" spc="-10">
                <a:solidFill>
                  <a:srgbClr val="EFEFE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EFEFEF"/>
                </a:solidFill>
                <a:latin typeface="Trebuchet MS"/>
                <a:cs typeface="Trebuchet MS"/>
              </a:rPr>
              <a:t>for</a:t>
            </a:r>
            <a:r>
              <a:rPr dirty="0" sz="1600" spc="10">
                <a:solidFill>
                  <a:srgbClr val="EFEFE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EFEFEF"/>
                </a:solidFill>
                <a:latin typeface="Trebuchet MS"/>
                <a:cs typeface="Trebuchet MS"/>
              </a:rPr>
              <a:t>data</a:t>
            </a:r>
            <a:r>
              <a:rPr dirty="0" sz="1600" spc="5">
                <a:solidFill>
                  <a:srgbClr val="EFEFE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EFEFEF"/>
                </a:solidFill>
                <a:latin typeface="Trebuchet MS"/>
                <a:cs typeface="Trebuchet MS"/>
              </a:rPr>
              <a:t>cleaning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404484" y="3657092"/>
            <a:ext cx="1445260" cy="1893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925" marR="20574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ED7674"/>
                </a:solidFill>
                <a:latin typeface="Trebuchet MS"/>
                <a:cs typeface="Trebuchet MS"/>
              </a:rPr>
              <a:t>Self-</a:t>
            </a:r>
            <a:r>
              <a:rPr dirty="0" sz="1800" spc="-25">
                <a:solidFill>
                  <a:srgbClr val="ED7674"/>
                </a:solidFill>
                <a:latin typeface="Trebuchet MS"/>
                <a:cs typeface="Trebuchet MS"/>
              </a:rPr>
              <a:t>service </a:t>
            </a:r>
            <a:r>
              <a:rPr dirty="0" sz="1800" spc="-10">
                <a:solidFill>
                  <a:srgbClr val="ED7674"/>
                </a:solidFill>
                <a:latin typeface="Trebuchet MS"/>
                <a:cs typeface="Trebuchet MS"/>
              </a:rPr>
              <a:t>access</a:t>
            </a:r>
            <a:r>
              <a:rPr dirty="0" sz="1800" spc="-110">
                <a:solidFill>
                  <a:srgbClr val="ED7674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ED7674"/>
                </a:solidFill>
                <a:latin typeface="Trebuchet MS"/>
                <a:cs typeface="Trebuchet MS"/>
              </a:rPr>
              <a:t>to </a:t>
            </a:r>
            <a:r>
              <a:rPr dirty="0" sz="1800" spc="-20">
                <a:solidFill>
                  <a:srgbClr val="ED7674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50"/>
              </a:spcBef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Comprehensive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portfolio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integrated</a:t>
            </a:r>
            <a:r>
              <a:rPr dirty="0" sz="1600" spc="5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tools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6477000" y="3707891"/>
            <a:ext cx="3736340" cy="935355"/>
            <a:chOff x="6477000" y="3707891"/>
            <a:chExt cx="3736340" cy="935355"/>
          </a:xfrm>
        </p:grpSpPr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87255" y="3707891"/>
              <a:ext cx="925829" cy="925830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9354311" y="3774947"/>
              <a:ext cx="744220" cy="744220"/>
            </a:xfrm>
            <a:custGeom>
              <a:avLst/>
              <a:gdLst/>
              <a:ahLst/>
              <a:cxnLst/>
              <a:rect l="l" t="t" r="r" b="b"/>
              <a:pathLst>
                <a:path w="744220" h="744220">
                  <a:moveTo>
                    <a:pt x="371856" y="0"/>
                  </a:moveTo>
                  <a:lnTo>
                    <a:pt x="325213" y="2897"/>
                  </a:lnTo>
                  <a:lnTo>
                    <a:pt x="280299" y="11357"/>
                  </a:lnTo>
                  <a:lnTo>
                    <a:pt x="237461" y="25031"/>
                  </a:lnTo>
                  <a:lnTo>
                    <a:pt x="197049" y="43571"/>
                  </a:lnTo>
                  <a:lnTo>
                    <a:pt x="159411" y="66627"/>
                  </a:lnTo>
                  <a:lnTo>
                    <a:pt x="124896" y="93851"/>
                  </a:lnTo>
                  <a:lnTo>
                    <a:pt x="93851" y="124896"/>
                  </a:lnTo>
                  <a:lnTo>
                    <a:pt x="66627" y="159411"/>
                  </a:lnTo>
                  <a:lnTo>
                    <a:pt x="43571" y="197049"/>
                  </a:lnTo>
                  <a:lnTo>
                    <a:pt x="25031" y="237461"/>
                  </a:lnTo>
                  <a:lnTo>
                    <a:pt x="11357" y="280299"/>
                  </a:lnTo>
                  <a:lnTo>
                    <a:pt x="2897" y="325213"/>
                  </a:lnTo>
                  <a:lnTo>
                    <a:pt x="0" y="371856"/>
                  </a:lnTo>
                  <a:lnTo>
                    <a:pt x="2897" y="418498"/>
                  </a:lnTo>
                  <a:lnTo>
                    <a:pt x="11357" y="463412"/>
                  </a:lnTo>
                  <a:lnTo>
                    <a:pt x="25031" y="506250"/>
                  </a:lnTo>
                  <a:lnTo>
                    <a:pt x="43571" y="546662"/>
                  </a:lnTo>
                  <a:lnTo>
                    <a:pt x="66627" y="584300"/>
                  </a:lnTo>
                  <a:lnTo>
                    <a:pt x="93851" y="618815"/>
                  </a:lnTo>
                  <a:lnTo>
                    <a:pt x="124896" y="649860"/>
                  </a:lnTo>
                  <a:lnTo>
                    <a:pt x="159411" y="677084"/>
                  </a:lnTo>
                  <a:lnTo>
                    <a:pt x="197049" y="700140"/>
                  </a:lnTo>
                  <a:lnTo>
                    <a:pt x="237461" y="718680"/>
                  </a:lnTo>
                  <a:lnTo>
                    <a:pt x="280299" y="732354"/>
                  </a:lnTo>
                  <a:lnTo>
                    <a:pt x="325213" y="740814"/>
                  </a:lnTo>
                  <a:lnTo>
                    <a:pt x="371856" y="743712"/>
                  </a:lnTo>
                  <a:lnTo>
                    <a:pt x="418498" y="740814"/>
                  </a:lnTo>
                  <a:lnTo>
                    <a:pt x="463412" y="732354"/>
                  </a:lnTo>
                  <a:lnTo>
                    <a:pt x="506250" y="718680"/>
                  </a:lnTo>
                  <a:lnTo>
                    <a:pt x="546662" y="700140"/>
                  </a:lnTo>
                  <a:lnTo>
                    <a:pt x="584300" y="677084"/>
                  </a:lnTo>
                  <a:lnTo>
                    <a:pt x="618815" y="649860"/>
                  </a:lnTo>
                  <a:lnTo>
                    <a:pt x="649860" y="618815"/>
                  </a:lnTo>
                  <a:lnTo>
                    <a:pt x="677084" y="584300"/>
                  </a:lnTo>
                  <a:lnTo>
                    <a:pt x="700140" y="546662"/>
                  </a:lnTo>
                  <a:lnTo>
                    <a:pt x="718680" y="506250"/>
                  </a:lnTo>
                  <a:lnTo>
                    <a:pt x="732354" y="463412"/>
                  </a:lnTo>
                  <a:lnTo>
                    <a:pt x="740814" y="418498"/>
                  </a:lnTo>
                  <a:lnTo>
                    <a:pt x="743712" y="371856"/>
                  </a:lnTo>
                  <a:lnTo>
                    <a:pt x="740814" y="325213"/>
                  </a:lnTo>
                  <a:lnTo>
                    <a:pt x="732354" y="280299"/>
                  </a:lnTo>
                  <a:lnTo>
                    <a:pt x="718680" y="237461"/>
                  </a:lnTo>
                  <a:lnTo>
                    <a:pt x="700140" y="197049"/>
                  </a:lnTo>
                  <a:lnTo>
                    <a:pt x="677084" y="159411"/>
                  </a:lnTo>
                  <a:lnTo>
                    <a:pt x="649860" y="124896"/>
                  </a:lnTo>
                  <a:lnTo>
                    <a:pt x="618815" y="93851"/>
                  </a:lnTo>
                  <a:lnTo>
                    <a:pt x="584300" y="66627"/>
                  </a:lnTo>
                  <a:lnTo>
                    <a:pt x="546662" y="43571"/>
                  </a:lnTo>
                  <a:lnTo>
                    <a:pt x="506250" y="25031"/>
                  </a:lnTo>
                  <a:lnTo>
                    <a:pt x="463412" y="11357"/>
                  </a:lnTo>
                  <a:lnTo>
                    <a:pt x="418498" y="2897"/>
                  </a:lnTo>
                  <a:lnTo>
                    <a:pt x="371856" y="0"/>
                  </a:lnTo>
                  <a:close/>
                </a:path>
              </a:pathLst>
            </a:custGeom>
            <a:solidFill>
              <a:srgbClr val="3143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354311" y="3774947"/>
              <a:ext cx="744220" cy="744220"/>
            </a:xfrm>
            <a:custGeom>
              <a:avLst/>
              <a:gdLst/>
              <a:ahLst/>
              <a:cxnLst/>
              <a:rect l="l" t="t" r="r" b="b"/>
              <a:pathLst>
                <a:path w="744220" h="744220">
                  <a:moveTo>
                    <a:pt x="0" y="371856"/>
                  </a:moveTo>
                  <a:lnTo>
                    <a:pt x="2897" y="325213"/>
                  </a:lnTo>
                  <a:lnTo>
                    <a:pt x="11357" y="280299"/>
                  </a:lnTo>
                  <a:lnTo>
                    <a:pt x="25031" y="237461"/>
                  </a:lnTo>
                  <a:lnTo>
                    <a:pt x="43571" y="197049"/>
                  </a:lnTo>
                  <a:lnTo>
                    <a:pt x="66627" y="159411"/>
                  </a:lnTo>
                  <a:lnTo>
                    <a:pt x="93851" y="124896"/>
                  </a:lnTo>
                  <a:lnTo>
                    <a:pt x="124896" y="93851"/>
                  </a:lnTo>
                  <a:lnTo>
                    <a:pt x="159411" y="66627"/>
                  </a:lnTo>
                  <a:lnTo>
                    <a:pt x="197049" y="43571"/>
                  </a:lnTo>
                  <a:lnTo>
                    <a:pt x="237461" y="25031"/>
                  </a:lnTo>
                  <a:lnTo>
                    <a:pt x="280299" y="11357"/>
                  </a:lnTo>
                  <a:lnTo>
                    <a:pt x="325213" y="2897"/>
                  </a:lnTo>
                  <a:lnTo>
                    <a:pt x="371856" y="0"/>
                  </a:lnTo>
                  <a:lnTo>
                    <a:pt x="418498" y="2897"/>
                  </a:lnTo>
                  <a:lnTo>
                    <a:pt x="463412" y="11357"/>
                  </a:lnTo>
                  <a:lnTo>
                    <a:pt x="506250" y="25031"/>
                  </a:lnTo>
                  <a:lnTo>
                    <a:pt x="546662" y="43571"/>
                  </a:lnTo>
                  <a:lnTo>
                    <a:pt x="584300" y="66627"/>
                  </a:lnTo>
                  <a:lnTo>
                    <a:pt x="618815" y="93851"/>
                  </a:lnTo>
                  <a:lnTo>
                    <a:pt x="649860" y="124896"/>
                  </a:lnTo>
                  <a:lnTo>
                    <a:pt x="677084" y="159411"/>
                  </a:lnTo>
                  <a:lnTo>
                    <a:pt x="700140" y="197049"/>
                  </a:lnTo>
                  <a:lnTo>
                    <a:pt x="718680" y="237461"/>
                  </a:lnTo>
                  <a:lnTo>
                    <a:pt x="732354" y="280299"/>
                  </a:lnTo>
                  <a:lnTo>
                    <a:pt x="740814" y="325213"/>
                  </a:lnTo>
                  <a:lnTo>
                    <a:pt x="743712" y="371856"/>
                  </a:lnTo>
                  <a:lnTo>
                    <a:pt x="740814" y="418498"/>
                  </a:lnTo>
                  <a:lnTo>
                    <a:pt x="732354" y="463412"/>
                  </a:lnTo>
                  <a:lnTo>
                    <a:pt x="718680" y="506250"/>
                  </a:lnTo>
                  <a:lnTo>
                    <a:pt x="700140" y="546662"/>
                  </a:lnTo>
                  <a:lnTo>
                    <a:pt x="677084" y="584300"/>
                  </a:lnTo>
                  <a:lnTo>
                    <a:pt x="649860" y="618815"/>
                  </a:lnTo>
                  <a:lnTo>
                    <a:pt x="618815" y="649860"/>
                  </a:lnTo>
                  <a:lnTo>
                    <a:pt x="584300" y="677084"/>
                  </a:lnTo>
                  <a:lnTo>
                    <a:pt x="546662" y="700140"/>
                  </a:lnTo>
                  <a:lnTo>
                    <a:pt x="506250" y="718680"/>
                  </a:lnTo>
                  <a:lnTo>
                    <a:pt x="463412" y="732354"/>
                  </a:lnTo>
                  <a:lnTo>
                    <a:pt x="418498" y="740814"/>
                  </a:lnTo>
                  <a:lnTo>
                    <a:pt x="371856" y="743712"/>
                  </a:lnTo>
                  <a:lnTo>
                    <a:pt x="325213" y="740814"/>
                  </a:lnTo>
                  <a:lnTo>
                    <a:pt x="280299" y="732354"/>
                  </a:lnTo>
                  <a:lnTo>
                    <a:pt x="237461" y="718680"/>
                  </a:lnTo>
                  <a:lnTo>
                    <a:pt x="197049" y="700140"/>
                  </a:lnTo>
                  <a:lnTo>
                    <a:pt x="159411" y="677084"/>
                  </a:lnTo>
                  <a:lnTo>
                    <a:pt x="124896" y="649860"/>
                  </a:lnTo>
                  <a:lnTo>
                    <a:pt x="93851" y="618815"/>
                  </a:lnTo>
                  <a:lnTo>
                    <a:pt x="66627" y="584300"/>
                  </a:lnTo>
                  <a:lnTo>
                    <a:pt x="43571" y="546662"/>
                  </a:lnTo>
                  <a:lnTo>
                    <a:pt x="25031" y="506250"/>
                  </a:lnTo>
                  <a:lnTo>
                    <a:pt x="11357" y="463412"/>
                  </a:lnTo>
                  <a:lnTo>
                    <a:pt x="2897" y="418498"/>
                  </a:lnTo>
                  <a:lnTo>
                    <a:pt x="0" y="371856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7000" y="3715524"/>
              <a:ext cx="927341" cy="927341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6544056" y="3782567"/>
              <a:ext cx="745490" cy="745490"/>
            </a:xfrm>
            <a:custGeom>
              <a:avLst/>
              <a:gdLst/>
              <a:ahLst/>
              <a:cxnLst/>
              <a:rect l="l" t="t" r="r" b="b"/>
              <a:pathLst>
                <a:path w="745490" h="745489">
                  <a:moveTo>
                    <a:pt x="372618" y="0"/>
                  </a:moveTo>
                  <a:lnTo>
                    <a:pt x="325887" y="2904"/>
                  </a:lnTo>
                  <a:lnTo>
                    <a:pt x="280886" y="11383"/>
                  </a:lnTo>
                  <a:lnTo>
                    <a:pt x="237964" y="25087"/>
                  </a:lnTo>
                  <a:lnTo>
                    <a:pt x="197471" y="43668"/>
                  </a:lnTo>
                  <a:lnTo>
                    <a:pt x="159755" y="66774"/>
                  </a:lnTo>
                  <a:lnTo>
                    <a:pt x="125168" y="94057"/>
                  </a:lnTo>
                  <a:lnTo>
                    <a:pt x="94057" y="125168"/>
                  </a:lnTo>
                  <a:lnTo>
                    <a:pt x="66774" y="159755"/>
                  </a:lnTo>
                  <a:lnTo>
                    <a:pt x="43668" y="197471"/>
                  </a:lnTo>
                  <a:lnTo>
                    <a:pt x="25087" y="237964"/>
                  </a:lnTo>
                  <a:lnTo>
                    <a:pt x="11383" y="280886"/>
                  </a:lnTo>
                  <a:lnTo>
                    <a:pt x="2904" y="325887"/>
                  </a:lnTo>
                  <a:lnTo>
                    <a:pt x="0" y="372617"/>
                  </a:lnTo>
                  <a:lnTo>
                    <a:pt x="2904" y="419348"/>
                  </a:lnTo>
                  <a:lnTo>
                    <a:pt x="11383" y="464349"/>
                  </a:lnTo>
                  <a:lnTo>
                    <a:pt x="25087" y="507271"/>
                  </a:lnTo>
                  <a:lnTo>
                    <a:pt x="43668" y="547764"/>
                  </a:lnTo>
                  <a:lnTo>
                    <a:pt x="66774" y="585480"/>
                  </a:lnTo>
                  <a:lnTo>
                    <a:pt x="94057" y="620067"/>
                  </a:lnTo>
                  <a:lnTo>
                    <a:pt x="125168" y="651178"/>
                  </a:lnTo>
                  <a:lnTo>
                    <a:pt x="159755" y="678461"/>
                  </a:lnTo>
                  <a:lnTo>
                    <a:pt x="197471" y="701567"/>
                  </a:lnTo>
                  <a:lnTo>
                    <a:pt x="237964" y="720148"/>
                  </a:lnTo>
                  <a:lnTo>
                    <a:pt x="280886" y="733852"/>
                  </a:lnTo>
                  <a:lnTo>
                    <a:pt x="325887" y="742331"/>
                  </a:lnTo>
                  <a:lnTo>
                    <a:pt x="372618" y="745235"/>
                  </a:lnTo>
                  <a:lnTo>
                    <a:pt x="419348" y="742331"/>
                  </a:lnTo>
                  <a:lnTo>
                    <a:pt x="464349" y="733852"/>
                  </a:lnTo>
                  <a:lnTo>
                    <a:pt x="507271" y="720148"/>
                  </a:lnTo>
                  <a:lnTo>
                    <a:pt x="547764" y="701567"/>
                  </a:lnTo>
                  <a:lnTo>
                    <a:pt x="585480" y="678461"/>
                  </a:lnTo>
                  <a:lnTo>
                    <a:pt x="620067" y="651178"/>
                  </a:lnTo>
                  <a:lnTo>
                    <a:pt x="651178" y="620067"/>
                  </a:lnTo>
                  <a:lnTo>
                    <a:pt x="678461" y="585480"/>
                  </a:lnTo>
                  <a:lnTo>
                    <a:pt x="701567" y="547764"/>
                  </a:lnTo>
                  <a:lnTo>
                    <a:pt x="720148" y="507271"/>
                  </a:lnTo>
                  <a:lnTo>
                    <a:pt x="733852" y="464349"/>
                  </a:lnTo>
                  <a:lnTo>
                    <a:pt x="742331" y="419348"/>
                  </a:lnTo>
                  <a:lnTo>
                    <a:pt x="745236" y="372617"/>
                  </a:lnTo>
                  <a:lnTo>
                    <a:pt x="742331" y="325887"/>
                  </a:lnTo>
                  <a:lnTo>
                    <a:pt x="733852" y="280886"/>
                  </a:lnTo>
                  <a:lnTo>
                    <a:pt x="720148" y="237964"/>
                  </a:lnTo>
                  <a:lnTo>
                    <a:pt x="701567" y="197471"/>
                  </a:lnTo>
                  <a:lnTo>
                    <a:pt x="678461" y="159755"/>
                  </a:lnTo>
                  <a:lnTo>
                    <a:pt x="651178" y="125168"/>
                  </a:lnTo>
                  <a:lnTo>
                    <a:pt x="620067" y="94057"/>
                  </a:lnTo>
                  <a:lnTo>
                    <a:pt x="585480" y="66774"/>
                  </a:lnTo>
                  <a:lnTo>
                    <a:pt x="547764" y="43668"/>
                  </a:lnTo>
                  <a:lnTo>
                    <a:pt x="507271" y="25087"/>
                  </a:lnTo>
                  <a:lnTo>
                    <a:pt x="464349" y="11383"/>
                  </a:lnTo>
                  <a:lnTo>
                    <a:pt x="419348" y="2904"/>
                  </a:lnTo>
                  <a:lnTo>
                    <a:pt x="372618" y="0"/>
                  </a:lnTo>
                  <a:close/>
                </a:path>
              </a:pathLst>
            </a:custGeom>
            <a:solidFill>
              <a:srgbClr val="3143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544056" y="3782567"/>
              <a:ext cx="745490" cy="745490"/>
            </a:xfrm>
            <a:custGeom>
              <a:avLst/>
              <a:gdLst/>
              <a:ahLst/>
              <a:cxnLst/>
              <a:rect l="l" t="t" r="r" b="b"/>
              <a:pathLst>
                <a:path w="745490" h="745489">
                  <a:moveTo>
                    <a:pt x="0" y="372617"/>
                  </a:moveTo>
                  <a:lnTo>
                    <a:pt x="2904" y="325887"/>
                  </a:lnTo>
                  <a:lnTo>
                    <a:pt x="11383" y="280886"/>
                  </a:lnTo>
                  <a:lnTo>
                    <a:pt x="25087" y="237964"/>
                  </a:lnTo>
                  <a:lnTo>
                    <a:pt x="43668" y="197471"/>
                  </a:lnTo>
                  <a:lnTo>
                    <a:pt x="66774" y="159755"/>
                  </a:lnTo>
                  <a:lnTo>
                    <a:pt x="94057" y="125168"/>
                  </a:lnTo>
                  <a:lnTo>
                    <a:pt x="125168" y="94057"/>
                  </a:lnTo>
                  <a:lnTo>
                    <a:pt x="159755" y="66774"/>
                  </a:lnTo>
                  <a:lnTo>
                    <a:pt x="197471" y="43668"/>
                  </a:lnTo>
                  <a:lnTo>
                    <a:pt x="237964" y="25087"/>
                  </a:lnTo>
                  <a:lnTo>
                    <a:pt x="280886" y="11383"/>
                  </a:lnTo>
                  <a:lnTo>
                    <a:pt x="325887" y="2904"/>
                  </a:lnTo>
                  <a:lnTo>
                    <a:pt x="372618" y="0"/>
                  </a:lnTo>
                  <a:lnTo>
                    <a:pt x="419348" y="2904"/>
                  </a:lnTo>
                  <a:lnTo>
                    <a:pt x="464349" y="11383"/>
                  </a:lnTo>
                  <a:lnTo>
                    <a:pt x="507271" y="25087"/>
                  </a:lnTo>
                  <a:lnTo>
                    <a:pt x="547764" y="43668"/>
                  </a:lnTo>
                  <a:lnTo>
                    <a:pt x="585480" y="66774"/>
                  </a:lnTo>
                  <a:lnTo>
                    <a:pt x="620067" y="94057"/>
                  </a:lnTo>
                  <a:lnTo>
                    <a:pt x="651178" y="125168"/>
                  </a:lnTo>
                  <a:lnTo>
                    <a:pt x="678461" y="159755"/>
                  </a:lnTo>
                  <a:lnTo>
                    <a:pt x="701567" y="197471"/>
                  </a:lnTo>
                  <a:lnTo>
                    <a:pt x="720148" y="237964"/>
                  </a:lnTo>
                  <a:lnTo>
                    <a:pt x="733852" y="280886"/>
                  </a:lnTo>
                  <a:lnTo>
                    <a:pt x="742331" y="325887"/>
                  </a:lnTo>
                  <a:lnTo>
                    <a:pt x="745236" y="372617"/>
                  </a:lnTo>
                  <a:lnTo>
                    <a:pt x="742331" y="419348"/>
                  </a:lnTo>
                  <a:lnTo>
                    <a:pt x="733852" y="464349"/>
                  </a:lnTo>
                  <a:lnTo>
                    <a:pt x="720148" y="507271"/>
                  </a:lnTo>
                  <a:lnTo>
                    <a:pt x="701567" y="547764"/>
                  </a:lnTo>
                  <a:lnTo>
                    <a:pt x="678461" y="585480"/>
                  </a:lnTo>
                  <a:lnTo>
                    <a:pt x="651178" y="620067"/>
                  </a:lnTo>
                  <a:lnTo>
                    <a:pt x="620067" y="651178"/>
                  </a:lnTo>
                  <a:lnTo>
                    <a:pt x="585480" y="678461"/>
                  </a:lnTo>
                  <a:lnTo>
                    <a:pt x="547764" y="701567"/>
                  </a:lnTo>
                  <a:lnTo>
                    <a:pt x="507271" y="720148"/>
                  </a:lnTo>
                  <a:lnTo>
                    <a:pt x="464349" y="733852"/>
                  </a:lnTo>
                  <a:lnTo>
                    <a:pt x="419348" y="742331"/>
                  </a:lnTo>
                  <a:lnTo>
                    <a:pt x="372618" y="745235"/>
                  </a:lnTo>
                  <a:lnTo>
                    <a:pt x="325887" y="742331"/>
                  </a:lnTo>
                  <a:lnTo>
                    <a:pt x="280886" y="733852"/>
                  </a:lnTo>
                  <a:lnTo>
                    <a:pt x="237964" y="720148"/>
                  </a:lnTo>
                  <a:lnTo>
                    <a:pt x="197471" y="701567"/>
                  </a:lnTo>
                  <a:lnTo>
                    <a:pt x="159755" y="678461"/>
                  </a:lnTo>
                  <a:lnTo>
                    <a:pt x="125168" y="651178"/>
                  </a:lnTo>
                  <a:lnTo>
                    <a:pt x="94057" y="620067"/>
                  </a:lnTo>
                  <a:lnTo>
                    <a:pt x="66774" y="585480"/>
                  </a:lnTo>
                  <a:lnTo>
                    <a:pt x="43668" y="547764"/>
                  </a:lnTo>
                  <a:lnTo>
                    <a:pt x="25087" y="507271"/>
                  </a:lnTo>
                  <a:lnTo>
                    <a:pt x="11383" y="464349"/>
                  </a:lnTo>
                  <a:lnTo>
                    <a:pt x="2904" y="419348"/>
                  </a:lnTo>
                  <a:lnTo>
                    <a:pt x="0" y="372617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65589" y="4218812"/>
              <a:ext cx="163829" cy="93725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9527285" y="3973829"/>
              <a:ext cx="436245" cy="254635"/>
            </a:xfrm>
            <a:custGeom>
              <a:avLst/>
              <a:gdLst/>
              <a:ahLst/>
              <a:cxnLst/>
              <a:rect l="l" t="t" r="r" b="b"/>
              <a:pathLst>
                <a:path w="436245" h="254635">
                  <a:moveTo>
                    <a:pt x="430275" y="254508"/>
                  </a:moveTo>
                  <a:lnTo>
                    <a:pt x="430275" y="254508"/>
                  </a:lnTo>
                  <a:lnTo>
                    <a:pt x="2540" y="254508"/>
                  </a:lnTo>
                  <a:lnTo>
                    <a:pt x="0" y="252095"/>
                  </a:lnTo>
                  <a:lnTo>
                    <a:pt x="0" y="2413"/>
                  </a:lnTo>
                  <a:lnTo>
                    <a:pt x="2540" y="0"/>
                  </a:lnTo>
                  <a:lnTo>
                    <a:pt x="433324" y="0"/>
                  </a:lnTo>
                  <a:lnTo>
                    <a:pt x="435864" y="2413"/>
                  </a:lnTo>
                  <a:lnTo>
                    <a:pt x="435864" y="252095"/>
                  </a:lnTo>
                  <a:lnTo>
                    <a:pt x="433324" y="254508"/>
                  </a:lnTo>
                  <a:lnTo>
                    <a:pt x="430275" y="254508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9545573" y="3992117"/>
              <a:ext cx="402590" cy="218440"/>
            </a:xfrm>
            <a:custGeom>
              <a:avLst/>
              <a:gdLst/>
              <a:ahLst/>
              <a:cxnLst/>
              <a:rect l="l" t="t" r="r" b="b"/>
              <a:pathLst>
                <a:path w="402590" h="218439">
                  <a:moveTo>
                    <a:pt x="396748" y="217931"/>
                  </a:moveTo>
                  <a:lnTo>
                    <a:pt x="396748" y="217931"/>
                  </a:lnTo>
                  <a:lnTo>
                    <a:pt x="2540" y="217931"/>
                  </a:lnTo>
                  <a:lnTo>
                    <a:pt x="0" y="215518"/>
                  </a:lnTo>
                  <a:lnTo>
                    <a:pt x="0" y="2412"/>
                  </a:lnTo>
                  <a:lnTo>
                    <a:pt x="2540" y="0"/>
                  </a:lnTo>
                  <a:lnTo>
                    <a:pt x="399796" y="0"/>
                  </a:lnTo>
                  <a:lnTo>
                    <a:pt x="402335" y="2412"/>
                  </a:lnTo>
                  <a:lnTo>
                    <a:pt x="402335" y="215518"/>
                  </a:lnTo>
                  <a:lnTo>
                    <a:pt x="399796" y="217931"/>
                  </a:lnTo>
                  <a:lnTo>
                    <a:pt x="396748" y="217931"/>
                  </a:lnTo>
                  <a:close/>
                </a:path>
              </a:pathLst>
            </a:custGeom>
            <a:ln w="1905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9687305" y="4032603"/>
              <a:ext cx="116205" cy="133350"/>
            </a:xfrm>
            <a:custGeom>
              <a:avLst/>
              <a:gdLst/>
              <a:ahLst/>
              <a:cxnLst/>
              <a:rect l="l" t="t" r="r" b="b"/>
              <a:pathLst>
                <a:path w="116204" h="133350">
                  <a:moveTo>
                    <a:pt x="0" y="58574"/>
                  </a:moveTo>
                  <a:lnTo>
                    <a:pt x="16764" y="58574"/>
                  </a:lnTo>
                  <a:lnTo>
                    <a:pt x="115824" y="58574"/>
                  </a:lnTo>
                  <a:lnTo>
                    <a:pt x="115824" y="133250"/>
                  </a:lnTo>
                  <a:lnTo>
                    <a:pt x="0" y="133250"/>
                  </a:lnTo>
                  <a:lnTo>
                    <a:pt x="0" y="58574"/>
                  </a:lnTo>
                  <a:close/>
                </a:path>
                <a:path w="116204" h="133350">
                  <a:moveTo>
                    <a:pt x="97536" y="58574"/>
                  </a:moveTo>
                  <a:lnTo>
                    <a:pt x="97536" y="53748"/>
                  </a:lnTo>
                  <a:lnTo>
                    <a:pt x="97536" y="48922"/>
                  </a:lnTo>
                  <a:lnTo>
                    <a:pt x="97536" y="44985"/>
                  </a:lnTo>
                  <a:lnTo>
                    <a:pt x="97260" y="36058"/>
                  </a:lnTo>
                  <a:lnTo>
                    <a:pt x="69246" y="1456"/>
                  </a:lnTo>
                  <a:lnTo>
                    <a:pt x="57737" y="0"/>
                  </a:lnTo>
                  <a:lnTo>
                    <a:pt x="46227" y="1424"/>
                  </a:lnTo>
                  <a:lnTo>
                    <a:pt x="16916" y="34250"/>
                  </a:lnTo>
                  <a:lnTo>
                    <a:pt x="16716" y="42255"/>
                  </a:lnTo>
                  <a:lnTo>
                    <a:pt x="17111" y="50450"/>
                  </a:lnTo>
                  <a:lnTo>
                    <a:pt x="17399" y="58574"/>
                  </a:lnTo>
                </a:path>
              </a:pathLst>
            </a:custGeom>
            <a:ln w="190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10170414" y="3186810"/>
            <a:ext cx="1654175" cy="1368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842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ED7674"/>
                </a:solidFill>
                <a:latin typeface="Trebuchet MS"/>
                <a:cs typeface="Trebuchet MS"/>
              </a:rPr>
              <a:t>Simplified security</a:t>
            </a:r>
            <a:endParaRPr sz="1800">
              <a:latin typeface="Trebuchet MS"/>
              <a:cs typeface="Trebuchet MS"/>
            </a:endParaRPr>
          </a:p>
          <a:p>
            <a:pPr marL="27940" marR="5080">
              <a:lnSpc>
                <a:spcPct val="100000"/>
              </a:lnSpc>
              <a:spcBef>
                <a:spcPts val="490"/>
              </a:spcBef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Centralized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permissions</a:t>
            </a:r>
            <a:r>
              <a:rPr dirty="0" sz="1600" spc="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table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column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0186161" y="4838191"/>
            <a:ext cx="1454785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Real-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time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monitoring</a:t>
            </a:r>
            <a:r>
              <a:rPr dirty="0" sz="1600" spc="25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integrated auditing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6698360" y="1711159"/>
            <a:ext cx="1766570" cy="2672080"/>
            <a:chOff x="6698360" y="1711159"/>
            <a:chExt cx="1766570" cy="2672080"/>
          </a:xfrm>
        </p:grpSpPr>
        <p:sp>
          <p:nvSpPr>
            <p:cNvPr id="25" name="object 25" descr=""/>
            <p:cNvSpPr/>
            <p:nvPr/>
          </p:nvSpPr>
          <p:spPr>
            <a:xfrm>
              <a:off x="8078977" y="1719097"/>
              <a:ext cx="179070" cy="194310"/>
            </a:xfrm>
            <a:custGeom>
              <a:avLst/>
              <a:gdLst/>
              <a:ahLst/>
              <a:cxnLst/>
              <a:rect l="l" t="t" r="r" b="b"/>
              <a:pathLst>
                <a:path w="179070" h="194310">
                  <a:moveTo>
                    <a:pt x="65277" y="70713"/>
                  </a:moveTo>
                  <a:lnTo>
                    <a:pt x="85699" y="70713"/>
                  </a:lnTo>
                  <a:lnTo>
                    <a:pt x="85699" y="50291"/>
                  </a:lnTo>
                  <a:lnTo>
                    <a:pt x="65277" y="50291"/>
                  </a:lnTo>
                  <a:lnTo>
                    <a:pt x="65277" y="70713"/>
                  </a:lnTo>
                  <a:close/>
                </a:path>
                <a:path w="179070" h="194310">
                  <a:moveTo>
                    <a:pt x="156972" y="69189"/>
                  </a:moveTo>
                  <a:lnTo>
                    <a:pt x="178528" y="69189"/>
                  </a:lnTo>
                  <a:lnTo>
                    <a:pt x="178528" y="48767"/>
                  </a:lnTo>
                  <a:lnTo>
                    <a:pt x="156972" y="48767"/>
                  </a:lnTo>
                  <a:lnTo>
                    <a:pt x="156972" y="69189"/>
                  </a:lnTo>
                  <a:close/>
                </a:path>
                <a:path w="179070" h="194310">
                  <a:moveTo>
                    <a:pt x="42418" y="127101"/>
                  </a:moveTo>
                  <a:lnTo>
                    <a:pt x="62839" y="127101"/>
                  </a:lnTo>
                  <a:lnTo>
                    <a:pt x="62839" y="106679"/>
                  </a:lnTo>
                  <a:lnTo>
                    <a:pt x="42418" y="106679"/>
                  </a:lnTo>
                  <a:lnTo>
                    <a:pt x="42418" y="127101"/>
                  </a:lnTo>
                  <a:close/>
                </a:path>
                <a:path w="179070" h="194310">
                  <a:moveTo>
                    <a:pt x="98805" y="127101"/>
                  </a:moveTo>
                  <a:lnTo>
                    <a:pt x="119227" y="127101"/>
                  </a:lnTo>
                  <a:lnTo>
                    <a:pt x="119227" y="106679"/>
                  </a:lnTo>
                  <a:lnTo>
                    <a:pt x="98805" y="106679"/>
                  </a:lnTo>
                  <a:lnTo>
                    <a:pt x="98805" y="127101"/>
                  </a:lnTo>
                  <a:close/>
                </a:path>
                <a:path w="179070" h="194310">
                  <a:moveTo>
                    <a:pt x="22860" y="194157"/>
                  </a:moveTo>
                  <a:lnTo>
                    <a:pt x="44416" y="194157"/>
                  </a:lnTo>
                  <a:lnTo>
                    <a:pt x="44416" y="173735"/>
                  </a:lnTo>
                  <a:lnTo>
                    <a:pt x="22860" y="173735"/>
                  </a:lnTo>
                  <a:lnTo>
                    <a:pt x="22860" y="194157"/>
                  </a:lnTo>
                  <a:close/>
                </a:path>
                <a:path w="179070" h="194310">
                  <a:moveTo>
                    <a:pt x="74422" y="169773"/>
                  </a:moveTo>
                  <a:lnTo>
                    <a:pt x="94843" y="169773"/>
                  </a:lnTo>
                  <a:lnTo>
                    <a:pt x="94843" y="149351"/>
                  </a:lnTo>
                  <a:lnTo>
                    <a:pt x="74422" y="149351"/>
                  </a:lnTo>
                  <a:lnTo>
                    <a:pt x="74422" y="169773"/>
                  </a:lnTo>
                  <a:close/>
                </a:path>
                <a:path w="179070" h="194310">
                  <a:moveTo>
                    <a:pt x="115570" y="49250"/>
                  </a:moveTo>
                  <a:lnTo>
                    <a:pt x="135991" y="49250"/>
                  </a:lnTo>
                  <a:lnTo>
                    <a:pt x="135991" y="27693"/>
                  </a:lnTo>
                  <a:lnTo>
                    <a:pt x="115570" y="27693"/>
                  </a:lnTo>
                  <a:lnTo>
                    <a:pt x="115570" y="49250"/>
                  </a:lnTo>
                  <a:close/>
                </a:path>
                <a:path w="179070" h="194310">
                  <a:moveTo>
                    <a:pt x="0" y="20421"/>
                  </a:moveTo>
                  <a:lnTo>
                    <a:pt x="21556" y="20421"/>
                  </a:lnTo>
                  <a:lnTo>
                    <a:pt x="21556" y="0"/>
                  </a:lnTo>
                  <a:lnTo>
                    <a:pt x="0" y="0"/>
                  </a:lnTo>
                  <a:lnTo>
                    <a:pt x="0" y="20421"/>
                  </a:lnTo>
                  <a:close/>
                </a:path>
              </a:pathLst>
            </a:custGeom>
            <a:ln w="1587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8217788" y="1775840"/>
              <a:ext cx="238760" cy="298450"/>
            </a:xfrm>
            <a:custGeom>
              <a:avLst/>
              <a:gdLst/>
              <a:ahLst/>
              <a:cxnLst/>
              <a:rect l="l" t="t" r="r" b="b"/>
              <a:pathLst>
                <a:path w="238759" h="298450">
                  <a:moveTo>
                    <a:pt x="119379" y="0"/>
                  </a:moveTo>
                  <a:lnTo>
                    <a:pt x="71633" y="3452"/>
                  </a:lnTo>
                  <a:lnTo>
                    <a:pt x="33829" y="12858"/>
                  </a:lnTo>
                  <a:lnTo>
                    <a:pt x="8955" y="26789"/>
                  </a:lnTo>
                  <a:lnTo>
                    <a:pt x="0" y="43814"/>
                  </a:lnTo>
                  <a:lnTo>
                    <a:pt x="0" y="133604"/>
                  </a:lnTo>
                  <a:lnTo>
                    <a:pt x="0" y="215137"/>
                  </a:lnTo>
                  <a:lnTo>
                    <a:pt x="0" y="254762"/>
                  </a:lnTo>
                  <a:lnTo>
                    <a:pt x="4286" y="267215"/>
                  </a:lnTo>
                  <a:lnTo>
                    <a:pt x="37290" y="287408"/>
                  </a:lnTo>
                  <a:lnTo>
                    <a:pt x="79247" y="296116"/>
                  </a:lnTo>
                  <a:lnTo>
                    <a:pt x="102361" y="297942"/>
                  </a:lnTo>
                  <a:lnTo>
                    <a:pt x="106552" y="298196"/>
                  </a:lnTo>
                  <a:lnTo>
                    <a:pt x="110616" y="298450"/>
                  </a:lnTo>
                  <a:lnTo>
                    <a:pt x="115061" y="298450"/>
                  </a:lnTo>
                  <a:lnTo>
                    <a:pt x="119379" y="298450"/>
                  </a:lnTo>
                  <a:lnTo>
                    <a:pt x="123825" y="298450"/>
                  </a:lnTo>
                  <a:lnTo>
                    <a:pt x="127888" y="298450"/>
                  </a:lnTo>
                  <a:lnTo>
                    <a:pt x="132333" y="298196"/>
                  </a:lnTo>
                  <a:lnTo>
                    <a:pt x="136397" y="297942"/>
                  </a:lnTo>
                  <a:lnTo>
                    <a:pt x="140588" y="297814"/>
                  </a:lnTo>
                  <a:lnTo>
                    <a:pt x="144652" y="297561"/>
                  </a:lnTo>
                  <a:lnTo>
                    <a:pt x="201523" y="287301"/>
                  </a:lnTo>
                  <a:lnTo>
                    <a:pt x="234475" y="267180"/>
                  </a:lnTo>
                  <a:lnTo>
                    <a:pt x="238759" y="254762"/>
                  </a:lnTo>
                  <a:lnTo>
                    <a:pt x="238759" y="213995"/>
                  </a:lnTo>
                  <a:lnTo>
                    <a:pt x="238759" y="132461"/>
                  </a:lnTo>
                  <a:lnTo>
                    <a:pt x="238759" y="111379"/>
                  </a:lnTo>
                  <a:lnTo>
                    <a:pt x="238759" y="43814"/>
                  </a:lnTo>
                  <a:lnTo>
                    <a:pt x="229822" y="26789"/>
                  </a:lnTo>
                  <a:lnTo>
                    <a:pt x="204977" y="12858"/>
                  </a:lnTo>
                  <a:lnTo>
                    <a:pt x="167179" y="3452"/>
                  </a:lnTo>
                  <a:lnTo>
                    <a:pt x="119379" y="0"/>
                  </a:lnTo>
                  <a:close/>
                </a:path>
                <a:path w="238759" h="298450">
                  <a:moveTo>
                    <a:pt x="238759" y="42037"/>
                  </a:moveTo>
                  <a:lnTo>
                    <a:pt x="229840" y="56497"/>
                  </a:lnTo>
                  <a:lnTo>
                    <a:pt x="205025" y="68373"/>
                  </a:lnTo>
                  <a:lnTo>
                    <a:pt x="167233" y="76416"/>
                  </a:lnTo>
                  <a:lnTo>
                    <a:pt x="119379" y="79375"/>
                  </a:lnTo>
                  <a:lnTo>
                    <a:pt x="71526" y="76452"/>
                  </a:lnTo>
                  <a:lnTo>
                    <a:pt x="33734" y="68468"/>
                  </a:lnTo>
                  <a:lnTo>
                    <a:pt x="8919" y="56604"/>
                  </a:lnTo>
                  <a:lnTo>
                    <a:pt x="0" y="42037"/>
                  </a:lnTo>
                  <a:lnTo>
                    <a:pt x="8955" y="26681"/>
                  </a:lnTo>
                  <a:lnTo>
                    <a:pt x="33829" y="13207"/>
                  </a:lnTo>
                  <a:lnTo>
                    <a:pt x="71633" y="3639"/>
                  </a:lnTo>
                  <a:lnTo>
                    <a:pt x="119379" y="0"/>
                  </a:lnTo>
                  <a:lnTo>
                    <a:pt x="167179" y="3639"/>
                  </a:lnTo>
                  <a:lnTo>
                    <a:pt x="204977" y="13208"/>
                  </a:lnTo>
                  <a:lnTo>
                    <a:pt x="229822" y="26681"/>
                  </a:lnTo>
                  <a:lnTo>
                    <a:pt x="238759" y="42037"/>
                  </a:lnTo>
                  <a:close/>
                </a:path>
                <a:path w="238759" h="298450">
                  <a:moveTo>
                    <a:pt x="238759" y="115824"/>
                  </a:moveTo>
                  <a:lnTo>
                    <a:pt x="229840" y="130450"/>
                  </a:lnTo>
                  <a:lnTo>
                    <a:pt x="205025" y="142446"/>
                  </a:lnTo>
                  <a:lnTo>
                    <a:pt x="167233" y="150560"/>
                  </a:lnTo>
                  <a:lnTo>
                    <a:pt x="119379" y="153543"/>
                  </a:lnTo>
                  <a:lnTo>
                    <a:pt x="71526" y="150596"/>
                  </a:lnTo>
                  <a:lnTo>
                    <a:pt x="33734" y="142541"/>
                  </a:lnTo>
                  <a:lnTo>
                    <a:pt x="8919" y="130557"/>
                  </a:lnTo>
                  <a:lnTo>
                    <a:pt x="0" y="115824"/>
                  </a:lnTo>
                </a:path>
                <a:path w="238759" h="298450">
                  <a:moveTo>
                    <a:pt x="238759" y="188975"/>
                  </a:moveTo>
                  <a:lnTo>
                    <a:pt x="229840" y="203602"/>
                  </a:lnTo>
                  <a:lnTo>
                    <a:pt x="205025" y="215598"/>
                  </a:lnTo>
                  <a:lnTo>
                    <a:pt x="167233" y="223712"/>
                  </a:lnTo>
                  <a:lnTo>
                    <a:pt x="119379" y="226695"/>
                  </a:lnTo>
                  <a:lnTo>
                    <a:pt x="71526" y="223748"/>
                  </a:lnTo>
                  <a:lnTo>
                    <a:pt x="33734" y="215693"/>
                  </a:lnTo>
                  <a:lnTo>
                    <a:pt x="8919" y="203709"/>
                  </a:lnTo>
                  <a:lnTo>
                    <a:pt x="0" y="188975"/>
                  </a:lnTo>
                </a:path>
                <a:path w="238759" h="298450">
                  <a:moveTo>
                    <a:pt x="119379" y="0"/>
                  </a:moveTo>
                  <a:lnTo>
                    <a:pt x="71633" y="3452"/>
                  </a:lnTo>
                  <a:lnTo>
                    <a:pt x="33829" y="12858"/>
                  </a:lnTo>
                  <a:lnTo>
                    <a:pt x="8955" y="26789"/>
                  </a:lnTo>
                  <a:lnTo>
                    <a:pt x="0" y="43814"/>
                  </a:lnTo>
                  <a:lnTo>
                    <a:pt x="0" y="133604"/>
                  </a:lnTo>
                  <a:lnTo>
                    <a:pt x="0" y="215137"/>
                  </a:lnTo>
                  <a:lnTo>
                    <a:pt x="0" y="254762"/>
                  </a:lnTo>
                  <a:lnTo>
                    <a:pt x="4286" y="267215"/>
                  </a:lnTo>
                  <a:lnTo>
                    <a:pt x="37290" y="287408"/>
                  </a:lnTo>
                  <a:lnTo>
                    <a:pt x="79247" y="296116"/>
                  </a:lnTo>
                  <a:lnTo>
                    <a:pt x="102361" y="297942"/>
                  </a:lnTo>
                  <a:lnTo>
                    <a:pt x="106552" y="298196"/>
                  </a:lnTo>
                  <a:lnTo>
                    <a:pt x="110616" y="298450"/>
                  </a:lnTo>
                  <a:lnTo>
                    <a:pt x="115061" y="298450"/>
                  </a:lnTo>
                  <a:lnTo>
                    <a:pt x="119379" y="298450"/>
                  </a:lnTo>
                  <a:lnTo>
                    <a:pt x="123825" y="298450"/>
                  </a:lnTo>
                  <a:lnTo>
                    <a:pt x="127888" y="298450"/>
                  </a:lnTo>
                  <a:lnTo>
                    <a:pt x="132333" y="298196"/>
                  </a:lnTo>
                  <a:lnTo>
                    <a:pt x="136397" y="297942"/>
                  </a:lnTo>
                  <a:lnTo>
                    <a:pt x="140588" y="297814"/>
                  </a:lnTo>
                  <a:lnTo>
                    <a:pt x="144652" y="297561"/>
                  </a:lnTo>
                  <a:lnTo>
                    <a:pt x="201523" y="287301"/>
                  </a:lnTo>
                  <a:lnTo>
                    <a:pt x="234475" y="267180"/>
                  </a:lnTo>
                  <a:lnTo>
                    <a:pt x="238759" y="254762"/>
                  </a:lnTo>
                  <a:lnTo>
                    <a:pt x="238759" y="213995"/>
                  </a:lnTo>
                  <a:lnTo>
                    <a:pt x="238759" y="132461"/>
                  </a:lnTo>
                  <a:lnTo>
                    <a:pt x="238759" y="111379"/>
                  </a:lnTo>
                  <a:lnTo>
                    <a:pt x="238759" y="43814"/>
                  </a:lnTo>
                  <a:lnTo>
                    <a:pt x="229822" y="26789"/>
                  </a:lnTo>
                  <a:lnTo>
                    <a:pt x="204977" y="12858"/>
                  </a:lnTo>
                  <a:lnTo>
                    <a:pt x="167179" y="3452"/>
                  </a:lnTo>
                  <a:lnTo>
                    <a:pt x="119379" y="0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98360" y="4027170"/>
              <a:ext cx="215646" cy="331088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6707885" y="3999738"/>
              <a:ext cx="391795" cy="373380"/>
            </a:xfrm>
            <a:custGeom>
              <a:avLst/>
              <a:gdLst/>
              <a:ahLst/>
              <a:cxnLst/>
              <a:rect l="l" t="t" r="r" b="b"/>
              <a:pathLst>
                <a:path w="391795" h="373379">
                  <a:moveTo>
                    <a:pt x="196596" y="31114"/>
                  </a:moveTo>
                  <a:lnTo>
                    <a:pt x="147447" y="0"/>
                  </a:lnTo>
                  <a:lnTo>
                    <a:pt x="49149" y="54482"/>
                  </a:lnTo>
                  <a:lnTo>
                    <a:pt x="49149" y="116331"/>
                  </a:lnTo>
                  <a:lnTo>
                    <a:pt x="0" y="139954"/>
                  </a:lnTo>
                  <a:lnTo>
                    <a:pt x="0" y="188722"/>
                  </a:lnTo>
                  <a:lnTo>
                    <a:pt x="0" y="233425"/>
                  </a:lnTo>
                  <a:lnTo>
                    <a:pt x="49149" y="264541"/>
                  </a:lnTo>
                  <a:lnTo>
                    <a:pt x="49149" y="318897"/>
                  </a:lnTo>
                  <a:lnTo>
                    <a:pt x="147447" y="373380"/>
                  </a:lnTo>
                  <a:lnTo>
                    <a:pt x="196596" y="348361"/>
                  </a:lnTo>
                  <a:lnTo>
                    <a:pt x="196596" y="186689"/>
                  </a:lnTo>
                  <a:lnTo>
                    <a:pt x="147447" y="163322"/>
                  </a:lnTo>
                </a:path>
                <a:path w="391795" h="373379">
                  <a:moveTo>
                    <a:pt x="147828" y="257556"/>
                  </a:moveTo>
                  <a:lnTo>
                    <a:pt x="147828" y="217805"/>
                  </a:lnTo>
                  <a:lnTo>
                    <a:pt x="97536" y="185928"/>
                  </a:lnTo>
                </a:path>
                <a:path w="391795" h="373379">
                  <a:moveTo>
                    <a:pt x="391668" y="147828"/>
                  </a:moveTo>
                  <a:lnTo>
                    <a:pt x="391668" y="188975"/>
                  </a:lnTo>
                  <a:lnTo>
                    <a:pt x="391668" y="230124"/>
                  </a:lnTo>
                  <a:lnTo>
                    <a:pt x="391668" y="147828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904481" y="3999738"/>
              <a:ext cx="195580" cy="373380"/>
            </a:xfrm>
            <a:custGeom>
              <a:avLst/>
              <a:gdLst/>
              <a:ahLst/>
              <a:cxnLst/>
              <a:rect l="l" t="t" r="r" b="b"/>
              <a:pathLst>
                <a:path w="195579" h="373379">
                  <a:moveTo>
                    <a:pt x="146303" y="210312"/>
                  </a:moveTo>
                  <a:lnTo>
                    <a:pt x="195072" y="233172"/>
                  </a:lnTo>
                </a:path>
                <a:path w="195579" h="373379">
                  <a:moveTo>
                    <a:pt x="146303" y="85343"/>
                  </a:moveTo>
                  <a:lnTo>
                    <a:pt x="112775" y="85343"/>
                  </a:lnTo>
                </a:path>
                <a:path w="195579" h="373379">
                  <a:moveTo>
                    <a:pt x="0" y="295656"/>
                  </a:moveTo>
                  <a:lnTo>
                    <a:pt x="48768" y="295656"/>
                  </a:lnTo>
                </a:path>
                <a:path w="195579" h="373379">
                  <a:moveTo>
                    <a:pt x="112775" y="85343"/>
                  </a:moveTo>
                  <a:lnTo>
                    <a:pt x="112775" y="93725"/>
                  </a:lnTo>
                  <a:lnTo>
                    <a:pt x="105664" y="100584"/>
                  </a:lnTo>
                  <a:lnTo>
                    <a:pt x="96774" y="100584"/>
                  </a:lnTo>
                  <a:lnTo>
                    <a:pt x="87884" y="100584"/>
                  </a:lnTo>
                  <a:lnTo>
                    <a:pt x="80772" y="93725"/>
                  </a:lnTo>
                  <a:lnTo>
                    <a:pt x="80772" y="85343"/>
                  </a:lnTo>
                  <a:lnTo>
                    <a:pt x="80772" y="76962"/>
                  </a:lnTo>
                  <a:lnTo>
                    <a:pt x="87884" y="70104"/>
                  </a:lnTo>
                  <a:lnTo>
                    <a:pt x="96774" y="70104"/>
                  </a:lnTo>
                  <a:lnTo>
                    <a:pt x="105664" y="70104"/>
                  </a:lnTo>
                  <a:lnTo>
                    <a:pt x="112775" y="76962"/>
                  </a:lnTo>
                  <a:lnTo>
                    <a:pt x="112775" y="85343"/>
                  </a:lnTo>
                  <a:close/>
                </a:path>
                <a:path w="195579" h="373379">
                  <a:moveTo>
                    <a:pt x="146303" y="201930"/>
                  </a:moveTo>
                  <a:lnTo>
                    <a:pt x="146303" y="210819"/>
                  </a:lnTo>
                  <a:lnTo>
                    <a:pt x="138811" y="217931"/>
                  </a:lnTo>
                  <a:lnTo>
                    <a:pt x="129540" y="217931"/>
                  </a:lnTo>
                  <a:lnTo>
                    <a:pt x="120269" y="217931"/>
                  </a:lnTo>
                  <a:lnTo>
                    <a:pt x="112775" y="210819"/>
                  </a:lnTo>
                  <a:lnTo>
                    <a:pt x="112775" y="201930"/>
                  </a:lnTo>
                  <a:lnTo>
                    <a:pt x="112775" y="193039"/>
                  </a:lnTo>
                  <a:lnTo>
                    <a:pt x="120269" y="185928"/>
                  </a:lnTo>
                  <a:lnTo>
                    <a:pt x="129540" y="185928"/>
                  </a:lnTo>
                  <a:lnTo>
                    <a:pt x="138811" y="185928"/>
                  </a:lnTo>
                  <a:lnTo>
                    <a:pt x="146303" y="193039"/>
                  </a:lnTo>
                  <a:lnTo>
                    <a:pt x="146303" y="201930"/>
                  </a:lnTo>
                  <a:close/>
                </a:path>
                <a:path w="195579" h="373379">
                  <a:moveTo>
                    <a:pt x="80772" y="163068"/>
                  </a:moveTo>
                  <a:lnTo>
                    <a:pt x="80772" y="171450"/>
                  </a:lnTo>
                  <a:lnTo>
                    <a:pt x="73660" y="178307"/>
                  </a:lnTo>
                  <a:lnTo>
                    <a:pt x="64770" y="178307"/>
                  </a:lnTo>
                  <a:lnTo>
                    <a:pt x="55879" y="178307"/>
                  </a:lnTo>
                  <a:lnTo>
                    <a:pt x="48768" y="171450"/>
                  </a:lnTo>
                  <a:lnTo>
                    <a:pt x="48768" y="163068"/>
                  </a:lnTo>
                  <a:lnTo>
                    <a:pt x="48768" y="154686"/>
                  </a:lnTo>
                  <a:lnTo>
                    <a:pt x="55879" y="147828"/>
                  </a:lnTo>
                  <a:lnTo>
                    <a:pt x="64770" y="147828"/>
                  </a:lnTo>
                  <a:lnTo>
                    <a:pt x="73660" y="147828"/>
                  </a:lnTo>
                  <a:lnTo>
                    <a:pt x="80772" y="154686"/>
                  </a:lnTo>
                  <a:lnTo>
                    <a:pt x="80772" y="163068"/>
                  </a:lnTo>
                  <a:close/>
                </a:path>
                <a:path w="195579" h="373379">
                  <a:moveTo>
                    <a:pt x="80772" y="295656"/>
                  </a:moveTo>
                  <a:lnTo>
                    <a:pt x="80772" y="304038"/>
                  </a:lnTo>
                  <a:lnTo>
                    <a:pt x="73660" y="310895"/>
                  </a:lnTo>
                  <a:lnTo>
                    <a:pt x="64770" y="310895"/>
                  </a:lnTo>
                  <a:lnTo>
                    <a:pt x="55879" y="310895"/>
                  </a:lnTo>
                  <a:lnTo>
                    <a:pt x="48768" y="304038"/>
                  </a:lnTo>
                  <a:lnTo>
                    <a:pt x="48768" y="295656"/>
                  </a:lnTo>
                  <a:lnTo>
                    <a:pt x="48768" y="287274"/>
                  </a:lnTo>
                  <a:lnTo>
                    <a:pt x="55879" y="280416"/>
                  </a:lnTo>
                  <a:lnTo>
                    <a:pt x="64770" y="280416"/>
                  </a:lnTo>
                  <a:lnTo>
                    <a:pt x="73660" y="280416"/>
                  </a:lnTo>
                  <a:lnTo>
                    <a:pt x="80772" y="287274"/>
                  </a:lnTo>
                  <a:lnTo>
                    <a:pt x="80772" y="295656"/>
                  </a:lnTo>
                  <a:close/>
                </a:path>
                <a:path w="195579" h="373379">
                  <a:moveTo>
                    <a:pt x="48768" y="155575"/>
                  </a:moveTo>
                  <a:lnTo>
                    <a:pt x="0" y="124460"/>
                  </a:lnTo>
                  <a:lnTo>
                    <a:pt x="0" y="31114"/>
                  </a:lnTo>
                  <a:lnTo>
                    <a:pt x="48768" y="0"/>
                  </a:lnTo>
                  <a:lnTo>
                    <a:pt x="146303" y="55753"/>
                  </a:lnTo>
                  <a:lnTo>
                    <a:pt x="146303" y="116331"/>
                  </a:lnTo>
                  <a:lnTo>
                    <a:pt x="195072" y="142748"/>
                  </a:lnTo>
                  <a:lnTo>
                    <a:pt x="195072" y="188722"/>
                  </a:lnTo>
                  <a:lnTo>
                    <a:pt x="195072" y="233425"/>
                  </a:lnTo>
                  <a:lnTo>
                    <a:pt x="146303" y="264541"/>
                  </a:lnTo>
                  <a:lnTo>
                    <a:pt x="146303" y="318897"/>
                  </a:lnTo>
                  <a:lnTo>
                    <a:pt x="48768" y="373380"/>
                  </a:lnTo>
                  <a:lnTo>
                    <a:pt x="0" y="350012"/>
                  </a:lnTo>
                  <a:lnTo>
                    <a:pt x="0" y="189230"/>
                  </a:lnTo>
                </a:path>
              </a:pathLst>
            </a:custGeom>
            <a:ln w="190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50196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15"/>
              <a:t>AWS</a:t>
            </a:r>
            <a:r>
              <a:rPr dirty="0" spc="-180"/>
              <a:t> </a:t>
            </a:r>
            <a:r>
              <a:rPr dirty="0"/>
              <a:t>Lake</a:t>
            </a:r>
            <a:r>
              <a:rPr dirty="0" spc="-175"/>
              <a:t> </a:t>
            </a:r>
            <a:r>
              <a:rPr dirty="0" spc="-10"/>
              <a:t>Formation</a:t>
            </a:r>
          </a:p>
        </p:txBody>
      </p:sp>
      <p:sp>
        <p:nvSpPr>
          <p:cNvPr id="31" name="object 3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927342" y="1838705"/>
            <a:ext cx="0" cy="3728085"/>
          </a:xfrm>
          <a:custGeom>
            <a:avLst/>
            <a:gdLst/>
            <a:ahLst/>
            <a:cxnLst/>
            <a:rect l="l" t="t" r="r" b="b"/>
            <a:pathLst>
              <a:path w="0" h="3728085">
                <a:moveTo>
                  <a:pt x="0" y="0"/>
                </a:moveTo>
                <a:lnTo>
                  <a:pt x="0" y="3727958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7357109" y="2181605"/>
            <a:ext cx="4130040" cy="6985"/>
          </a:xfrm>
          <a:custGeom>
            <a:avLst/>
            <a:gdLst/>
            <a:ahLst/>
            <a:cxnLst/>
            <a:rect l="l" t="t" r="r" b="b"/>
            <a:pathLst>
              <a:path w="4130040" h="6985">
                <a:moveTo>
                  <a:pt x="0" y="0"/>
                </a:moveTo>
                <a:lnTo>
                  <a:pt x="4129532" y="6604"/>
                </a:lnTo>
              </a:path>
            </a:pathLst>
          </a:custGeom>
          <a:ln w="19050">
            <a:solidFill>
              <a:srgbClr val="D7B8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7357109" y="3051810"/>
            <a:ext cx="4152900" cy="8255"/>
          </a:xfrm>
          <a:custGeom>
            <a:avLst/>
            <a:gdLst/>
            <a:ahLst/>
            <a:cxnLst/>
            <a:rect l="l" t="t" r="r" b="b"/>
            <a:pathLst>
              <a:path w="4152900" h="8255">
                <a:moveTo>
                  <a:pt x="0" y="0"/>
                </a:moveTo>
                <a:lnTo>
                  <a:pt x="4152900" y="8000"/>
                </a:lnTo>
              </a:path>
            </a:pathLst>
          </a:custGeom>
          <a:ln w="19049">
            <a:solidFill>
              <a:srgbClr val="D7B8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7357109" y="3920490"/>
            <a:ext cx="4159885" cy="0"/>
          </a:xfrm>
          <a:custGeom>
            <a:avLst/>
            <a:gdLst/>
            <a:ahLst/>
            <a:cxnLst/>
            <a:rect l="l" t="t" r="r" b="b"/>
            <a:pathLst>
              <a:path w="4159884" h="0">
                <a:moveTo>
                  <a:pt x="0" y="0"/>
                </a:moveTo>
                <a:lnTo>
                  <a:pt x="4159885" y="0"/>
                </a:lnTo>
              </a:path>
            </a:pathLst>
          </a:custGeom>
          <a:ln w="19050">
            <a:solidFill>
              <a:srgbClr val="D7B8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7376921" y="3319652"/>
            <a:ext cx="19907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Efficient</a:t>
            </a:r>
            <a:r>
              <a:rPr dirty="0" sz="2000" spc="-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sharing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376921" y="4273041"/>
            <a:ext cx="31978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r>
              <a:rPr dirty="0" sz="2000" spc="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000" spc="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integrated</a:t>
            </a:r>
            <a:r>
              <a:rPr dirty="0" sz="2000" spc="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tools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376921" y="1612138"/>
            <a:ext cx="3626485" cy="11887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5" b="1">
                <a:solidFill>
                  <a:srgbClr val="FFFFFF"/>
                </a:solidFill>
                <a:latin typeface="Trebuchet MS"/>
                <a:cs typeface="Trebuchet MS"/>
              </a:rPr>
              <a:t>Single</a:t>
            </a:r>
            <a:r>
              <a:rPr dirty="0" sz="2000" spc="-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place to</a:t>
            </a: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manage</a:t>
            </a: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 access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25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Open</a:t>
            </a:r>
            <a:r>
              <a:rPr dirty="0" sz="2000" spc="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file</a:t>
            </a:r>
            <a:r>
              <a:rPr dirty="0" sz="2000" spc="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formats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376921" y="5142738"/>
            <a:ext cx="16903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Cost-</a:t>
            </a:r>
            <a:r>
              <a:rPr dirty="0" sz="2000" spc="-20" b="1">
                <a:solidFill>
                  <a:srgbClr val="FFFFFF"/>
                </a:solidFill>
                <a:latin typeface="Trebuchet MS"/>
                <a:cs typeface="Trebuchet MS"/>
              </a:rPr>
              <a:t>effective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7326630" y="4935473"/>
            <a:ext cx="4159885" cy="0"/>
          </a:xfrm>
          <a:custGeom>
            <a:avLst/>
            <a:gdLst/>
            <a:ahLst/>
            <a:cxnLst/>
            <a:rect l="l" t="t" r="r" b="b"/>
            <a:pathLst>
              <a:path w="4159884" h="0">
                <a:moveTo>
                  <a:pt x="0" y="0"/>
                </a:moveTo>
                <a:lnTo>
                  <a:pt x="4159885" y="0"/>
                </a:lnTo>
              </a:path>
            </a:pathLst>
          </a:custGeom>
          <a:ln w="19050">
            <a:solidFill>
              <a:srgbClr val="D7B83D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2578" y="4830038"/>
            <a:ext cx="2837665" cy="1468653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2724911" y="5230367"/>
            <a:ext cx="1856739" cy="605155"/>
          </a:xfrm>
          <a:prstGeom prst="rect">
            <a:avLst/>
          </a:prstGeom>
          <a:solidFill>
            <a:srgbClr val="040000"/>
          </a:solidFill>
        </p:spPr>
        <p:txBody>
          <a:bodyPr wrap="square" lIns="0" tIns="33655" rIns="0" bIns="0" rtlCol="0" vert="horz">
            <a:spAutoFit/>
          </a:bodyPr>
          <a:lstStyle/>
          <a:p>
            <a:pPr algn="ctr" marR="48260">
              <a:lnSpc>
                <a:spcPct val="100000"/>
              </a:lnSpc>
              <a:spcBef>
                <a:spcPts val="265"/>
              </a:spcBef>
            </a:pPr>
            <a:r>
              <a:rPr dirty="0" sz="1650" spc="60">
                <a:solidFill>
                  <a:srgbClr val="D7B83D"/>
                </a:solidFill>
                <a:latin typeface="Trebuchet MS"/>
                <a:cs typeface="Trebuchet MS"/>
              </a:rPr>
              <a:t>Amazon</a:t>
            </a:r>
            <a:r>
              <a:rPr dirty="0" sz="1650" spc="-70">
                <a:solidFill>
                  <a:srgbClr val="D7B83D"/>
                </a:solidFill>
                <a:latin typeface="Trebuchet MS"/>
                <a:cs typeface="Trebuchet MS"/>
              </a:rPr>
              <a:t> </a:t>
            </a:r>
            <a:r>
              <a:rPr dirty="0" sz="1650" spc="114">
                <a:solidFill>
                  <a:srgbClr val="D7B83D"/>
                </a:solidFill>
                <a:latin typeface="Trebuchet MS"/>
                <a:cs typeface="Trebuchet MS"/>
              </a:rPr>
              <a:t>S3</a:t>
            </a:r>
            <a:endParaRPr sz="16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dirty="0" sz="1650">
                <a:solidFill>
                  <a:srgbClr val="D7B83D"/>
                </a:solidFill>
                <a:latin typeface="Trebuchet MS"/>
                <a:cs typeface="Trebuchet MS"/>
              </a:rPr>
              <a:t>data</a:t>
            </a:r>
            <a:r>
              <a:rPr dirty="0" sz="1650" spc="-35">
                <a:solidFill>
                  <a:srgbClr val="D7B83D"/>
                </a:solidFill>
                <a:latin typeface="Trebuchet MS"/>
                <a:cs typeface="Trebuchet MS"/>
              </a:rPr>
              <a:t> </a:t>
            </a:r>
            <a:r>
              <a:rPr dirty="0" sz="1650">
                <a:solidFill>
                  <a:srgbClr val="D7B83D"/>
                </a:solidFill>
                <a:latin typeface="Trebuchet MS"/>
                <a:cs typeface="Trebuchet MS"/>
              </a:rPr>
              <a:t>lake</a:t>
            </a:r>
            <a:r>
              <a:rPr dirty="0" sz="1650" spc="-35">
                <a:solidFill>
                  <a:srgbClr val="D7B83D"/>
                </a:solidFill>
                <a:latin typeface="Trebuchet MS"/>
                <a:cs typeface="Trebuchet MS"/>
              </a:rPr>
              <a:t> </a:t>
            </a:r>
            <a:r>
              <a:rPr dirty="0" sz="1650" spc="-10">
                <a:solidFill>
                  <a:srgbClr val="D7B83D"/>
                </a:solidFill>
                <a:latin typeface="Trebuchet MS"/>
                <a:cs typeface="Trebuchet MS"/>
              </a:rPr>
              <a:t>storage</a:t>
            </a:r>
            <a:endParaRPr sz="1650">
              <a:latin typeface="Trebuchet MS"/>
              <a:cs typeface="Trebuchet MS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839724" y="2891218"/>
            <a:ext cx="4579620" cy="3434715"/>
            <a:chOff x="839724" y="2891218"/>
            <a:chExt cx="4579620" cy="3434715"/>
          </a:xfrm>
        </p:grpSpPr>
        <p:sp>
          <p:nvSpPr>
            <p:cNvPr id="14" name="object 14" descr=""/>
            <p:cNvSpPr/>
            <p:nvPr/>
          </p:nvSpPr>
          <p:spPr>
            <a:xfrm>
              <a:off x="2163318" y="3460241"/>
              <a:ext cx="2847340" cy="2853055"/>
            </a:xfrm>
            <a:custGeom>
              <a:avLst/>
              <a:gdLst/>
              <a:ahLst/>
              <a:cxnLst/>
              <a:rect l="l" t="t" r="r" b="b"/>
              <a:pathLst>
                <a:path w="2847340" h="2853054">
                  <a:moveTo>
                    <a:pt x="0" y="1426464"/>
                  </a:moveTo>
                  <a:lnTo>
                    <a:pt x="792" y="1378422"/>
                  </a:lnTo>
                  <a:lnTo>
                    <a:pt x="3151" y="1330779"/>
                  </a:lnTo>
                  <a:lnTo>
                    <a:pt x="7054" y="1283558"/>
                  </a:lnTo>
                  <a:lnTo>
                    <a:pt x="12474" y="1236785"/>
                  </a:lnTo>
                  <a:lnTo>
                    <a:pt x="19387" y="1190484"/>
                  </a:lnTo>
                  <a:lnTo>
                    <a:pt x="27769" y="1144680"/>
                  </a:lnTo>
                  <a:lnTo>
                    <a:pt x="37593" y="1099399"/>
                  </a:lnTo>
                  <a:lnTo>
                    <a:pt x="48835" y="1054665"/>
                  </a:lnTo>
                  <a:lnTo>
                    <a:pt x="61471" y="1010504"/>
                  </a:lnTo>
                  <a:lnTo>
                    <a:pt x="75475" y="966939"/>
                  </a:lnTo>
                  <a:lnTo>
                    <a:pt x="90823" y="923998"/>
                  </a:lnTo>
                  <a:lnTo>
                    <a:pt x="107489" y="881703"/>
                  </a:lnTo>
                  <a:lnTo>
                    <a:pt x="125449" y="840081"/>
                  </a:lnTo>
                  <a:lnTo>
                    <a:pt x="144677" y="799155"/>
                  </a:lnTo>
                  <a:lnTo>
                    <a:pt x="165150" y="758952"/>
                  </a:lnTo>
                  <a:lnTo>
                    <a:pt x="186841" y="719496"/>
                  </a:lnTo>
                  <a:lnTo>
                    <a:pt x="209726" y="680812"/>
                  </a:lnTo>
                  <a:lnTo>
                    <a:pt x="233780" y="642926"/>
                  </a:lnTo>
                  <a:lnTo>
                    <a:pt x="258979" y="605861"/>
                  </a:lnTo>
                  <a:lnTo>
                    <a:pt x="285296" y="569643"/>
                  </a:lnTo>
                  <a:lnTo>
                    <a:pt x="312708" y="534297"/>
                  </a:lnTo>
                  <a:lnTo>
                    <a:pt x="341190" y="499848"/>
                  </a:lnTo>
                  <a:lnTo>
                    <a:pt x="370716" y="466321"/>
                  </a:lnTo>
                  <a:lnTo>
                    <a:pt x="401261" y="433741"/>
                  </a:lnTo>
                  <a:lnTo>
                    <a:pt x="432802" y="402132"/>
                  </a:lnTo>
                  <a:lnTo>
                    <a:pt x="465312" y="371521"/>
                  </a:lnTo>
                  <a:lnTo>
                    <a:pt x="498767" y="341931"/>
                  </a:lnTo>
                  <a:lnTo>
                    <a:pt x="533142" y="313388"/>
                  </a:lnTo>
                  <a:lnTo>
                    <a:pt x="568412" y="285917"/>
                  </a:lnTo>
                  <a:lnTo>
                    <a:pt x="604552" y="259542"/>
                  </a:lnTo>
                  <a:lnTo>
                    <a:pt x="641538" y="234289"/>
                  </a:lnTo>
                  <a:lnTo>
                    <a:pt x="679343" y="210183"/>
                  </a:lnTo>
                  <a:lnTo>
                    <a:pt x="717945" y="187248"/>
                  </a:lnTo>
                  <a:lnTo>
                    <a:pt x="757316" y="165510"/>
                  </a:lnTo>
                  <a:lnTo>
                    <a:pt x="797434" y="144993"/>
                  </a:lnTo>
                  <a:lnTo>
                    <a:pt x="838272" y="125722"/>
                  </a:lnTo>
                  <a:lnTo>
                    <a:pt x="879805" y="107724"/>
                  </a:lnTo>
                  <a:lnTo>
                    <a:pt x="922010" y="91021"/>
                  </a:lnTo>
                  <a:lnTo>
                    <a:pt x="964861" y="75640"/>
                  </a:lnTo>
                  <a:lnTo>
                    <a:pt x="1008333" y="61606"/>
                  </a:lnTo>
                  <a:lnTo>
                    <a:pt x="1052400" y="48942"/>
                  </a:lnTo>
                  <a:lnTo>
                    <a:pt x="1097040" y="37675"/>
                  </a:lnTo>
                  <a:lnTo>
                    <a:pt x="1142225" y="27829"/>
                  </a:lnTo>
                  <a:lnTo>
                    <a:pt x="1187932" y="19430"/>
                  </a:lnTo>
                  <a:lnTo>
                    <a:pt x="1234135" y="12502"/>
                  </a:lnTo>
                  <a:lnTo>
                    <a:pt x="1280810" y="7069"/>
                  </a:lnTo>
                  <a:lnTo>
                    <a:pt x="1327932" y="3158"/>
                  </a:lnTo>
                  <a:lnTo>
                    <a:pt x="1375475" y="793"/>
                  </a:lnTo>
                  <a:lnTo>
                    <a:pt x="1423416" y="0"/>
                  </a:lnTo>
                  <a:lnTo>
                    <a:pt x="1471356" y="793"/>
                  </a:lnTo>
                  <a:lnTo>
                    <a:pt x="1518899" y="3158"/>
                  </a:lnTo>
                  <a:lnTo>
                    <a:pt x="1566021" y="7069"/>
                  </a:lnTo>
                  <a:lnTo>
                    <a:pt x="1612696" y="12502"/>
                  </a:lnTo>
                  <a:lnTo>
                    <a:pt x="1658899" y="19430"/>
                  </a:lnTo>
                  <a:lnTo>
                    <a:pt x="1704606" y="27829"/>
                  </a:lnTo>
                  <a:lnTo>
                    <a:pt x="1749791" y="37675"/>
                  </a:lnTo>
                  <a:lnTo>
                    <a:pt x="1794431" y="48942"/>
                  </a:lnTo>
                  <a:lnTo>
                    <a:pt x="1838498" y="61606"/>
                  </a:lnTo>
                  <a:lnTo>
                    <a:pt x="1881970" y="75640"/>
                  </a:lnTo>
                  <a:lnTo>
                    <a:pt x="1924821" y="91021"/>
                  </a:lnTo>
                  <a:lnTo>
                    <a:pt x="1967026" y="107724"/>
                  </a:lnTo>
                  <a:lnTo>
                    <a:pt x="2008559" y="125722"/>
                  </a:lnTo>
                  <a:lnTo>
                    <a:pt x="2049397" y="144993"/>
                  </a:lnTo>
                  <a:lnTo>
                    <a:pt x="2089515" y="165510"/>
                  </a:lnTo>
                  <a:lnTo>
                    <a:pt x="2128886" y="187248"/>
                  </a:lnTo>
                  <a:lnTo>
                    <a:pt x="2167488" y="210183"/>
                  </a:lnTo>
                  <a:lnTo>
                    <a:pt x="2205293" y="234289"/>
                  </a:lnTo>
                  <a:lnTo>
                    <a:pt x="2242279" y="259542"/>
                  </a:lnTo>
                  <a:lnTo>
                    <a:pt x="2278419" y="285917"/>
                  </a:lnTo>
                  <a:lnTo>
                    <a:pt x="2313689" y="313388"/>
                  </a:lnTo>
                  <a:lnTo>
                    <a:pt x="2348064" y="341931"/>
                  </a:lnTo>
                  <a:lnTo>
                    <a:pt x="2381519" y="371521"/>
                  </a:lnTo>
                  <a:lnTo>
                    <a:pt x="2414029" y="402132"/>
                  </a:lnTo>
                  <a:lnTo>
                    <a:pt x="2445570" y="433741"/>
                  </a:lnTo>
                  <a:lnTo>
                    <a:pt x="2476115" y="466321"/>
                  </a:lnTo>
                  <a:lnTo>
                    <a:pt x="2505641" y="499848"/>
                  </a:lnTo>
                  <a:lnTo>
                    <a:pt x="2534123" y="534297"/>
                  </a:lnTo>
                  <a:lnTo>
                    <a:pt x="2561535" y="569643"/>
                  </a:lnTo>
                  <a:lnTo>
                    <a:pt x="2587852" y="605861"/>
                  </a:lnTo>
                  <a:lnTo>
                    <a:pt x="2613051" y="642926"/>
                  </a:lnTo>
                  <a:lnTo>
                    <a:pt x="2637105" y="680812"/>
                  </a:lnTo>
                  <a:lnTo>
                    <a:pt x="2659990" y="719496"/>
                  </a:lnTo>
                  <a:lnTo>
                    <a:pt x="2681681" y="758952"/>
                  </a:lnTo>
                  <a:lnTo>
                    <a:pt x="2702154" y="799155"/>
                  </a:lnTo>
                  <a:lnTo>
                    <a:pt x="2721382" y="840081"/>
                  </a:lnTo>
                  <a:lnTo>
                    <a:pt x="2739342" y="881703"/>
                  </a:lnTo>
                  <a:lnTo>
                    <a:pt x="2756008" y="923998"/>
                  </a:lnTo>
                  <a:lnTo>
                    <a:pt x="2771356" y="966939"/>
                  </a:lnTo>
                  <a:lnTo>
                    <a:pt x="2785360" y="1010504"/>
                  </a:lnTo>
                  <a:lnTo>
                    <a:pt x="2797996" y="1054665"/>
                  </a:lnTo>
                  <a:lnTo>
                    <a:pt x="2809238" y="1099399"/>
                  </a:lnTo>
                  <a:lnTo>
                    <a:pt x="2819062" y="1144680"/>
                  </a:lnTo>
                  <a:lnTo>
                    <a:pt x="2827444" y="1190484"/>
                  </a:lnTo>
                  <a:lnTo>
                    <a:pt x="2834357" y="1236785"/>
                  </a:lnTo>
                  <a:lnTo>
                    <a:pt x="2839777" y="1283558"/>
                  </a:lnTo>
                  <a:lnTo>
                    <a:pt x="2843680" y="1330779"/>
                  </a:lnTo>
                  <a:lnTo>
                    <a:pt x="2846039" y="1378422"/>
                  </a:lnTo>
                  <a:lnTo>
                    <a:pt x="2846832" y="1426464"/>
                  </a:lnTo>
                  <a:lnTo>
                    <a:pt x="2846039" y="1474507"/>
                  </a:lnTo>
                  <a:lnTo>
                    <a:pt x="2843680" y="1522152"/>
                  </a:lnTo>
                  <a:lnTo>
                    <a:pt x="2839777" y="1569375"/>
                  </a:lnTo>
                  <a:lnTo>
                    <a:pt x="2834357" y="1616150"/>
                  </a:lnTo>
                  <a:lnTo>
                    <a:pt x="2827444" y="1662453"/>
                  </a:lnTo>
                  <a:lnTo>
                    <a:pt x="2819062" y="1708258"/>
                  </a:lnTo>
                  <a:lnTo>
                    <a:pt x="2809238" y="1753540"/>
                  </a:lnTo>
                  <a:lnTo>
                    <a:pt x="2797996" y="1798275"/>
                  </a:lnTo>
                  <a:lnTo>
                    <a:pt x="2785360" y="1842437"/>
                  </a:lnTo>
                  <a:lnTo>
                    <a:pt x="2771356" y="1886002"/>
                  </a:lnTo>
                  <a:lnTo>
                    <a:pt x="2756008" y="1928945"/>
                  </a:lnTo>
                  <a:lnTo>
                    <a:pt x="2739342" y="1971240"/>
                  </a:lnTo>
                  <a:lnTo>
                    <a:pt x="2721382" y="2012863"/>
                  </a:lnTo>
                  <a:lnTo>
                    <a:pt x="2702154" y="2053788"/>
                  </a:lnTo>
                  <a:lnTo>
                    <a:pt x="2681681" y="2093992"/>
                  </a:lnTo>
                  <a:lnTo>
                    <a:pt x="2659990" y="2133448"/>
                  </a:lnTo>
                  <a:lnTo>
                    <a:pt x="2637105" y="2172132"/>
                  </a:lnTo>
                  <a:lnTo>
                    <a:pt x="2613051" y="2210018"/>
                  </a:lnTo>
                  <a:lnTo>
                    <a:pt x="2587852" y="2247083"/>
                  </a:lnTo>
                  <a:lnTo>
                    <a:pt x="2561535" y="2283300"/>
                  </a:lnTo>
                  <a:lnTo>
                    <a:pt x="2534123" y="2318646"/>
                  </a:lnTo>
                  <a:lnTo>
                    <a:pt x="2505641" y="2353095"/>
                  </a:lnTo>
                  <a:lnTo>
                    <a:pt x="2476115" y="2386621"/>
                  </a:lnTo>
                  <a:lnTo>
                    <a:pt x="2445570" y="2419201"/>
                  </a:lnTo>
                  <a:lnTo>
                    <a:pt x="2414029" y="2450809"/>
                  </a:lnTo>
                  <a:lnTo>
                    <a:pt x="2381519" y="2481419"/>
                  </a:lnTo>
                  <a:lnTo>
                    <a:pt x="2348064" y="2511009"/>
                  </a:lnTo>
                  <a:lnTo>
                    <a:pt x="2313689" y="2539551"/>
                  </a:lnTo>
                  <a:lnTo>
                    <a:pt x="2278419" y="2567022"/>
                  </a:lnTo>
                  <a:lnTo>
                    <a:pt x="2242279" y="2593395"/>
                  </a:lnTo>
                  <a:lnTo>
                    <a:pt x="2205293" y="2618648"/>
                  </a:lnTo>
                  <a:lnTo>
                    <a:pt x="2167488" y="2642753"/>
                  </a:lnTo>
                  <a:lnTo>
                    <a:pt x="2128886" y="2665687"/>
                  </a:lnTo>
                  <a:lnTo>
                    <a:pt x="2089515" y="2687425"/>
                  </a:lnTo>
                  <a:lnTo>
                    <a:pt x="2049397" y="2707941"/>
                  </a:lnTo>
                  <a:lnTo>
                    <a:pt x="2008559" y="2727210"/>
                  </a:lnTo>
                  <a:lnTo>
                    <a:pt x="1967026" y="2745209"/>
                  </a:lnTo>
                  <a:lnTo>
                    <a:pt x="1924821" y="2761910"/>
                  </a:lnTo>
                  <a:lnTo>
                    <a:pt x="1881970" y="2777291"/>
                  </a:lnTo>
                  <a:lnTo>
                    <a:pt x="1838498" y="2791325"/>
                  </a:lnTo>
                  <a:lnTo>
                    <a:pt x="1794431" y="2803987"/>
                  </a:lnTo>
                  <a:lnTo>
                    <a:pt x="1749791" y="2815254"/>
                  </a:lnTo>
                  <a:lnTo>
                    <a:pt x="1704606" y="2825099"/>
                  </a:lnTo>
                  <a:lnTo>
                    <a:pt x="1658899" y="2833498"/>
                  </a:lnTo>
                  <a:lnTo>
                    <a:pt x="1612696" y="2840426"/>
                  </a:lnTo>
                  <a:lnTo>
                    <a:pt x="1566021" y="2845858"/>
                  </a:lnTo>
                  <a:lnTo>
                    <a:pt x="1518899" y="2849769"/>
                  </a:lnTo>
                  <a:lnTo>
                    <a:pt x="1471356" y="2852134"/>
                  </a:lnTo>
                  <a:lnTo>
                    <a:pt x="1423416" y="2852928"/>
                  </a:lnTo>
                  <a:lnTo>
                    <a:pt x="1375475" y="2852134"/>
                  </a:lnTo>
                  <a:lnTo>
                    <a:pt x="1327932" y="2849769"/>
                  </a:lnTo>
                  <a:lnTo>
                    <a:pt x="1280810" y="2845858"/>
                  </a:lnTo>
                  <a:lnTo>
                    <a:pt x="1234135" y="2840426"/>
                  </a:lnTo>
                  <a:lnTo>
                    <a:pt x="1187932" y="2833498"/>
                  </a:lnTo>
                  <a:lnTo>
                    <a:pt x="1142225" y="2825099"/>
                  </a:lnTo>
                  <a:lnTo>
                    <a:pt x="1097040" y="2815254"/>
                  </a:lnTo>
                  <a:lnTo>
                    <a:pt x="1052400" y="2803987"/>
                  </a:lnTo>
                  <a:lnTo>
                    <a:pt x="1008333" y="2791325"/>
                  </a:lnTo>
                  <a:lnTo>
                    <a:pt x="964861" y="2777291"/>
                  </a:lnTo>
                  <a:lnTo>
                    <a:pt x="922010" y="2761910"/>
                  </a:lnTo>
                  <a:lnTo>
                    <a:pt x="879805" y="2745209"/>
                  </a:lnTo>
                  <a:lnTo>
                    <a:pt x="838272" y="2727210"/>
                  </a:lnTo>
                  <a:lnTo>
                    <a:pt x="797434" y="2707941"/>
                  </a:lnTo>
                  <a:lnTo>
                    <a:pt x="757316" y="2687425"/>
                  </a:lnTo>
                  <a:lnTo>
                    <a:pt x="717945" y="2665687"/>
                  </a:lnTo>
                  <a:lnTo>
                    <a:pt x="679343" y="2642753"/>
                  </a:lnTo>
                  <a:lnTo>
                    <a:pt x="641538" y="2618648"/>
                  </a:lnTo>
                  <a:lnTo>
                    <a:pt x="604552" y="2593395"/>
                  </a:lnTo>
                  <a:lnTo>
                    <a:pt x="568412" y="2567022"/>
                  </a:lnTo>
                  <a:lnTo>
                    <a:pt x="533142" y="2539551"/>
                  </a:lnTo>
                  <a:lnTo>
                    <a:pt x="498767" y="2511009"/>
                  </a:lnTo>
                  <a:lnTo>
                    <a:pt x="465312" y="2481419"/>
                  </a:lnTo>
                  <a:lnTo>
                    <a:pt x="432802" y="2450809"/>
                  </a:lnTo>
                  <a:lnTo>
                    <a:pt x="401261" y="2419201"/>
                  </a:lnTo>
                  <a:lnTo>
                    <a:pt x="370716" y="2386621"/>
                  </a:lnTo>
                  <a:lnTo>
                    <a:pt x="341190" y="2353095"/>
                  </a:lnTo>
                  <a:lnTo>
                    <a:pt x="312708" y="2318646"/>
                  </a:lnTo>
                  <a:lnTo>
                    <a:pt x="285296" y="2283300"/>
                  </a:lnTo>
                  <a:lnTo>
                    <a:pt x="258979" y="2247083"/>
                  </a:lnTo>
                  <a:lnTo>
                    <a:pt x="233780" y="2210018"/>
                  </a:lnTo>
                  <a:lnTo>
                    <a:pt x="209726" y="2172132"/>
                  </a:lnTo>
                  <a:lnTo>
                    <a:pt x="186841" y="2133448"/>
                  </a:lnTo>
                  <a:lnTo>
                    <a:pt x="165150" y="2093992"/>
                  </a:lnTo>
                  <a:lnTo>
                    <a:pt x="144677" y="2053788"/>
                  </a:lnTo>
                  <a:lnTo>
                    <a:pt x="125449" y="2012863"/>
                  </a:lnTo>
                  <a:lnTo>
                    <a:pt x="107489" y="1971240"/>
                  </a:lnTo>
                  <a:lnTo>
                    <a:pt x="90823" y="1928945"/>
                  </a:lnTo>
                  <a:lnTo>
                    <a:pt x="75475" y="1886002"/>
                  </a:lnTo>
                  <a:lnTo>
                    <a:pt x="61471" y="1842437"/>
                  </a:lnTo>
                  <a:lnTo>
                    <a:pt x="48835" y="1798275"/>
                  </a:lnTo>
                  <a:lnTo>
                    <a:pt x="37593" y="1753540"/>
                  </a:lnTo>
                  <a:lnTo>
                    <a:pt x="27769" y="1708258"/>
                  </a:lnTo>
                  <a:lnTo>
                    <a:pt x="19387" y="1662453"/>
                  </a:lnTo>
                  <a:lnTo>
                    <a:pt x="12474" y="1616150"/>
                  </a:lnTo>
                  <a:lnTo>
                    <a:pt x="7054" y="1569375"/>
                  </a:lnTo>
                  <a:lnTo>
                    <a:pt x="3151" y="1522152"/>
                  </a:lnTo>
                  <a:lnTo>
                    <a:pt x="792" y="1474507"/>
                  </a:lnTo>
                  <a:lnTo>
                    <a:pt x="0" y="1426464"/>
                  </a:lnTo>
                  <a:close/>
                </a:path>
                <a:path w="2847340" h="2853054">
                  <a:moveTo>
                    <a:pt x="13715" y="1332865"/>
                  </a:moveTo>
                  <a:lnTo>
                    <a:pt x="113863" y="1358782"/>
                  </a:lnTo>
                  <a:lnTo>
                    <a:pt x="165290" y="1372092"/>
                  </a:lnTo>
                  <a:lnTo>
                    <a:pt x="184237" y="1376995"/>
                  </a:lnTo>
                  <a:lnTo>
                    <a:pt x="186944" y="1377696"/>
                  </a:lnTo>
                  <a:lnTo>
                    <a:pt x="234418" y="1388833"/>
                  </a:lnTo>
                  <a:lnTo>
                    <a:pt x="282273" y="1398578"/>
                  </a:lnTo>
                  <a:lnTo>
                    <a:pt x="330460" y="1406931"/>
                  </a:lnTo>
                  <a:lnTo>
                    <a:pt x="378926" y="1413892"/>
                  </a:lnTo>
                  <a:lnTo>
                    <a:pt x="427621" y="1419460"/>
                  </a:lnTo>
                  <a:lnTo>
                    <a:pt x="476494" y="1423637"/>
                  </a:lnTo>
                  <a:lnTo>
                    <a:pt x="525494" y="1426421"/>
                  </a:lnTo>
                  <a:lnTo>
                    <a:pt x="574571" y="1427813"/>
                  </a:lnTo>
                  <a:lnTo>
                    <a:pt x="623673" y="1427813"/>
                  </a:lnTo>
                  <a:lnTo>
                    <a:pt x="672750" y="1426421"/>
                  </a:lnTo>
                  <a:lnTo>
                    <a:pt x="721750" y="1423637"/>
                  </a:lnTo>
                  <a:lnTo>
                    <a:pt x="770623" y="1419460"/>
                  </a:lnTo>
                  <a:lnTo>
                    <a:pt x="819318" y="1413892"/>
                  </a:lnTo>
                  <a:lnTo>
                    <a:pt x="867784" y="1406931"/>
                  </a:lnTo>
                  <a:lnTo>
                    <a:pt x="915971" y="1398578"/>
                  </a:lnTo>
                  <a:lnTo>
                    <a:pt x="963826" y="1388833"/>
                  </a:lnTo>
                  <a:lnTo>
                    <a:pt x="1011301" y="1377696"/>
                  </a:lnTo>
                  <a:lnTo>
                    <a:pt x="1058755" y="1365799"/>
                  </a:lnTo>
                  <a:lnTo>
                    <a:pt x="1106595" y="1355389"/>
                  </a:lnTo>
                  <a:lnTo>
                    <a:pt x="1154770" y="1346467"/>
                  </a:lnTo>
                  <a:lnTo>
                    <a:pt x="1203229" y="1339031"/>
                  </a:lnTo>
                  <a:lnTo>
                    <a:pt x="1251919" y="1333083"/>
                  </a:lnTo>
                  <a:lnTo>
                    <a:pt x="1300789" y="1328622"/>
                  </a:lnTo>
                  <a:lnTo>
                    <a:pt x="1349788" y="1325647"/>
                  </a:lnTo>
                  <a:lnTo>
                    <a:pt x="1398864" y="1324160"/>
                  </a:lnTo>
                  <a:lnTo>
                    <a:pt x="1447967" y="1324160"/>
                  </a:lnTo>
                  <a:lnTo>
                    <a:pt x="1497043" y="1325647"/>
                  </a:lnTo>
                  <a:lnTo>
                    <a:pt x="1546042" y="1328622"/>
                  </a:lnTo>
                  <a:lnTo>
                    <a:pt x="1594912" y="1333083"/>
                  </a:lnTo>
                  <a:lnTo>
                    <a:pt x="1643602" y="1339031"/>
                  </a:lnTo>
                  <a:lnTo>
                    <a:pt x="1692061" y="1346467"/>
                  </a:lnTo>
                  <a:lnTo>
                    <a:pt x="1740236" y="1355389"/>
                  </a:lnTo>
                  <a:lnTo>
                    <a:pt x="1788076" y="1365799"/>
                  </a:lnTo>
                  <a:lnTo>
                    <a:pt x="1835531" y="1377696"/>
                  </a:lnTo>
                  <a:lnTo>
                    <a:pt x="1883819" y="1388833"/>
                  </a:lnTo>
                  <a:lnTo>
                    <a:pt x="1932291" y="1398578"/>
                  </a:lnTo>
                  <a:lnTo>
                    <a:pt x="1980916" y="1406931"/>
                  </a:lnTo>
                  <a:lnTo>
                    <a:pt x="2029662" y="1413892"/>
                  </a:lnTo>
                  <a:lnTo>
                    <a:pt x="2078497" y="1419460"/>
                  </a:lnTo>
                  <a:lnTo>
                    <a:pt x="2127389" y="1423637"/>
                  </a:lnTo>
                  <a:lnTo>
                    <a:pt x="2176307" y="1426421"/>
                  </a:lnTo>
                  <a:lnTo>
                    <a:pt x="2225218" y="1427813"/>
                  </a:lnTo>
                  <a:lnTo>
                    <a:pt x="2274091" y="1427813"/>
                  </a:lnTo>
                  <a:lnTo>
                    <a:pt x="2322895" y="1426421"/>
                  </a:lnTo>
                  <a:lnTo>
                    <a:pt x="2371596" y="1423637"/>
                  </a:lnTo>
                  <a:lnTo>
                    <a:pt x="2420164" y="1419460"/>
                  </a:lnTo>
                  <a:lnTo>
                    <a:pt x="2468567" y="1413892"/>
                  </a:lnTo>
                  <a:lnTo>
                    <a:pt x="2516772" y="1406931"/>
                  </a:lnTo>
                  <a:lnTo>
                    <a:pt x="2564748" y="1398578"/>
                  </a:lnTo>
                  <a:lnTo>
                    <a:pt x="2612464" y="1388833"/>
                  </a:lnTo>
                  <a:lnTo>
                    <a:pt x="2659887" y="1377696"/>
                  </a:lnTo>
                  <a:lnTo>
                    <a:pt x="2760035" y="1351778"/>
                  </a:lnTo>
                  <a:lnTo>
                    <a:pt x="2811462" y="1338468"/>
                  </a:lnTo>
                  <a:lnTo>
                    <a:pt x="2830409" y="1333565"/>
                  </a:lnTo>
                  <a:lnTo>
                    <a:pt x="2833116" y="1332865"/>
                  </a:lnTo>
                </a:path>
                <a:path w="2847340" h="2853054">
                  <a:moveTo>
                    <a:pt x="39624" y="1093089"/>
                  </a:moveTo>
                  <a:lnTo>
                    <a:pt x="137642" y="1124366"/>
                  </a:lnTo>
                  <a:lnTo>
                    <a:pt x="187975" y="1140428"/>
                  </a:lnTo>
                  <a:lnTo>
                    <a:pt x="206519" y="1146345"/>
                  </a:lnTo>
                  <a:lnTo>
                    <a:pt x="258549" y="1161456"/>
                  </a:lnTo>
                  <a:lnTo>
                    <a:pt x="308351" y="1173819"/>
                  </a:lnTo>
                  <a:lnTo>
                    <a:pt x="358514" y="1184280"/>
                  </a:lnTo>
                  <a:lnTo>
                    <a:pt x="408979" y="1192839"/>
                  </a:lnTo>
                  <a:lnTo>
                    <a:pt x="459685" y="1199496"/>
                  </a:lnTo>
                  <a:lnTo>
                    <a:pt x="510572" y="1204251"/>
                  </a:lnTo>
                  <a:lnTo>
                    <a:pt x="561580" y="1207104"/>
                  </a:lnTo>
                  <a:lnTo>
                    <a:pt x="612648" y="1208055"/>
                  </a:lnTo>
                  <a:lnTo>
                    <a:pt x="663715" y="1207104"/>
                  </a:lnTo>
                  <a:lnTo>
                    <a:pt x="714723" y="1204251"/>
                  </a:lnTo>
                  <a:lnTo>
                    <a:pt x="765610" y="1199496"/>
                  </a:lnTo>
                  <a:lnTo>
                    <a:pt x="816316" y="1192839"/>
                  </a:lnTo>
                  <a:lnTo>
                    <a:pt x="866781" y="1184280"/>
                  </a:lnTo>
                  <a:lnTo>
                    <a:pt x="916944" y="1173819"/>
                  </a:lnTo>
                  <a:lnTo>
                    <a:pt x="966746" y="1161456"/>
                  </a:lnTo>
                  <a:lnTo>
                    <a:pt x="1016126" y="1147191"/>
                  </a:lnTo>
                  <a:lnTo>
                    <a:pt x="1065507" y="1131988"/>
                  </a:lnTo>
                  <a:lnTo>
                    <a:pt x="1115309" y="1118812"/>
                  </a:lnTo>
                  <a:lnTo>
                    <a:pt x="1165472" y="1107663"/>
                  </a:lnTo>
                  <a:lnTo>
                    <a:pt x="1215937" y="1098542"/>
                  </a:lnTo>
                  <a:lnTo>
                    <a:pt x="1266643" y="1091447"/>
                  </a:lnTo>
                  <a:lnTo>
                    <a:pt x="1317530" y="1086379"/>
                  </a:lnTo>
                  <a:lnTo>
                    <a:pt x="1368538" y="1083339"/>
                  </a:lnTo>
                  <a:lnTo>
                    <a:pt x="1419606" y="1082325"/>
                  </a:lnTo>
                  <a:lnTo>
                    <a:pt x="1470673" y="1083339"/>
                  </a:lnTo>
                  <a:lnTo>
                    <a:pt x="1521681" y="1086379"/>
                  </a:lnTo>
                  <a:lnTo>
                    <a:pt x="1572568" y="1091447"/>
                  </a:lnTo>
                  <a:lnTo>
                    <a:pt x="1623274" y="1098542"/>
                  </a:lnTo>
                  <a:lnTo>
                    <a:pt x="1673739" y="1107663"/>
                  </a:lnTo>
                  <a:lnTo>
                    <a:pt x="1723902" y="1118812"/>
                  </a:lnTo>
                  <a:lnTo>
                    <a:pt x="1773704" y="1131988"/>
                  </a:lnTo>
                  <a:lnTo>
                    <a:pt x="1823084" y="1147191"/>
                  </a:lnTo>
                  <a:lnTo>
                    <a:pt x="1873302" y="1161456"/>
                  </a:lnTo>
                  <a:lnTo>
                    <a:pt x="1923725" y="1173819"/>
                  </a:lnTo>
                  <a:lnTo>
                    <a:pt x="1974317" y="1184280"/>
                  </a:lnTo>
                  <a:lnTo>
                    <a:pt x="2025038" y="1192839"/>
                  </a:lnTo>
                  <a:lnTo>
                    <a:pt x="2075852" y="1199496"/>
                  </a:lnTo>
                  <a:lnTo>
                    <a:pt x="2126721" y="1204251"/>
                  </a:lnTo>
                  <a:lnTo>
                    <a:pt x="2177605" y="1207104"/>
                  </a:lnTo>
                  <a:lnTo>
                    <a:pt x="2228469" y="1208055"/>
                  </a:lnTo>
                  <a:lnTo>
                    <a:pt x="2279272" y="1207104"/>
                  </a:lnTo>
                  <a:lnTo>
                    <a:pt x="2329978" y="1204251"/>
                  </a:lnTo>
                  <a:lnTo>
                    <a:pt x="2380549" y="1199496"/>
                  </a:lnTo>
                  <a:lnTo>
                    <a:pt x="2430946" y="1192839"/>
                  </a:lnTo>
                  <a:lnTo>
                    <a:pt x="2481132" y="1184280"/>
                  </a:lnTo>
                  <a:lnTo>
                    <a:pt x="2531069" y="1173819"/>
                  </a:lnTo>
                  <a:lnTo>
                    <a:pt x="2580718" y="1161456"/>
                  </a:lnTo>
                  <a:lnTo>
                    <a:pt x="2630043" y="1147191"/>
                  </a:lnTo>
                  <a:lnTo>
                    <a:pt x="2728061" y="1115913"/>
                  </a:lnTo>
                  <a:lnTo>
                    <a:pt x="2778394" y="1099851"/>
                  </a:lnTo>
                  <a:lnTo>
                    <a:pt x="2796938" y="1093934"/>
                  </a:lnTo>
                  <a:lnTo>
                    <a:pt x="2799587" y="1093089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179320" y="3433572"/>
              <a:ext cx="2988945" cy="1102360"/>
            </a:xfrm>
            <a:custGeom>
              <a:avLst/>
              <a:gdLst/>
              <a:ahLst/>
              <a:cxnLst/>
              <a:rect l="l" t="t" r="r" b="b"/>
              <a:pathLst>
                <a:path w="2988945" h="1102360">
                  <a:moveTo>
                    <a:pt x="2988563" y="0"/>
                  </a:moveTo>
                  <a:lnTo>
                    <a:pt x="0" y="0"/>
                  </a:lnTo>
                  <a:lnTo>
                    <a:pt x="0" y="1101852"/>
                  </a:lnTo>
                  <a:lnTo>
                    <a:pt x="2988563" y="1101852"/>
                  </a:lnTo>
                  <a:lnTo>
                    <a:pt x="2988563" y="0"/>
                  </a:lnTo>
                  <a:close/>
                </a:path>
              </a:pathLst>
            </a:custGeom>
            <a:solidFill>
              <a:srgbClr val="0400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675638" y="2905505"/>
              <a:ext cx="3729354" cy="1274445"/>
            </a:xfrm>
            <a:custGeom>
              <a:avLst/>
              <a:gdLst/>
              <a:ahLst/>
              <a:cxnLst/>
              <a:rect l="l" t="t" r="r" b="b"/>
              <a:pathLst>
                <a:path w="3729354" h="1274445">
                  <a:moveTo>
                    <a:pt x="0" y="212344"/>
                  </a:moveTo>
                  <a:lnTo>
                    <a:pt x="5610" y="163672"/>
                  </a:lnTo>
                  <a:lnTo>
                    <a:pt x="21592" y="118983"/>
                  </a:lnTo>
                  <a:lnTo>
                    <a:pt x="46666" y="79556"/>
                  </a:lnTo>
                  <a:lnTo>
                    <a:pt x="79556" y="46666"/>
                  </a:lnTo>
                  <a:lnTo>
                    <a:pt x="118983" y="21592"/>
                  </a:lnTo>
                  <a:lnTo>
                    <a:pt x="163672" y="5610"/>
                  </a:lnTo>
                  <a:lnTo>
                    <a:pt x="212344" y="0"/>
                  </a:lnTo>
                  <a:lnTo>
                    <a:pt x="3516884" y="0"/>
                  </a:lnTo>
                  <a:lnTo>
                    <a:pt x="3565555" y="5610"/>
                  </a:lnTo>
                  <a:lnTo>
                    <a:pt x="3610244" y="21592"/>
                  </a:lnTo>
                  <a:lnTo>
                    <a:pt x="3649671" y="46666"/>
                  </a:lnTo>
                  <a:lnTo>
                    <a:pt x="3682561" y="79556"/>
                  </a:lnTo>
                  <a:lnTo>
                    <a:pt x="3707635" y="118983"/>
                  </a:lnTo>
                  <a:lnTo>
                    <a:pt x="3723617" y="163672"/>
                  </a:lnTo>
                  <a:lnTo>
                    <a:pt x="3729228" y="212344"/>
                  </a:lnTo>
                  <a:lnTo>
                    <a:pt x="3729228" y="1061720"/>
                  </a:lnTo>
                  <a:lnTo>
                    <a:pt x="3723617" y="1110391"/>
                  </a:lnTo>
                  <a:lnTo>
                    <a:pt x="3707635" y="1155080"/>
                  </a:lnTo>
                  <a:lnTo>
                    <a:pt x="3682561" y="1194507"/>
                  </a:lnTo>
                  <a:lnTo>
                    <a:pt x="3649671" y="1227397"/>
                  </a:lnTo>
                  <a:lnTo>
                    <a:pt x="3610244" y="1252471"/>
                  </a:lnTo>
                  <a:lnTo>
                    <a:pt x="3565555" y="1268453"/>
                  </a:lnTo>
                  <a:lnTo>
                    <a:pt x="3516884" y="1274064"/>
                  </a:lnTo>
                  <a:lnTo>
                    <a:pt x="212344" y="1274064"/>
                  </a:lnTo>
                  <a:lnTo>
                    <a:pt x="163672" y="1268453"/>
                  </a:lnTo>
                  <a:lnTo>
                    <a:pt x="118983" y="1252471"/>
                  </a:lnTo>
                  <a:lnTo>
                    <a:pt x="79556" y="1227397"/>
                  </a:lnTo>
                  <a:lnTo>
                    <a:pt x="46666" y="1194507"/>
                  </a:lnTo>
                  <a:lnTo>
                    <a:pt x="21592" y="1155080"/>
                  </a:lnTo>
                  <a:lnTo>
                    <a:pt x="5610" y="1110391"/>
                  </a:lnTo>
                  <a:lnTo>
                    <a:pt x="0" y="1061720"/>
                  </a:lnTo>
                  <a:lnTo>
                    <a:pt x="0" y="212344"/>
                  </a:lnTo>
                  <a:close/>
                </a:path>
              </a:pathLst>
            </a:custGeom>
            <a:ln w="28575">
              <a:solidFill>
                <a:srgbClr val="D7B8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839724" y="3441191"/>
              <a:ext cx="1240790" cy="452755"/>
            </a:xfrm>
            <a:custGeom>
              <a:avLst/>
              <a:gdLst/>
              <a:ahLst/>
              <a:cxnLst/>
              <a:rect l="l" t="t" r="r" b="b"/>
              <a:pathLst>
                <a:path w="1240789" h="452754">
                  <a:moveTo>
                    <a:pt x="1240536" y="0"/>
                  </a:moveTo>
                  <a:lnTo>
                    <a:pt x="0" y="0"/>
                  </a:lnTo>
                  <a:lnTo>
                    <a:pt x="0" y="452628"/>
                  </a:lnTo>
                  <a:lnTo>
                    <a:pt x="1240536" y="452628"/>
                  </a:lnTo>
                  <a:lnTo>
                    <a:pt x="1240536" y="0"/>
                  </a:lnTo>
                  <a:close/>
                </a:path>
              </a:pathLst>
            </a:custGeom>
            <a:solidFill>
              <a:srgbClr val="04000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925169" y="3466338"/>
            <a:ext cx="1069975" cy="3797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R="31115">
              <a:lnSpc>
                <a:spcPct val="100000"/>
              </a:lnSpc>
              <a:spcBef>
                <a:spcPts val="110"/>
              </a:spcBef>
            </a:pPr>
            <a:r>
              <a:rPr dirty="0" sz="1150" spc="6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11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dirty="0" sz="1150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r>
              <a:rPr dirty="0" sz="1150" spc="-10">
                <a:solidFill>
                  <a:srgbClr val="FFFFFF"/>
                </a:solidFill>
                <a:latin typeface="Trebuchet MS"/>
                <a:cs typeface="Trebuchet MS"/>
              </a:rPr>
              <a:t> Formation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3421634" y="3177794"/>
            <a:ext cx="490220" cy="487680"/>
            <a:chOff x="3421634" y="3177794"/>
            <a:chExt cx="490220" cy="487680"/>
          </a:xfrm>
        </p:grpSpPr>
        <p:sp>
          <p:nvSpPr>
            <p:cNvPr id="20" name="object 20" descr=""/>
            <p:cNvSpPr/>
            <p:nvPr/>
          </p:nvSpPr>
          <p:spPr>
            <a:xfrm>
              <a:off x="3434334" y="3190494"/>
              <a:ext cx="464820" cy="462280"/>
            </a:xfrm>
            <a:custGeom>
              <a:avLst/>
              <a:gdLst/>
              <a:ahLst/>
              <a:cxnLst/>
              <a:rect l="l" t="t" r="r" b="b"/>
              <a:pathLst>
                <a:path w="464820" h="462279">
                  <a:moveTo>
                    <a:pt x="0" y="230885"/>
                  </a:moveTo>
                  <a:lnTo>
                    <a:pt x="4720" y="184356"/>
                  </a:lnTo>
                  <a:lnTo>
                    <a:pt x="18258" y="141017"/>
                  </a:lnTo>
                  <a:lnTo>
                    <a:pt x="39681" y="101798"/>
                  </a:lnTo>
                  <a:lnTo>
                    <a:pt x="68056" y="67627"/>
                  </a:lnTo>
                  <a:lnTo>
                    <a:pt x="102449" y="39433"/>
                  </a:lnTo>
                  <a:lnTo>
                    <a:pt x="141928" y="18145"/>
                  </a:lnTo>
                  <a:lnTo>
                    <a:pt x="185559" y="4691"/>
                  </a:lnTo>
                  <a:lnTo>
                    <a:pt x="232410" y="0"/>
                  </a:lnTo>
                  <a:lnTo>
                    <a:pt x="279260" y="4691"/>
                  </a:lnTo>
                  <a:lnTo>
                    <a:pt x="322891" y="18145"/>
                  </a:lnTo>
                  <a:lnTo>
                    <a:pt x="362370" y="39433"/>
                  </a:lnTo>
                  <a:lnTo>
                    <a:pt x="396763" y="67627"/>
                  </a:lnTo>
                  <a:lnTo>
                    <a:pt x="425138" y="101798"/>
                  </a:lnTo>
                  <a:lnTo>
                    <a:pt x="446561" y="141017"/>
                  </a:lnTo>
                  <a:lnTo>
                    <a:pt x="460099" y="184356"/>
                  </a:lnTo>
                  <a:lnTo>
                    <a:pt x="464819" y="230885"/>
                  </a:lnTo>
                  <a:lnTo>
                    <a:pt x="460099" y="277415"/>
                  </a:lnTo>
                  <a:lnTo>
                    <a:pt x="446561" y="320754"/>
                  </a:lnTo>
                  <a:lnTo>
                    <a:pt x="425138" y="359973"/>
                  </a:lnTo>
                  <a:lnTo>
                    <a:pt x="396763" y="394144"/>
                  </a:lnTo>
                  <a:lnTo>
                    <a:pt x="362370" y="422338"/>
                  </a:lnTo>
                  <a:lnTo>
                    <a:pt x="322891" y="443626"/>
                  </a:lnTo>
                  <a:lnTo>
                    <a:pt x="279260" y="457080"/>
                  </a:lnTo>
                  <a:lnTo>
                    <a:pt x="232410" y="461771"/>
                  </a:lnTo>
                  <a:lnTo>
                    <a:pt x="185559" y="457080"/>
                  </a:lnTo>
                  <a:lnTo>
                    <a:pt x="141928" y="443626"/>
                  </a:lnTo>
                  <a:lnTo>
                    <a:pt x="102449" y="422338"/>
                  </a:lnTo>
                  <a:lnTo>
                    <a:pt x="68056" y="394144"/>
                  </a:lnTo>
                  <a:lnTo>
                    <a:pt x="39681" y="359973"/>
                  </a:lnTo>
                  <a:lnTo>
                    <a:pt x="18258" y="320754"/>
                  </a:lnTo>
                  <a:lnTo>
                    <a:pt x="4720" y="277415"/>
                  </a:lnTo>
                  <a:lnTo>
                    <a:pt x="0" y="23088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522980" y="3291332"/>
              <a:ext cx="285115" cy="264795"/>
            </a:xfrm>
            <a:custGeom>
              <a:avLst/>
              <a:gdLst/>
              <a:ahLst/>
              <a:cxnLst/>
              <a:rect l="l" t="t" r="r" b="b"/>
              <a:pathLst>
                <a:path w="285114" h="264795">
                  <a:moveTo>
                    <a:pt x="269113" y="105790"/>
                  </a:moveTo>
                  <a:lnTo>
                    <a:pt x="245237" y="103250"/>
                  </a:lnTo>
                  <a:lnTo>
                    <a:pt x="243078" y="96646"/>
                  </a:lnTo>
                  <a:lnTo>
                    <a:pt x="240284" y="90423"/>
                  </a:lnTo>
                  <a:lnTo>
                    <a:pt x="236728" y="84327"/>
                  </a:lnTo>
                  <a:lnTo>
                    <a:pt x="251206" y="66675"/>
                  </a:lnTo>
                  <a:lnTo>
                    <a:pt x="253746" y="64262"/>
                  </a:lnTo>
                  <a:lnTo>
                    <a:pt x="255397" y="61213"/>
                  </a:lnTo>
                  <a:lnTo>
                    <a:pt x="255905" y="58165"/>
                  </a:lnTo>
                  <a:lnTo>
                    <a:pt x="256540" y="54101"/>
                  </a:lnTo>
                  <a:lnTo>
                    <a:pt x="255270" y="50291"/>
                  </a:lnTo>
                  <a:lnTo>
                    <a:pt x="252349" y="47625"/>
                  </a:lnTo>
                  <a:lnTo>
                    <a:pt x="232410" y="29082"/>
                  </a:lnTo>
                  <a:lnTo>
                    <a:pt x="227330" y="24256"/>
                  </a:lnTo>
                  <a:lnTo>
                    <a:pt x="217805" y="24764"/>
                  </a:lnTo>
                  <a:lnTo>
                    <a:pt x="211836" y="30098"/>
                  </a:lnTo>
                  <a:lnTo>
                    <a:pt x="193040" y="44068"/>
                  </a:lnTo>
                  <a:lnTo>
                    <a:pt x="186562" y="40766"/>
                  </a:lnTo>
                  <a:lnTo>
                    <a:pt x="179705" y="38226"/>
                  </a:lnTo>
                  <a:lnTo>
                    <a:pt x="172593" y="36194"/>
                  </a:lnTo>
                  <a:lnTo>
                    <a:pt x="169545" y="14223"/>
                  </a:lnTo>
                  <a:lnTo>
                    <a:pt x="169164" y="6222"/>
                  </a:lnTo>
                  <a:lnTo>
                    <a:pt x="163322" y="0"/>
                  </a:lnTo>
                  <a:lnTo>
                    <a:pt x="155702" y="0"/>
                  </a:lnTo>
                  <a:lnTo>
                    <a:pt x="127508" y="0"/>
                  </a:lnTo>
                  <a:lnTo>
                    <a:pt x="120015" y="0"/>
                  </a:lnTo>
                  <a:lnTo>
                    <a:pt x="114046" y="6222"/>
                  </a:lnTo>
                  <a:lnTo>
                    <a:pt x="113792" y="14223"/>
                  </a:lnTo>
                  <a:lnTo>
                    <a:pt x="110998" y="36448"/>
                  </a:lnTo>
                  <a:lnTo>
                    <a:pt x="104012" y="38480"/>
                  </a:lnTo>
                  <a:lnTo>
                    <a:pt x="97155" y="41147"/>
                  </a:lnTo>
                  <a:lnTo>
                    <a:pt x="90678" y="44450"/>
                  </a:lnTo>
                  <a:lnTo>
                    <a:pt x="71755" y="30987"/>
                  </a:lnTo>
                  <a:lnTo>
                    <a:pt x="65659" y="25653"/>
                  </a:lnTo>
                  <a:lnTo>
                    <a:pt x="56261" y="25145"/>
                  </a:lnTo>
                  <a:lnTo>
                    <a:pt x="51181" y="29844"/>
                  </a:lnTo>
                  <a:lnTo>
                    <a:pt x="31242" y="48387"/>
                  </a:lnTo>
                  <a:lnTo>
                    <a:pt x="28829" y="50672"/>
                  </a:lnTo>
                  <a:lnTo>
                    <a:pt x="27559" y="53593"/>
                  </a:lnTo>
                  <a:lnTo>
                    <a:pt x="27559" y="56895"/>
                  </a:lnTo>
                  <a:lnTo>
                    <a:pt x="27559" y="60705"/>
                  </a:lnTo>
                  <a:lnTo>
                    <a:pt x="29337" y="64515"/>
                  </a:lnTo>
                  <a:lnTo>
                    <a:pt x="32385" y="67690"/>
                  </a:lnTo>
                  <a:lnTo>
                    <a:pt x="47244" y="85216"/>
                  </a:lnTo>
                  <a:lnTo>
                    <a:pt x="43815" y="91185"/>
                  </a:lnTo>
                  <a:lnTo>
                    <a:pt x="41021" y="97535"/>
                  </a:lnTo>
                  <a:lnTo>
                    <a:pt x="38989" y="104139"/>
                  </a:lnTo>
                  <a:lnTo>
                    <a:pt x="15367" y="107060"/>
                  </a:lnTo>
                  <a:lnTo>
                    <a:pt x="0" y="116712"/>
                  </a:lnTo>
                  <a:lnTo>
                    <a:pt x="0" y="119887"/>
                  </a:lnTo>
                  <a:lnTo>
                    <a:pt x="0" y="146050"/>
                  </a:lnTo>
                  <a:lnTo>
                    <a:pt x="0" y="149225"/>
                  </a:lnTo>
                  <a:lnTo>
                    <a:pt x="1397" y="152145"/>
                  </a:lnTo>
                  <a:lnTo>
                    <a:pt x="3810" y="154431"/>
                  </a:lnTo>
                  <a:lnTo>
                    <a:pt x="6731" y="157098"/>
                  </a:lnTo>
                  <a:lnTo>
                    <a:pt x="10922" y="158750"/>
                  </a:lnTo>
                  <a:lnTo>
                    <a:pt x="15367" y="158876"/>
                  </a:lnTo>
                  <a:lnTo>
                    <a:pt x="39243" y="161416"/>
                  </a:lnTo>
                  <a:lnTo>
                    <a:pt x="41402" y="168020"/>
                  </a:lnTo>
                  <a:lnTo>
                    <a:pt x="44323" y="174370"/>
                  </a:lnTo>
                  <a:lnTo>
                    <a:pt x="47752" y="180339"/>
                  </a:lnTo>
                  <a:lnTo>
                    <a:pt x="33274" y="197992"/>
                  </a:lnTo>
                  <a:lnTo>
                    <a:pt x="30225" y="201040"/>
                  </a:lnTo>
                  <a:lnTo>
                    <a:pt x="28448" y="204850"/>
                  </a:lnTo>
                  <a:lnTo>
                    <a:pt x="28448" y="208660"/>
                  </a:lnTo>
                  <a:lnTo>
                    <a:pt x="28448" y="211962"/>
                  </a:lnTo>
                  <a:lnTo>
                    <a:pt x="29718" y="214883"/>
                  </a:lnTo>
                  <a:lnTo>
                    <a:pt x="32131" y="217169"/>
                  </a:lnTo>
                  <a:lnTo>
                    <a:pt x="52070" y="235584"/>
                  </a:lnTo>
                  <a:lnTo>
                    <a:pt x="57150" y="240410"/>
                  </a:lnTo>
                  <a:lnTo>
                    <a:pt x="66675" y="239902"/>
                  </a:lnTo>
                  <a:lnTo>
                    <a:pt x="72644" y="234568"/>
                  </a:lnTo>
                  <a:lnTo>
                    <a:pt x="91567" y="220725"/>
                  </a:lnTo>
                  <a:lnTo>
                    <a:pt x="98044" y="223900"/>
                  </a:lnTo>
                  <a:lnTo>
                    <a:pt x="104902" y="226567"/>
                  </a:lnTo>
                  <a:lnTo>
                    <a:pt x="111887" y="228472"/>
                  </a:lnTo>
                  <a:lnTo>
                    <a:pt x="115062" y="250443"/>
                  </a:lnTo>
                  <a:lnTo>
                    <a:pt x="115316" y="258444"/>
                  </a:lnTo>
                  <a:lnTo>
                    <a:pt x="121285" y="264667"/>
                  </a:lnTo>
                  <a:lnTo>
                    <a:pt x="128778" y="264667"/>
                  </a:lnTo>
                  <a:lnTo>
                    <a:pt x="156972" y="264667"/>
                  </a:lnTo>
                  <a:lnTo>
                    <a:pt x="164592" y="264667"/>
                  </a:lnTo>
                  <a:lnTo>
                    <a:pt x="170561" y="258444"/>
                  </a:lnTo>
                  <a:lnTo>
                    <a:pt x="170687" y="250443"/>
                  </a:lnTo>
                  <a:lnTo>
                    <a:pt x="173609" y="228091"/>
                  </a:lnTo>
                  <a:lnTo>
                    <a:pt x="180594" y="226187"/>
                  </a:lnTo>
                  <a:lnTo>
                    <a:pt x="187325" y="223519"/>
                  </a:lnTo>
                  <a:lnTo>
                    <a:pt x="193802" y="220217"/>
                  </a:lnTo>
                  <a:lnTo>
                    <a:pt x="212852" y="233806"/>
                  </a:lnTo>
                  <a:lnTo>
                    <a:pt x="216027" y="236600"/>
                  </a:lnTo>
                  <a:lnTo>
                    <a:pt x="220218" y="238251"/>
                  </a:lnTo>
                  <a:lnTo>
                    <a:pt x="224282" y="238251"/>
                  </a:lnTo>
                  <a:lnTo>
                    <a:pt x="227837" y="238251"/>
                  </a:lnTo>
                  <a:lnTo>
                    <a:pt x="231012" y="236981"/>
                  </a:lnTo>
                  <a:lnTo>
                    <a:pt x="233425" y="234822"/>
                  </a:lnTo>
                  <a:lnTo>
                    <a:pt x="253365" y="216280"/>
                  </a:lnTo>
                  <a:lnTo>
                    <a:pt x="256159" y="213487"/>
                  </a:lnTo>
                  <a:lnTo>
                    <a:pt x="257429" y="209676"/>
                  </a:lnTo>
                  <a:lnTo>
                    <a:pt x="256794" y="205612"/>
                  </a:lnTo>
                  <a:lnTo>
                    <a:pt x="256286" y="202564"/>
                  </a:lnTo>
                  <a:lnTo>
                    <a:pt x="254635" y="199516"/>
                  </a:lnTo>
                  <a:lnTo>
                    <a:pt x="252095" y="197103"/>
                  </a:lnTo>
                  <a:lnTo>
                    <a:pt x="237236" y="179450"/>
                  </a:lnTo>
                  <a:lnTo>
                    <a:pt x="240665" y="173481"/>
                  </a:lnTo>
                  <a:lnTo>
                    <a:pt x="243459" y="167131"/>
                  </a:lnTo>
                  <a:lnTo>
                    <a:pt x="245491" y="160527"/>
                  </a:lnTo>
                  <a:lnTo>
                    <a:pt x="269240" y="157606"/>
                  </a:lnTo>
                  <a:lnTo>
                    <a:pt x="277875" y="157352"/>
                  </a:lnTo>
                  <a:lnTo>
                    <a:pt x="284607" y="151891"/>
                  </a:lnTo>
                  <a:lnTo>
                    <a:pt x="284607" y="144906"/>
                  </a:lnTo>
                  <a:lnTo>
                    <a:pt x="284607" y="118617"/>
                  </a:lnTo>
                  <a:lnTo>
                    <a:pt x="284607" y="111632"/>
                  </a:lnTo>
                  <a:lnTo>
                    <a:pt x="277875" y="106044"/>
                  </a:lnTo>
                  <a:lnTo>
                    <a:pt x="269113" y="105790"/>
                  </a:lnTo>
                  <a:close/>
                </a:path>
                <a:path w="285114" h="264795">
                  <a:moveTo>
                    <a:pt x="268986" y="143128"/>
                  </a:moveTo>
                  <a:lnTo>
                    <a:pt x="268478" y="143128"/>
                  </a:lnTo>
                  <a:lnTo>
                    <a:pt x="268097" y="143128"/>
                  </a:lnTo>
                  <a:lnTo>
                    <a:pt x="267589" y="143128"/>
                  </a:lnTo>
                  <a:lnTo>
                    <a:pt x="238379" y="146684"/>
                  </a:lnTo>
                  <a:lnTo>
                    <a:pt x="235077" y="147192"/>
                  </a:lnTo>
                  <a:lnTo>
                    <a:pt x="232537" y="149351"/>
                  </a:lnTo>
                  <a:lnTo>
                    <a:pt x="231775" y="152272"/>
                  </a:lnTo>
                  <a:lnTo>
                    <a:pt x="229893" y="158579"/>
                  </a:lnTo>
                  <a:lnTo>
                    <a:pt x="227488" y="164718"/>
                  </a:lnTo>
                  <a:lnTo>
                    <a:pt x="224559" y="170668"/>
                  </a:lnTo>
                  <a:lnTo>
                    <a:pt x="221107" y="176402"/>
                  </a:lnTo>
                  <a:lnTo>
                    <a:pt x="219456" y="178942"/>
                  </a:lnTo>
                  <a:lnTo>
                    <a:pt x="219710" y="182371"/>
                  </a:lnTo>
                  <a:lnTo>
                    <a:pt x="221742" y="184657"/>
                  </a:lnTo>
                  <a:lnTo>
                    <a:pt x="240157" y="206375"/>
                  </a:lnTo>
                  <a:lnTo>
                    <a:pt x="240284" y="206628"/>
                  </a:lnTo>
                  <a:lnTo>
                    <a:pt x="240537" y="206755"/>
                  </a:lnTo>
                  <a:lnTo>
                    <a:pt x="240792" y="207009"/>
                  </a:lnTo>
                  <a:lnTo>
                    <a:pt x="240792" y="207137"/>
                  </a:lnTo>
                  <a:lnTo>
                    <a:pt x="223647" y="223265"/>
                  </a:lnTo>
                  <a:lnTo>
                    <a:pt x="223520" y="223012"/>
                  </a:lnTo>
                  <a:lnTo>
                    <a:pt x="223266" y="222884"/>
                  </a:lnTo>
                  <a:lnTo>
                    <a:pt x="223012" y="222630"/>
                  </a:lnTo>
                  <a:lnTo>
                    <a:pt x="222758" y="222503"/>
                  </a:lnTo>
                  <a:lnTo>
                    <a:pt x="199262" y="205739"/>
                  </a:lnTo>
                  <a:lnTo>
                    <a:pt x="196723" y="203834"/>
                  </a:lnTo>
                  <a:lnTo>
                    <a:pt x="193167" y="203707"/>
                  </a:lnTo>
                  <a:lnTo>
                    <a:pt x="161417" y="216153"/>
                  </a:lnTo>
                  <a:lnTo>
                    <a:pt x="159131" y="218566"/>
                  </a:lnTo>
                  <a:lnTo>
                    <a:pt x="158623" y="221614"/>
                  </a:lnTo>
                  <a:lnTo>
                    <a:pt x="155194" y="249046"/>
                  </a:lnTo>
                  <a:lnTo>
                    <a:pt x="155194" y="249300"/>
                  </a:lnTo>
                  <a:lnTo>
                    <a:pt x="155194" y="249554"/>
                  </a:lnTo>
                  <a:lnTo>
                    <a:pt x="155194" y="249935"/>
                  </a:lnTo>
                  <a:lnTo>
                    <a:pt x="155194" y="250062"/>
                  </a:lnTo>
                  <a:lnTo>
                    <a:pt x="130683" y="250189"/>
                  </a:lnTo>
                  <a:lnTo>
                    <a:pt x="130683" y="248919"/>
                  </a:lnTo>
                  <a:lnTo>
                    <a:pt x="126746" y="221741"/>
                  </a:lnTo>
                  <a:lnTo>
                    <a:pt x="126365" y="218693"/>
                  </a:lnTo>
                  <a:lnTo>
                    <a:pt x="124079" y="216280"/>
                  </a:lnTo>
                  <a:lnTo>
                    <a:pt x="120904" y="215645"/>
                  </a:lnTo>
                  <a:lnTo>
                    <a:pt x="114067" y="213812"/>
                  </a:lnTo>
                  <a:lnTo>
                    <a:pt x="107457" y="211550"/>
                  </a:lnTo>
                  <a:lnTo>
                    <a:pt x="101062" y="208859"/>
                  </a:lnTo>
                  <a:lnTo>
                    <a:pt x="94869" y="205739"/>
                  </a:lnTo>
                  <a:lnTo>
                    <a:pt x="92202" y="204088"/>
                  </a:lnTo>
                  <a:lnTo>
                    <a:pt x="88646" y="204342"/>
                  </a:lnTo>
                  <a:lnTo>
                    <a:pt x="86106" y="206247"/>
                  </a:lnTo>
                  <a:lnTo>
                    <a:pt x="62737" y="223392"/>
                  </a:lnTo>
                  <a:lnTo>
                    <a:pt x="62484" y="223519"/>
                  </a:lnTo>
                  <a:lnTo>
                    <a:pt x="62357" y="223773"/>
                  </a:lnTo>
                  <a:lnTo>
                    <a:pt x="62103" y="223900"/>
                  </a:lnTo>
                  <a:lnTo>
                    <a:pt x="61975" y="224027"/>
                  </a:lnTo>
                  <a:lnTo>
                    <a:pt x="44577" y="208025"/>
                  </a:lnTo>
                  <a:lnTo>
                    <a:pt x="44704" y="207898"/>
                  </a:lnTo>
                  <a:lnTo>
                    <a:pt x="45085" y="207644"/>
                  </a:lnTo>
                  <a:lnTo>
                    <a:pt x="45212" y="207390"/>
                  </a:lnTo>
                  <a:lnTo>
                    <a:pt x="45466" y="207137"/>
                  </a:lnTo>
                  <a:lnTo>
                    <a:pt x="63500" y="185292"/>
                  </a:lnTo>
                  <a:lnTo>
                    <a:pt x="65405" y="182879"/>
                  </a:lnTo>
                  <a:lnTo>
                    <a:pt x="65659" y="179704"/>
                  </a:lnTo>
                  <a:lnTo>
                    <a:pt x="63881" y="177164"/>
                  </a:lnTo>
                  <a:lnTo>
                    <a:pt x="60426" y="171430"/>
                  </a:lnTo>
                  <a:lnTo>
                    <a:pt x="57483" y="165480"/>
                  </a:lnTo>
                  <a:lnTo>
                    <a:pt x="55040" y="159341"/>
                  </a:lnTo>
                  <a:lnTo>
                    <a:pt x="53086" y="153034"/>
                  </a:lnTo>
                  <a:lnTo>
                    <a:pt x="52324" y="150113"/>
                  </a:lnTo>
                  <a:lnTo>
                    <a:pt x="49657" y="147954"/>
                  </a:lnTo>
                  <a:lnTo>
                    <a:pt x="46355" y="147573"/>
                  </a:lnTo>
                  <a:lnTo>
                    <a:pt x="16891" y="144398"/>
                  </a:lnTo>
                  <a:lnTo>
                    <a:pt x="16510" y="144398"/>
                  </a:lnTo>
                  <a:lnTo>
                    <a:pt x="16002" y="144398"/>
                  </a:lnTo>
                  <a:lnTo>
                    <a:pt x="15621" y="144271"/>
                  </a:lnTo>
                  <a:lnTo>
                    <a:pt x="15621" y="121665"/>
                  </a:lnTo>
                  <a:lnTo>
                    <a:pt x="15875" y="121665"/>
                  </a:lnTo>
                  <a:lnTo>
                    <a:pt x="16002" y="121665"/>
                  </a:lnTo>
                  <a:lnTo>
                    <a:pt x="16383" y="121538"/>
                  </a:lnTo>
                  <a:lnTo>
                    <a:pt x="16637" y="121538"/>
                  </a:lnTo>
                  <a:lnTo>
                    <a:pt x="17018" y="121538"/>
                  </a:lnTo>
                  <a:lnTo>
                    <a:pt x="46228" y="117982"/>
                  </a:lnTo>
                  <a:lnTo>
                    <a:pt x="49530" y="117601"/>
                  </a:lnTo>
                  <a:lnTo>
                    <a:pt x="52070" y="115315"/>
                  </a:lnTo>
                  <a:lnTo>
                    <a:pt x="52832" y="112394"/>
                  </a:lnTo>
                  <a:lnTo>
                    <a:pt x="54731" y="106088"/>
                  </a:lnTo>
                  <a:lnTo>
                    <a:pt x="57165" y="99949"/>
                  </a:lnTo>
                  <a:lnTo>
                    <a:pt x="60100" y="93999"/>
                  </a:lnTo>
                  <a:lnTo>
                    <a:pt x="63500" y="88264"/>
                  </a:lnTo>
                  <a:lnTo>
                    <a:pt x="65150" y="85725"/>
                  </a:lnTo>
                  <a:lnTo>
                    <a:pt x="64897" y="82422"/>
                  </a:lnTo>
                  <a:lnTo>
                    <a:pt x="62865" y="80009"/>
                  </a:lnTo>
                  <a:lnTo>
                    <a:pt x="44450" y="58292"/>
                  </a:lnTo>
                  <a:lnTo>
                    <a:pt x="44069" y="57912"/>
                  </a:lnTo>
                  <a:lnTo>
                    <a:pt x="43815" y="57657"/>
                  </a:lnTo>
                  <a:lnTo>
                    <a:pt x="43687" y="57530"/>
                  </a:lnTo>
                  <a:lnTo>
                    <a:pt x="60960" y="41528"/>
                  </a:lnTo>
                  <a:lnTo>
                    <a:pt x="61341" y="41909"/>
                  </a:lnTo>
                  <a:lnTo>
                    <a:pt x="61595" y="42037"/>
                  </a:lnTo>
                  <a:lnTo>
                    <a:pt x="61849" y="42290"/>
                  </a:lnTo>
                  <a:lnTo>
                    <a:pt x="85344" y="59054"/>
                  </a:lnTo>
                  <a:lnTo>
                    <a:pt x="87884" y="60832"/>
                  </a:lnTo>
                  <a:lnTo>
                    <a:pt x="91440" y="60959"/>
                  </a:lnTo>
                  <a:lnTo>
                    <a:pt x="94234" y="59435"/>
                  </a:lnTo>
                  <a:lnTo>
                    <a:pt x="100369" y="56225"/>
                  </a:lnTo>
                  <a:lnTo>
                    <a:pt x="106743" y="53466"/>
                  </a:lnTo>
                  <a:lnTo>
                    <a:pt x="113307" y="51184"/>
                  </a:lnTo>
                  <a:lnTo>
                    <a:pt x="120015" y="49402"/>
                  </a:lnTo>
                  <a:lnTo>
                    <a:pt x="123190" y="48640"/>
                  </a:lnTo>
                  <a:lnTo>
                    <a:pt x="125475" y="46100"/>
                  </a:lnTo>
                  <a:lnTo>
                    <a:pt x="125857" y="43179"/>
                  </a:lnTo>
                  <a:lnTo>
                    <a:pt x="129412" y="15747"/>
                  </a:lnTo>
                  <a:lnTo>
                    <a:pt x="129412" y="15366"/>
                  </a:lnTo>
                  <a:lnTo>
                    <a:pt x="129412" y="15112"/>
                  </a:lnTo>
                  <a:lnTo>
                    <a:pt x="129412" y="14858"/>
                  </a:lnTo>
                  <a:lnTo>
                    <a:pt x="129412" y="14604"/>
                  </a:lnTo>
                  <a:lnTo>
                    <a:pt x="153797" y="14604"/>
                  </a:lnTo>
                  <a:lnTo>
                    <a:pt x="153797" y="14858"/>
                  </a:lnTo>
                  <a:lnTo>
                    <a:pt x="153797" y="15493"/>
                  </a:lnTo>
                  <a:lnTo>
                    <a:pt x="153924" y="15875"/>
                  </a:lnTo>
                  <a:lnTo>
                    <a:pt x="157734" y="43052"/>
                  </a:lnTo>
                  <a:lnTo>
                    <a:pt x="158115" y="46100"/>
                  </a:lnTo>
                  <a:lnTo>
                    <a:pt x="160528" y="48513"/>
                  </a:lnTo>
                  <a:lnTo>
                    <a:pt x="192405" y="60578"/>
                  </a:lnTo>
                  <a:lnTo>
                    <a:pt x="195961" y="60451"/>
                  </a:lnTo>
                  <a:lnTo>
                    <a:pt x="198500" y="58546"/>
                  </a:lnTo>
                  <a:lnTo>
                    <a:pt x="221869" y="41401"/>
                  </a:lnTo>
                  <a:lnTo>
                    <a:pt x="222250" y="41020"/>
                  </a:lnTo>
                  <a:lnTo>
                    <a:pt x="222504" y="40893"/>
                  </a:lnTo>
                  <a:lnTo>
                    <a:pt x="222758" y="40766"/>
                  </a:lnTo>
                  <a:lnTo>
                    <a:pt x="239903" y="56768"/>
                  </a:lnTo>
                  <a:lnTo>
                    <a:pt x="239775" y="56895"/>
                  </a:lnTo>
                  <a:lnTo>
                    <a:pt x="239522" y="57150"/>
                  </a:lnTo>
                  <a:lnTo>
                    <a:pt x="239268" y="57403"/>
                  </a:lnTo>
                  <a:lnTo>
                    <a:pt x="239141" y="57657"/>
                  </a:lnTo>
                  <a:lnTo>
                    <a:pt x="221107" y="79501"/>
                  </a:lnTo>
                  <a:lnTo>
                    <a:pt x="219202" y="81914"/>
                  </a:lnTo>
                  <a:lnTo>
                    <a:pt x="218948" y="85216"/>
                  </a:lnTo>
                  <a:lnTo>
                    <a:pt x="220725" y="87756"/>
                  </a:lnTo>
                  <a:lnTo>
                    <a:pt x="224127" y="93471"/>
                  </a:lnTo>
                  <a:lnTo>
                    <a:pt x="227076" y="99377"/>
                  </a:lnTo>
                  <a:lnTo>
                    <a:pt x="229548" y="105473"/>
                  </a:lnTo>
                  <a:lnTo>
                    <a:pt x="231521" y="111759"/>
                  </a:lnTo>
                  <a:lnTo>
                    <a:pt x="232283" y="114680"/>
                  </a:lnTo>
                  <a:lnTo>
                    <a:pt x="234950" y="116839"/>
                  </a:lnTo>
                  <a:lnTo>
                    <a:pt x="238252" y="117220"/>
                  </a:lnTo>
                  <a:lnTo>
                    <a:pt x="267716" y="120395"/>
                  </a:lnTo>
                  <a:lnTo>
                    <a:pt x="268097" y="120522"/>
                  </a:lnTo>
                  <a:lnTo>
                    <a:pt x="268478" y="120522"/>
                  </a:lnTo>
                  <a:lnTo>
                    <a:pt x="268859" y="120522"/>
                  </a:lnTo>
                  <a:lnTo>
                    <a:pt x="268859" y="143128"/>
                  </a:lnTo>
                  <a:close/>
                </a:path>
              </a:pathLst>
            </a:custGeom>
            <a:ln w="33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8913" y="3371042"/>
              <a:ext cx="112740" cy="105120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2084070" y="3767073"/>
            <a:ext cx="32004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7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088642" y="3931666"/>
            <a:ext cx="31115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-20">
                <a:solidFill>
                  <a:srgbClr val="FFFFFF"/>
                </a:solidFill>
                <a:latin typeface="Trebuchet MS"/>
                <a:cs typeface="Trebuchet MS"/>
              </a:rPr>
              <a:t>Glue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595117" y="3715004"/>
            <a:ext cx="66040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-10">
                <a:solidFill>
                  <a:srgbClr val="FFFFFF"/>
                </a:solidFill>
                <a:latin typeface="Trebuchet MS"/>
                <a:cs typeface="Trebuchet MS"/>
              </a:rPr>
              <a:t>Blueprints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315461" y="3767073"/>
            <a:ext cx="1311910" cy="3549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9079">
              <a:lnSpc>
                <a:spcPct val="100000"/>
              </a:lnSpc>
              <a:spcBef>
                <a:spcPts val="130"/>
              </a:spcBef>
              <a:tabLst>
                <a:tab pos="925830" algn="l"/>
              </a:tabLst>
            </a:pPr>
            <a:r>
              <a:rPr dirty="0" sz="1050" spc="65">
                <a:solidFill>
                  <a:srgbClr val="FFFFFF"/>
                </a:solidFill>
                <a:latin typeface="Trebuchet MS"/>
                <a:cs typeface="Trebuchet MS"/>
              </a:rPr>
              <a:t>ML</a:t>
            </a:r>
            <a:r>
              <a:rPr dirty="0" sz="105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050" spc="-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42010" algn="l"/>
              </a:tabLst>
            </a:pPr>
            <a:r>
              <a:rPr dirty="0" sz="1050" spc="-10">
                <a:solidFill>
                  <a:srgbClr val="FFFFFF"/>
                </a:solidFill>
                <a:latin typeface="Trebuchet MS"/>
                <a:cs typeface="Trebuchet MS"/>
              </a:rPr>
              <a:t>transforms</a:t>
            </a:r>
            <a:r>
              <a:rPr dirty="0" sz="105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050" spc="-10">
                <a:solidFill>
                  <a:srgbClr val="FFFFFF"/>
                </a:solidFill>
                <a:latin typeface="Trebuchet MS"/>
                <a:cs typeface="Trebuchet MS"/>
              </a:rPr>
              <a:t>catalog</a:t>
            </a:r>
            <a:endParaRPr sz="1050">
              <a:latin typeface="Trebuchet MS"/>
              <a:cs typeface="Trebuchet MS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183070" y="1393126"/>
            <a:ext cx="6274435" cy="2391410"/>
            <a:chOff x="183070" y="1393126"/>
            <a:chExt cx="6274435" cy="2391410"/>
          </a:xfrm>
        </p:grpSpPr>
        <p:sp>
          <p:nvSpPr>
            <p:cNvPr id="28" name="object 28" descr=""/>
            <p:cNvSpPr/>
            <p:nvPr/>
          </p:nvSpPr>
          <p:spPr>
            <a:xfrm>
              <a:off x="4253742" y="3197396"/>
              <a:ext cx="304800" cy="89535"/>
            </a:xfrm>
            <a:custGeom>
              <a:avLst/>
              <a:gdLst/>
              <a:ahLst/>
              <a:cxnLst/>
              <a:rect l="l" t="t" r="r" b="b"/>
              <a:pathLst>
                <a:path w="304800" h="89535">
                  <a:moveTo>
                    <a:pt x="0" y="89382"/>
                  </a:moveTo>
                  <a:lnTo>
                    <a:pt x="0" y="0"/>
                  </a:lnTo>
                  <a:lnTo>
                    <a:pt x="304470" y="0"/>
                  </a:lnTo>
                  <a:lnTo>
                    <a:pt x="304470" y="89382"/>
                  </a:lnTo>
                </a:path>
              </a:pathLst>
            </a:custGeom>
            <a:ln w="178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4253742" y="3385100"/>
              <a:ext cx="304800" cy="241935"/>
            </a:xfrm>
            <a:custGeom>
              <a:avLst/>
              <a:gdLst/>
              <a:ahLst/>
              <a:cxnLst/>
              <a:rect l="l" t="t" r="r" b="b"/>
              <a:pathLst>
                <a:path w="304800" h="241935">
                  <a:moveTo>
                    <a:pt x="304470" y="0"/>
                  </a:moveTo>
                  <a:lnTo>
                    <a:pt x="304470" y="241333"/>
                  </a:lnTo>
                  <a:lnTo>
                    <a:pt x="0" y="241333"/>
                  </a:lnTo>
                  <a:lnTo>
                    <a:pt x="0" y="0"/>
                  </a:lnTo>
                </a:path>
              </a:pathLst>
            </a:custGeom>
            <a:ln w="178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4289563" y="3251026"/>
              <a:ext cx="233045" cy="321945"/>
            </a:xfrm>
            <a:custGeom>
              <a:avLst/>
              <a:gdLst/>
              <a:ahLst/>
              <a:cxnLst/>
              <a:rect l="l" t="t" r="r" b="b"/>
              <a:pathLst>
                <a:path w="233045" h="321945">
                  <a:moveTo>
                    <a:pt x="0" y="0"/>
                  </a:moveTo>
                  <a:lnTo>
                    <a:pt x="232830" y="0"/>
                  </a:lnTo>
                </a:path>
                <a:path w="233045" h="321945">
                  <a:moveTo>
                    <a:pt x="1164" y="53629"/>
                  </a:moveTo>
                  <a:lnTo>
                    <a:pt x="232830" y="53629"/>
                  </a:lnTo>
                </a:path>
                <a:path w="233045" h="321945">
                  <a:moveTo>
                    <a:pt x="0" y="107259"/>
                  </a:moveTo>
                  <a:lnTo>
                    <a:pt x="232830" y="107259"/>
                  </a:lnTo>
                </a:path>
                <a:path w="233045" h="321945">
                  <a:moveTo>
                    <a:pt x="0" y="160888"/>
                  </a:moveTo>
                  <a:lnTo>
                    <a:pt x="232830" y="160888"/>
                  </a:lnTo>
                </a:path>
                <a:path w="233045" h="321945">
                  <a:moveTo>
                    <a:pt x="0" y="214518"/>
                  </a:moveTo>
                  <a:lnTo>
                    <a:pt x="232830" y="214518"/>
                  </a:lnTo>
                </a:path>
                <a:path w="233045" h="321945">
                  <a:moveTo>
                    <a:pt x="0" y="268147"/>
                  </a:moveTo>
                  <a:lnTo>
                    <a:pt x="232830" y="268147"/>
                  </a:lnTo>
                </a:path>
                <a:path w="233045" h="321945">
                  <a:moveTo>
                    <a:pt x="0" y="321777"/>
                  </a:moveTo>
                  <a:lnTo>
                    <a:pt x="232830" y="321777"/>
                  </a:lnTo>
                </a:path>
              </a:pathLst>
            </a:custGeom>
            <a:ln w="178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4217923" y="3295717"/>
              <a:ext cx="376555" cy="80645"/>
            </a:xfrm>
            <a:custGeom>
              <a:avLst/>
              <a:gdLst/>
              <a:ahLst/>
              <a:cxnLst/>
              <a:rect l="l" t="t" r="r" b="b"/>
              <a:pathLst>
                <a:path w="376554" h="80645">
                  <a:moveTo>
                    <a:pt x="0" y="0"/>
                  </a:moveTo>
                  <a:lnTo>
                    <a:pt x="53730" y="40222"/>
                  </a:lnTo>
                  <a:lnTo>
                    <a:pt x="0" y="80444"/>
                  </a:lnTo>
                  <a:lnTo>
                    <a:pt x="0" y="0"/>
                  </a:lnTo>
                  <a:close/>
                </a:path>
                <a:path w="376554" h="80645">
                  <a:moveTo>
                    <a:pt x="376111" y="80444"/>
                  </a:moveTo>
                  <a:lnTo>
                    <a:pt x="322380" y="40222"/>
                  </a:lnTo>
                  <a:lnTo>
                    <a:pt x="376111" y="0"/>
                  </a:lnTo>
                  <a:lnTo>
                    <a:pt x="376111" y="80444"/>
                  </a:lnTo>
                  <a:close/>
                </a:path>
              </a:pathLst>
            </a:custGeom>
            <a:ln w="178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4821049" y="3197396"/>
              <a:ext cx="340360" cy="429259"/>
            </a:xfrm>
            <a:custGeom>
              <a:avLst/>
              <a:gdLst/>
              <a:ahLst/>
              <a:cxnLst/>
              <a:rect l="l" t="t" r="r" b="b"/>
              <a:pathLst>
                <a:path w="340360" h="429260">
                  <a:moveTo>
                    <a:pt x="324082" y="0"/>
                  </a:moveTo>
                  <a:lnTo>
                    <a:pt x="333037" y="0"/>
                  </a:lnTo>
                  <a:lnTo>
                    <a:pt x="340290" y="7240"/>
                  </a:lnTo>
                  <a:lnTo>
                    <a:pt x="340290" y="16178"/>
                  </a:lnTo>
                  <a:lnTo>
                    <a:pt x="340291" y="412858"/>
                  </a:lnTo>
                  <a:lnTo>
                    <a:pt x="340291" y="421792"/>
                  </a:lnTo>
                  <a:lnTo>
                    <a:pt x="333037" y="429036"/>
                  </a:lnTo>
                  <a:lnTo>
                    <a:pt x="324082" y="429036"/>
                  </a:lnTo>
                  <a:lnTo>
                    <a:pt x="16208" y="429036"/>
                  </a:lnTo>
                  <a:lnTo>
                    <a:pt x="7256" y="429036"/>
                  </a:lnTo>
                  <a:lnTo>
                    <a:pt x="0" y="421792"/>
                  </a:lnTo>
                  <a:lnTo>
                    <a:pt x="0" y="412858"/>
                  </a:lnTo>
                  <a:lnTo>
                    <a:pt x="0" y="16178"/>
                  </a:lnTo>
                  <a:lnTo>
                    <a:pt x="0" y="7239"/>
                  </a:lnTo>
                  <a:lnTo>
                    <a:pt x="7256" y="0"/>
                  </a:lnTo>
                  <a:lnTo>
                    <a:pt x="16208" y="0"/>
                  </a:lnTo>
                  <a:lnTo>
                    <a:pt x="324082" y="0"/>
                  </a:lnTo>
                  <a:close/>
                </a:path>
              </a:pathLst>
            </a:custGeom>
            <a:ln w="1789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4856868" y="3242088"/>
              <a:ext cx="107950" cy="330835"/>
            </a:xfrm>
            <a:custGeom>
              <a:avLst/>
              <a:gdLst/>
              <a:ahLst/>
              <a:cxnLst/>
              <a:rect l="l" t="t" r="r" b="b"/>
              <a:pathLst>
                <a:path w="107950" h="330835">
                  <a:moveTo>
                    <a:pt x="8955" y="250271"/>
                  </a:moveTo>
                  <a:lnTo>
                    <a:pt x="89550" y="330715"/>
                  </a:lnTo>
                </a:path>
                <a:path w="107950" h="330835">
                  <a:moveTo>
                    <a:pt x="89550" y="250271"/>
                  </a:moveTo>
                  <a:lnTo>
                    <a:pt x="8955" y="330715"/>
                  </a:lnTo>
                </a:path>
                <a:path w="107950" h="330835">
                  <a:moveTo>
                    <a:pt x="0" y="35752"/>
                  </a:moveTo>
                  <a:lnTo>
                    <a:pt x="35820" y="71506"/>
                  </a:lnTo>
                  <a:lnTo>
                    <a:pt x="107460" y="0"/>
                  </a:lnTo>
                </a:path>
                <a:path w="107950" h="330835">
                  <a:moveTo>
                    <a:pt x="0" y="151950"/>
                  </a:moveTo>
                  <a:lnTo>
                    <a:pt x="35820" y="187703"/>
                  </a:lnTo>
                  <a:lnTo>
                    <a:pt x="107460" y="116197"/>
                  </a:lnTo>
                </a:path>
              </a:pathLst>
            </a:custGeom>
            <a:ln w="178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6731" y="3038856"/>
              <a:ext cx="438912" cy="745235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2741581" y="3181235"/>
              <a:ext cx="330835" cy="465455"/>
            </a:xfrm>
            <a:custGeom>
              <a:avLst/>
              <a:gdLst/>
              <a:ahLst/>
              <a:cxnLst/>
              <a:rect l="l" t="t" r="r" b="b"/>
              <a:pathLst>
                <a:path w="330835" h="465454">
                  <a:moveTo>
                    <a:pt x="326212" y="0"/>
                  </a:moveTo>
                  <a:lnTo>
                    <a:pt x="4357" y="0"/>
                  </a:lnTo>
                  <a:lnTo>
                    <a:pt x="0" y="4333"/>
                  </a:lnTo>
                  <a:lnTo>
                    <a:pt x="0" y="455301"/>
                  </a:lnTo>
                  <a:lnTo>
                    <a:pt x="0" y="460649"/>
                  </a:lnTo>
                  <a:lnTo>
                    <a:pt x="4357" y="464984"/>
                  </a:lnTo>
                  <a:lnTo>
                    <a:pt x="326213" y="464984"/>
                  </a:lnTo>
                  <a:lnTo>
                    <a:pt x="330567" y="460649"/>
                  </a:lnTo>
                  <a:lnTo>
                    <a:pt x="330567" y="4333"/>
                  </a:lnTo>
                  <a:lnTo>
                    <a:pt x="3262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2741581" y="3181235"/>
              <a:ext cx="330835" cy="465455"/>
            </a:xfrm>
            <a:custGeom>
              <a:avLst/>
              <a:gdLst/>
              <a:ahLst/>
              <a:cxnLst/>
              <a:rect l="l" t="t" r="r" b="b"/>
              <a:pathLst>
                <a:path w="330835" h="465454">
                  <a:moveTo>
                    <a:pt x="0" y="455301"/>
                  </a:moveTo>
                  <a:lnTo>
                    <a:pt x="0" y="460649"/>
                  </a:lnTo>
                  <a:lnTo>
                    <a:pt x="4357" y="464984"/>
                  </a:lnTo>
                  <a:lnTo>
                    <a:pt x="9731" y="464984"/>
                  </a:lnTo>
                  <a:lnTo>
                    <a:pt x="320836" y="464984"/>
                  </a:lnTo>
                  <a:lnTo>
                    <a:pt x="326213" y="464984"/>
                  </a:lnTo>
                  <a:lnTo>
                    <a:pt x="330567" y="460649"/>
                  </a:lnTo>
                  <a:lnTo>
                    <a:pt x="330567" y="455301"/>
                  </a:lnTo>
                  <a:lnTo>
                    <a:pt x="330567" y="9683"/>
                  </a:lnTo>
                  <a:lnTo>
                    <a:pt x="9731" y="0"/>
                  </a:lnTo>
                  <a:lnTo>
                    <a:pt x="4357" y="0"/>
                  </a:lnTo>
                  <a:lnTo>
                    <a:pt x="0" y="4333"/>
                  </a:lnTo>
                  <a:lnTo>
                    <a:pt x="0" y="9683"/>
                  </a:lnTo>
                  <a:lnTo>
                    <a:pt x="0" y="455301"/>
                  </a:lnTo>
                  <a:close/>
                </a:path>
              </a:pathLst>
            </a:custGeom>
            <a:ln w="194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91763" y="3219112"/>
              <a:ext cx="238218" cy="389747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7116" y="1513331"/>
              <a:ext cx="635508" cy="633984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8103" y="2202180"/>
              <a:ext cx="556539" cy="104775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2460" y="2354325"/>
              <a:ext cx="761174" cy="142494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56004" y="1520951"/>
              <a:ext cx="633984" cy="635508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12341" y="2208022"/>
              <a:ext cx="319913" cy="107441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23442" y="2363597"/>
              <a:ext cx="307160" cy="111505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85643" y="1513331"/>
              <a:ext cx="635507" cy="633984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01391" y="2183383"/>
              <a:ext cx="556513" cy="104775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36443" y="2336419"/>
              <a:ext cx="485901" cy="111759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14343" y="1520951"/>
              <a:ext cx="635508" cy="635508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532250" y="2201163"/>
              <a:ext cx="556513" cy="104775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692524" y="2361183"/>
              <a:ext cx="294259" cy="102362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564379" y="1522476"/>
              <a:ext cx="635508" cy="633984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608956" y="2202433"/>
              <a:ext cx="556513" cy="104901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613782" y="2353436"/>
              <a:ext cx="564768" cy="113918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613399" y="2198243"/>
              <a:ext cx="556513" cy="104775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518911" y="2351277"/>
              <a:ext cx="760602" cy="141605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568696" y="1513331"/>
              <a:ext cx="632460" cy="635508"/>
            </a:xfrm>
            <a:prstGeom prst="rect">
              <a:avLst/>
            </a:prstGeom>
          </p:spPr>
        </p:pic>
        <p:sp>
          <p:nvSpPr>
            <p:cNvPr id="56" name="object 56" descr=""/>
            <p:cNvSpPr/>
            <p:nvPr/>
          </p:nvSpPr>
          <p:spPr>
            <a:xfrm>
              <a:off x="197357" y="1407413"/>
              <a:ext cx="6245860" cy="1313815"/>
            </a:xfrm>
            <a:custGeom>
              <a:avLst/>
              <a:gdLst/>
              <a:ahLst/>
              <a:cxnLst/>
              <a:rect l="l" t="t" r="r" b="b"/>
              <a:pathLst>
                <a:path w="6245860" h="1313814">
                  <a:moveTo>
                    <a:pt x="0" y="218948"/>
                  </a:moveTo>
                  <a:lnTo>
                    <a:pt x="5782" y="168750"/>
                  </a:lnTo>
                  <a:lnTo>
                    <a:pt x="22254" y="122667"/>
                  </a:lnTo>
                  <a:lnTo>
                    <a:pt x="48101" y="82014"/>
                  </a:lnTo>
                  <a:lnTo>
                    <a:pt x="82009" y="48105"/>
                  </a:lnTo>
                  <a:lnTo>
                    <a:pt x="122662" y="22257"/>
                  </a:lnTo>
                  <a:lnTo>
                    <a:pt x="168746" y="5783"/>
                  </a:lnTo>
                  <a:lnTo>
                    <a:pt x="218948" y="0"/>
                  </a:lnTo>
                  <a:lnTo>
                    <a:pt x="6026404" y="0"/>
                  </a:lnTo>
                  <a:lnTo>
                    <a:pt x="6076601" y="5783"/>
                  </a:lnTo>
                  <a:lnTo>
                    <a:pt x="6122684" y="22257"/>
                  </a:lnTo>
                  <a:lnTo>
                    <a:pt x="6163337" y="48105"/>
                  </a:lnTo>
                  <a:lnTo>
                    <a:pt x="6197246" y="82014"/>
                  </a:lnTo>
                  <a:lnTo>
                    <a:pt x="6223094" y="122667"/>
                  </a:lnTo>
                  <a:lnTo>
                    <a:pt x="6239568" y="168750"/>
                  </a:lnTo>
                  <a:lnTo>
                    <a:pt x="6245352" y="218948"/>
                  </a:lnTo>
                  <a:lnTo>
                    <a:pt x="6245352" y="1094739"/>
                  </a:lnTo>
                  <a:lnTo>
                    <a:pt x="6239568" y="1144937"/>
                  </a:lnTo>
                  <a:lnTo>
                    <a:pt x="6223094" y="1191020"/>
                  </a:lnTo>
                  <a:lnTo>
                    <a:pt x="6197246" y="1231673"/>
                  </a:lnTo>
                  <a:lnTo>
                    <a:pt x="6163337" y="1265582"/>
                  </a:lnTo>
                  <a:lnTo>
                    <a:pt x="6122684" y="1291430"/>
                  </a:lnTo>
                  <a:lnTo>
                    <a:pt x="6076601" y="1307904"/>
                  </a:lnTo>
                  <a:lnTo>
                    <a:pt x="6026404" y="1313688"/>
                  </a:lnTo>
                  <a:lnTo>
                    <a:pt x="218948" y="1313688"/>
                  </a:lnTo>
                  <a:lnTo>
                    <a:pt x="168746" y="1307904"/>
                  </a:lnTo>
                  <a:lnTo>
                    <a:pt x="122662" y="1291430"/>
                  </a:lnTo>
                  <a:lnTo>
                    <a:pt x="82009" y="1265582"/>
                  </a:lnTo>
                  <a:lnTo>
                    <a:pt x="48101" y="1231673"/>
                  </a:lnTo>
                  <a:lnTo>
                    <a:pt x="22254" y="1191020"/>
                  </a:lnTo>
                  <a:lnTo>
                    <a:pt x="5782" y="1144937"/>
                  </a:lnTo>
                  <a:lnTo>
                    <a:pt x="0" y="1094739"/>
                  </a:lnTo>
                  <a:lnTo>
                    <a:pt x="0" y="218948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34212" y="2506980"/>
              <a:ext cx="949451" cy="949451"/>
            </a:xfrm>
            <a:prstGeom prst="rect">
              <a:avLst/>
            </a:prstGeom>
          </p:spPr>
        </p:pic>
      </p:grpSp>
      <p:sp>
        <p:nvSpPr>
          <p:cNvPr id="58" name="object 58" descr=""/>
          <p:cNvSpPr txBox="1"/>
          <p:nvPr/>
        </p:nvSpPr>
        <p:spPr>
          <a:xfrm>
            <a:off x="4774438" y="3767073"/>
            <a:ext cx="43053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-10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61" name="object 6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59" name="object 59" descr=""/>
          <p:cNvSpPr txBox="1"/>
          <p:nvPr/>
        </p:nvSpPr>
        <p:spPr>
          <a:xfrm>
            <a:off x="4754626" y="3931666"/>
            <a:ext cx="470534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-10">
                <a:solidFill>
                  <a:srgbClr val="FFFFFF"/>
                </a:solidFill>
                <a:latin typeface="Trebuchet MS"/>
                <a:cs typeface="Trebuchet MS"/>
              </a:rPr>
              <a:t>control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6186170" cy="1183640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 spc="215"/>
              <a:t>AWS</a:t>
            </a:r>
            <a:r>
              <a:rPr dirty="0" spc="-200"/>
              <a:t> </a:t>
            </a:r>
            <a:r>
              <a:rPr dirty="0"/>
              <a:t>Lake</a:t>
            </a:r>
            <a:r>
              <a:rPr dirty="0" spc="-200"/>
              <a:t> </a:t>
            </a:r>
            <a:r>
              <a:rPr dirty="0" spc="-10"/>
              <a:t>Formation:</a:t>
            </a:r>
            <a:r>
              <a:rPr dirty="0" spc="-185"/>
              <a:t> </a:t>
            </a:r>
            <a:r>
              <a:rPr dirty="0" spc="-25"/>
              <a:t>The </a:t>
            </a:r>
            <a:r>
              <a:rPr dirty="0" spc="60"/>
              <a:t>foundation</a:t>
            </a:r>
            <a:r>
              <a:rPr dirty="0" spc="-80"/>
              <a:t> </a:t>
            </a:r>
            <a:r>
              <a:rPr dirty="0"/>
              <a:t>for</a:t>
            </a:r>
            <a:r>
              <a:rPr dirty="0" spc="-70"/>
              <a:t> </a:t>
            </a:r>
            <a:r>
              <a:rPr dirty="0"/>
              <a:t>data</a:t>
            </a:r>
            <a:r>
              <a:rPr dirty="0" spc="-65"/>
              <a:t> </a:t>
            </a:r>
            <a:r>
              <a:rPr dirty="0" spc="-10"/>
              <a:t>lakes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335" y="6412991"/>
              <a:ext cx="403860" cy="2286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8300" y="2526284"/>
            <a:ext cx="8166100" cy="1415415"/>
          </a:xfrm>
          <a:prstGeom prst="rect"/>
        </p:spPr>
        <p:txBody>
          <a:bodyPr wrap="square" lIns="0" tIns="95885" rIns="0" bIns="0" rtlCol="0" vert="horz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dirty="0" sz="4800" spc="55"/>
              <a:t>Finding</a:t>
            </a:r>
            <a:r>
              <a:rPr dirty="0" sz="4800" spc="-140"/>
              <a:t> </a:t>
            </a:r>
            <a:r>
              <a:rPr dirty="0" sz="4800"/>
              <a:t>data</a:t>
            </a:r>
            <a:r>
              <a:rPr dirty="0" sz="4800" spc="-135"/>
              <a:t> </a:t>
            </a:r>
            <a:r>
              <a:rPr dirty="0" sz="4800"/>
              <a:t>in</a:t>
            </a:r>
            <a:r>
              <a:rPr dirty="0" sz="4800" spc="-135"/>
              <a:t> </a:t>
            </a:r>
            <a:r>
              <a:rPr dirty="0" sz="4800" spc="50"/>
              <a:t>a</a:t>
            </a:r>
            <a:r>
              <a:rPr dirty="0" sz="4800" spc="-120"/>
              <a:t> </a:t>
            </a:r>
            <a:r>
              <a:rPr dirty="0" sz="4800"/>
              <a:t>life</a:t>
            </a:r>
            <a:r>
              <a:rPr dirty="0" sz="4800" spc="-135"/>
              <a:t> </a:t>
            </a:r>
            <a:r>
              <a:rPr dirty="0" sz="4800" spc="-55"/>
              <a:t>science </a:t>
            </a:r>
            <a:r>
              <a:rPr dirty="0" sz="4800"/>
              <a:t>data</a:t>
            </a:r>
            <a:r>
              <a:rPr dirty="0" sz="4800" spc="5"/>
              <a:t> </a:t>
            </a:r>
            <a:r>
              <a:rPr dirty="0" sz="4800" spc="-20"/>
              <a:t>mesh</a:t>
            </a:r>
            <a:endParaRPr sz="4800"/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15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112316" y="6459066"/>
            <a:ext cx="2841625" cy="13144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Services,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750434" y="4468617"/>
            <a:ext cx="4038600" cy="1302385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Navneet</a:t>
            </a:r>
            <a:r>
              <a:rPr dirty="0" sz="2000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Srivastava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1825"/>
              </a:lnSpc>
              <a:spcBef>
                <a:spcPts val="875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Principal Solutions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Trebuchet MS"/>
                <a:cs typeface="Trebuchet MS"/>
              </a:rPr>
              <a:t>Architect,</a:t>
            </a:r>
            <a:r>
              <a:rPr dirty="0" sz="16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ts val="1825"/>
              </a:lnSpc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HCLS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7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68300" y="1495805"/>
            <a:ext cx="7391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L</a:t>
            </a:r>
            <a:r>
              <a:rPr dirty="0" sz="1200" spc="-7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F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3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0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50" b="1">
                <a:solidFill>
                  <a:srgbClr val="30C7FF"/>
                </a:solidFill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68300" y="4468617"/>
            <a:ext cx="3828415" cy="1302385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80">
                <a:solidFill>
                  <a:srgbClr val="FFFFFF"/>
                </a:solidFill>
                <a:latin typeface="Trebuchet MS"/>
                <a:cs typeface="Trebuchet MS"/>
              </a:rPr>
              <a:t>Somdeb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Bhattacharjee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1825"/>
              </a:lnSpc>
              <a:spcBef>
                <a:spcPts val="875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Senior</a:t>
            </a:r>
            <a:r>
              <a:rPr dirty="0" sz="16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Solutions</a:t>
            </a:r>
            <a:r>
              <a:rPr dirty="0" sz="16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Trebuchet MS"/>
                <a:cs typeface="Trebuchet MS"/>
              </a:rPr>
              <a:t>Architect,</a:t>
            </a:r>
            <a:r>
              <a:rPr dirty="0" sz="1600" spc="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ts val="1825"/>
              </a:lnSpc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HCLS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7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2961" y="1079246"/>
            <a:ext cx="25400" cy="466009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7227569" y="1300733"/>
            <a:ext cx="11404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Serverless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227569" y="2514726"/>
            <a:ext cx="19958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5">
                <a:solidFill>
                  <a:srgbClr val="FFFFFF"/>
                </a:solidFill>
                <a:latin typeface="Trebuchet MS"/>
                <a:cs typeface="Trebuchet MS"/>
              </a:rPr>
              <a:t>Open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flexible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227569" y="3860419"/>
            <a:ext cx="21901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Fast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60">
                <a:solidFill>
                  <a:srgbClr val="FFFFFF"/>
                </a:solidFill>
                <a:latin typeface="Trebuchet MS"/>
                <a:cs typeface="Trebuchet MS"/>
              </a:rPr>
              <a:t>interactive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23432" y="3695700"/>
            <a:ext cx="620267" cy="669036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23432" y="4924044"/>
            <a:ext cx="550163" cy="737616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7227569" y="5138673"/>
            <a:ext cx="15792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Cost-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effective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05144" y="2440685"/>
            <a:ext cx="664448" cy="64388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96000" y="1168908"/>
            <a:ext cx="644374" cy="644651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16000" y="2341626"/>
            <a:ext cx="2567305" cy="158940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6155"/>
              </a:lnSpc>
              <a:spcBef>
                <a:spcPts val="100"/>
              </a:spcBef>
            </a:pPr>
            <a:r>
              <a:rPr dirty="0" sz="5400" spc="145" b="0">
                <a:latin typeface="Trebuchet MS"/>
                <a:cs typeface="Trebuchet MS"/>
              </a:rPr>
              <a:t>Amazon</a:t>
            </a:r>
            <a:endParaRPr sz="5400">
              <a:latin typeface="Trebuchet MS"/>
              <a:cs typeface="Trebuchet MS"/>
            </a:endParaRPr>
          </a:p>
          <a:p>
            <a:pPr marL="12700">
              <a:lnSpc>
                <a:spcPts val="6155"/>
              </a:lnSpc>
            </a:pPr>
            <a:r>
              <a:rPr dirty="0" sz="5400" spc="-10"/>
              <a:t>Athena</a:t>
            </a:r>
            <a:endParaRPr sz="5400"/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1021181" y="4048125"/>
            <a:ext cx="18002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100" b="1">
                <a:solidFill>
                  <a:srgbClr val="ED7674"/>
                </a:solidFill>
                <a:latin typeface="Trebuchet MS"/>
                <a:cs typeface="Trebuchet MS"/>
              </a:rPr>
              <a:t>Q</a:t>
            </a:r>
            <a:r>
              <a:rPr dirty="0" sz="1200" spc="-50" b="1">
                <a:solidFill>
                  <a:srgbClr val="ED7674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ED7674"/>
                </a:solidFill>
                <a:latin typeface="Trebuchet MS"/>
                <a:cs typeface="Trebuchet MS"/>
              </a:rPr>
              <a:t>U</a:t>
            </a:r>
            <a:r>
              <a:rPr dirty="0" sz="1200" spc="-60" b="1">
                <a:solidFill>
                  <a:srgbClr val="ED7674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ED7674"/>
                </a:solidFill>
                <a:latin typeface="Trebuchet MS"/>
                <a:cs typeface="Trebuchet MS"/>
              </a:rPr>
              <a:t>E</a:t>
            </a:r>
            <a:r>
              <a:rPr dirty="0" sz="1200" spc="-55" b="1">
                <a:solidFill>
                  <a:srgbClr val="ED7674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ED7674"/>
                </a:solidFill>
                <a:latin typeface="Trebuchet MS"/>
                <a:cs typeface="Trebuchet MS"/>
              </a:rPr>
              <a:t>R</a:t>
            </a:r>
            <a:r>
              <a:rPr dirty="0" sz="1200" spc="-50" b="1">
                <a:solidFill>
                  <a:srgbClr val="ED7674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ED7674"/>
                </a:solidFill>
                <a:latin typeface="Trebuchet MS"/>
                <a:cs typeface="Trebuchet MS"/>
              </a:rPr>
              <a:t>Y</a:t>
            </a:r>
            <a:r>
              <a:rPr dirty="0" sz="1200" spc="95" b="1">
                <a:solidFill>
                  <a:srgbClr val="ED7674"/>
                </a:solidFill>
                <a:latin typeface="Trebuchet MS"/>
                <a:cs typeface="Trebuchet MS"/>
              </a:rPr>
              <a:t>  </a:t>
            </a:r>
            <a:r>
              <a:rPr dirty="0" sz="1200" b="1">
                <a:solidFill>
                  <a:srgbClr val="ED7674"/>
                </a:solidFill>
                <a:latin typeface="Trebuchet MS"/>
                <a:cs typeface="Trebuchet MS"/>
              </a:rPr>
              <a:t>A</a:t>
            </a:r>
            <a:r>
              <a:rPr dirty="0" sz="1200" spc="-50" b="1">
                <a:solidFill>
                  <a:srgbClr val="ED7674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ED7674"/>
                </a:solidFill>
                <a:latin typeface="Trebuchet MS"/>
                <a:cs typeface="Trebuchet MS"/>
              </a:rPr>
              <a:t>L</a:t>
            </a:r>
            <a:r>
              <a:rPr dirty="0" sz="1200" spc="-60" b="1">
                <a:solidFill>
                  <a:srgbClr val="ED7674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ED7674"/>
                </a:solidFill>
                <a:latin typeface="Trebuchet MS"/>
                <a:cs typeface="Trebuchet MS"/>
              </a:rPr>
              <a:t>L</a:t>
            </a:r>
            <a:r>
              <a:rPr dirty="0" sz="1200" spc="105" b="1">
                <a:solidFill>
                  <a:srgbClr val="ED7674"/>
                </a:solidFill>
                <a:latin typeface="Trebuchet MS"/>
                <a:cs typeface="Trebuchet MS"/>
              </a:rPr>
              <a:t>  </a:t>
            </a:r>
            <a:r>
              <a:rPr dirty="0" sz="1200" b="1">
                <a:solidFill>
                  <a:srgbClr val="ED7674"/>
                </a:solidFill>
                <a:latin typeface="Trebuchet MS"/>
                <a:cs typeface="Trebuchet MS"/>
              </a:rPr>
              <a:t>Y</a:t>
            </a:r>
            <a:r>
              <a:rPr dirty="0" sz="1200" spc="-50" b="1">
                <a:solidFill>
                  <a:srgbClr val="ED7674"/>
                </a:solidFill>
                <a:latin typeface="Trebuchet MS"/>
                <a:cs typeface="Trebuchet MS"/>
              </a:rPr>
              <a:t> </a:t>
            </a:r>
            <a:r>
              <a:rPr dirty="0" sz="1200" spc="100" b="1">
                <a:solidFill>
                  <a:srgbClr val="ED7674"/>
                </a:solidFill>
                <a:latin typeface="Trebuchet MS"/>
                <a:cs typeface="Trebuchet MS"/>
              </a:rPr>
              <a:t>O</a:t>
            </a:r>
            <a:r>
              <a:rPr dirty="0" sz="1200" spc="-50" b="1">
                <a:solidFill>
                  <a:srgbClr val="ED7674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ED7674"/>
                </a:solidFill>
                <a:latin typeface="Trebuchet MS"/>
                <a:cs typeface="Trebuchet MS"/>
              </a:rPr>
              <a:t>U</a:t>
            </a:r>
            <a:r>
              <a:rPr dirty="0" sz="1200" spc="-60" b="1">
                <a:solidFill>
                  <a:srgbClr val="ED7674"/>
                </a:solidFill>
                <a:latin typeface="Trebuchet MS"/>
                <a:cs typeface="Trebuchet MS"/>
              </a:rPr>
              <a:t> </a:t>
            </a:r>
            <a:r>
              <a:rPr dirty="0" sz="1200" spc="-50" b="1">
                <a:solidFill>
                  <a:srgbClr val="ED7674"/>
                </a:solidFill>
                <a:latin typeface="Trebuchet MS"/>
                <a:cs typeface="Trebuchet MS"/>
              </a:rPr>
              <a:t>R </a:t>
            </a:r>
            <a:r>
              <a:rPr dirty="0" sz="1200" spc="75" b="1">
                <a:solidFill>
                  <a:srgbClr val="ED7674"/>
                </a:solidFill>
                <a:latin typeface="Trebuchet MS"/>
                <a:cs typeface="Trebuchet MS"/>
              </a:rPr>
              <a:t>D</a:t>
            </a:r>
            <a:r>
              <a:rPr dirty="0" sz="1200" spc="-55" b="1">
                <a:solidFill>
                  <a:srgbClr val="ED7674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ED7674"/>
                </a:solidFill>
                <a:latin typeface="Trebuchet MS"/>
                <a:cs typeface="Trebuchet MS"/>
              </a:rPr>
              <a:t>A</a:t>
            </a:r>
            <a:r>
              <a:rPr dirty="0" sz="1200" spc="-50" b="1">
                <a:solidFill>
                  <a:srgbClr val="ED7674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ED7674"/>
                </a:solidFill>
                <a:latin typeface="Trebuchet MS"/>
                <a:cs typeface="Trebuchet MS"/>
              </a:rPr>
              <a:t>T</a:t>
            </a:r>
            <a:r>
              <a:rPr dirty="0" sz="1200" spc="-45" b="1">
                <a:solidFill>
                  <a:srgbClr val="ED7674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ED7674"/>
                </a:solidFill>
                <a:latin typeface="Trebuchet MS"/>
                <a:cs typeface="Trebuchet MS"/>
              </a:rPr>
              <a:t>A</a:t>
            </a:r>
            <a:r>
              <a:rPr dirty="0" sz="1200" spc="105" b="1">
                <a:solidFill>
                  <a:srgbClr val="ED7674"/>
                </a:solidFill>
                <a:latin typeface="Trebuchet MS"/>
                <a:cs typeface="Trebuchet MS"/>
              </a:rPr>
              <a:t>  </a:t>
            </a:r>
            <a:r>
              <a:rPr dirty="0" sz="1200" b="1">
                <a:solidFill>
                  <a:srgbClr val="ED7674"/>
                </a:solidFill>
                <a:latin typeface="Trebuchet MS"/>
                <a:cs typeface="Trebuchet MS"/>
              </a:rPr>
              <a:t>U</a:t>
            </a:r>
            <a:r>
              <a:rPr dirty="0" sz="1200" spc="-55" b="1">
                <a:solidFill>
                  <a:srgbClr val="ED7674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ED7674"/>
                </a:solidFill>
                <a:latin typeface="Trebuchet MS"/>
                <a:cs typeface="Trebuchet MS"/>
              </a:rPr>
              <a:t>S</a:t>
            </a:r>
            <a:r>
              <a:rPr dirty="0" sz="1200" spc="-50" b="1">
                <a:solidFill>
                  <a:srgbClr val="ED7674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ED7674"/>
                </a:solidFill>
                <a:latin typeface="Trebuchet MS"/>
                <a:cs typeface="Trebuchet MS"/>
              </a:rPr>
              <a:t>I</a:t>
            </a:r>
            <a:r>
              <a:rPr dirty="0" sz="1200" spc="-55" b="1">
                <a:solidFill>
                  <a:srgbClr val="ED7674"/>
                </a:solidFill>
                <a:latin typeface="Trebuchet MS"/>
                <a:cs typeface="Trebuchet MS"/>
              </a:rPr>
              <a:t> </a:t>
            </a:r>
            <a:r>
              <a:rPr dirty="0" sz="1200" spc="80" b="1">
                <a:solidFill>
                  <a:srgbClr val="ED7674"/>
                </a:solidFill>
                <a:latin typeface="Trebuchet MS"/>
                <a:cs typeface="Trebuchet MS"/>
              </a:rPr>
              <a:t>N</a:t>
            </a:r>
            <a:r>
              <a:rPr dirty="0" sz="1200" spc="-55" b="1">
                <a:solidFill>
                  <a:srgbClr val="ED7674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ED7674"/>
                </a:solidFill>
                <a:latin typeface="Trebuchet MS"/>
                <a:cs typeface="Trebuchet MS"/>
              </a:rPr>
              <a:t>G</a:t>
            </a:r>
            <a:r>
              <a:rPr dirty="0" sz="1200" spc="110" b="1">
                <a:solidFill>
                  <a:srgbClr val="ED7674"/>
                </a:solidFill>
                <a:latin typeface="Trebuchet MS"/>
                <a:cs typeface="Trebuchet MS"/>
              </a:rPr>
              <a:t>  </a:t>
            </a:r>
            <a:r>
              <a:rPr dirty="0" sz="1200" spc="85" b="1">
                <a:solidFill>
                  <a:srgbClr val="ED7674"/>
                </a:solidFill>
                <a:latin typeface="Trebuchet MS"/>
                <a:cs typeface="Trebuchet MS"/>
              </a:rPr>
              <a:t>S</a:t>
            </a:r>
            <a:r>
              <a:rPr dirty="0" sz="1200" spc="-45" b="1">
                <a:solidFill>
                  <a:srgbClr val="ED7674"/>
                </a:solidFill>
                <a:latin typeface="Trebuchet MS"/>
                <a:cs typeface="Trebuchet MS"/>
              </a:rPr>
              <a:t> </a:t>
            </a:r>
            <a:r>
              <a:rPr dirty="0" sz="1200" spc="100" b="1">
                <a:solidFill>
                  <a:srgbClr val="ED7674"/>
                </a:solidFill>
                <a:latin typeface="Trebuchet MS"/>
                <a:cs typeface="Trebuchet MS"/>
              </a:rPr>
              <a:t>Q</a:t>
            </a:r>
            <a:r>
              <a:rPr dirty="0" sz="1200" spc="-50" b="1">
                <a:solidFill>
                  <a:srgbClr val="ED7674"/>
                </a:solidFill>
                <a:latin typeface="Trebuchet MS"/>
                <a:cs typeface="Trebuchet MS"/>
              </a:rPr>
              <a:t> L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00505" y="3824478"/>
            <a:ext cx="1896110" cy="635"/>
          </a:xfrm>
          <a:custGeom>
            <a:avLst/>
            <a:gdLst/>
            <a:ahLst/>
            <a:cxnLst/>
            <a:rect l="l" t="t" r="r" b="b"/>
            <a:pathLst>
              <a:path w="1896110" h="635">
                <a:moveTo>
                  <a:pt x="0" y="0"/>
                </a:moveTo>
                <a:lnTo>
                  <a:pt x="1895856" y="127"/>
                </a:lnTo>
              </a:path>
            </a:pathLst>
          </a:custGeom>
          <a:ln w="19050">
            <a:solidFill>
              <a:srgbClr val="4E68E2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497" y="4156075"/>
            <a:ext cx="481126" cy="12966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037640" y="4092702"/>
            <a:ext cx="1803400" cy="815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27710">
              <a:lnSpc>
                <a:spcPct val="100000"/>
              </a:lnSpc>
              <a:spcBef>
                <a:spcPts val="100"/>
              </a:spcBef>
            </a:pPr>
            <a:r>
              <a:rPr dirty="0" sz="1400" spc="80">
                <a:solidFill>
                  <a:srgbClr val="FFFFFF"/>
                </a:solidFill>
                <a:latin typeface="Trebuchet MS"/>
                <a:cs typeface="Trebuchet MS"/>
              </a:rPr>
              <a:t>setup</a:t>
            </a:r>
            <a:r>
              <a:rPr dirty="0" sz="140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Trebuchet MS"/>
                <a:cs typeface="Trebuchet MS"/>
              </a:rPr>
              <a:t>cost</a:t>
            </a:r>
            <a:endParaRPr sz="1400">
              <a:latin typeface="Trebuchet MS"/>
              <a:cs typeface="Trebuchet MS"/>
            </a:endParaRPr>
          </a:p>
          <a:p>
            <a:pPr marL="73660" marR="5080" indent="-60960">
              <a:lnSpc>
                <a:spcPts val="1510"/>
              </a:lnSpc>
              <a:spcBef>
                <a:spcPts val="1540"/>
              </a:spcBef>
            </a:pPr>
            <a:r>
              <a:rPr dirty="0" sz="1400" spc="85">
                <a:solidFill>
                  <a:srgbClr val="FFFFFF"/>
                </a:solidFill>
                <a:latin typeface="Trebuchet MS"/>
                <a:cs typeface="Trebuchet MS"/>
              </a:rPr>
              <a:t>Point</a:t>
            </a:r>
            <a:r>
              <a:rPr dirty="0" sz="1400" spc="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400" spc="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1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400" spc="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14">
                <a:solidFill>
                  <a:srgbClr val="FFFFFF"/>
                </a:solidFill>
                <a:latin typeface="Trebuchet MS"/>
                <a:cs typeface="Trebuchet MS"/>
              </a:rPr>
              <a:t>S3 </a:t>
            </a:r>
            <a:r>
              <a:rPr dirty="0" sz="1400" spc="9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400" spc="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Trebuchet MS"/>
                <a:cs typeface="Trebuchet MS"/>
              </a:rPr>
              <a:t>start</a:t>
            </a:r>
            <a:r>
              <a:rPr dirty="0" sz="1400" spc="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80">
                <a:solidFill>
                  <a:srgbClr val="FFFFFF"/>
                </a:solidFill>
                <a:latin typeface="Trebuchet MS"/>
                <a:cs typeface="Trebuchet MS"/>
              </a:rPr>
              <a:t>querying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737609" y="3824478"/>
            <a:ext cx="1896110" cy="635"/>
          </a:xfrm>
          <a:custGeom>
            <a:avLst/>
            <a:gdLst/>
            <a:ahLst/>
            <a:cxnLst/>
            <a:rect l="l" t="t" r="r" b="b"/>
            <a:pathLst>
              <a:path w="1896110" h="635">
                <a:moveTo>
                  <a:pt x="0" y="0"/>
                </a:moveTo>
                <a:lnTo>
                  <a:pt x="1895855" y="127"/>
                </a:lnTo>
              </a:path>
            </a:pathLst>
          </a:custGeom>
          <a:ln w="19050">
            <a:solidFill>
              <a:srgbClr val="EB96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4123435" y="4092702"/>
            <a:ext cx="1108710" cy="43180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52069" marR="5080" indent="-40005">
              <a:lnSpc>
                <a:spcPts val="1510"/>
              </a:lnSpc>
              <a:spcBef>
                <a:spcPts val="295"/>
              </a:spcBef>
            </a:pPr>
            <a:r>
              <a:rPr dirty="0" sz="1400" spc="80">
                <a:solidFill>
                  <a:srgbClr val="FFFFFF"/>
                </a:solidFill>
                <a:latin typeface="Trebuchet MS"/>
                <a:cs typeface="Trebuchet MS"/>
              </a:rPr>
              <a:t>Pay</a:t>
            </a:r>
            <a:r>
              <a:rPr dirty="0" sz="1400" spc="90">
                <a:solidFill>
                  <a:srgbClr val="FFFFFF"/>
                </a:solidFill>
                <a:latin typeface="Trebuchet MS"/>
                <a:cs typeface="Trebuchet MS"/>
              </a:rPr>
              <a:t> only</a:t>
            </a:r>
            <a:r>
              <a:rPr dirty="0" sz="1400" spc="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1400" spc="65">
                <a:solidFill>
                  <a:srgbClr val="FFFFFF"/>
                </a:solidFill>
                <a:latin typeface="Trebuchet MS"/>
                <a:cs typeface="Trebuchet MS"/>
              </a:rPr>
              <a:t>queries</a:t>
            </a:r>
            <a:r>
              <a:rPr dirty="0" sz="14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Trebuchet MS"/>
                <a:cs typeface="Trebuchet MS"/>
              </a:rPr>
              <a:t>run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4420742" y="4732146"/>
            <a:ext cx="715010" cy="129539"/>
            <a:chOff x="4420742" y="4732146"/>
            <a:chExt cx="715010" cy="129539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20742" y="4732146"/>
              <a:ext cx="204089" cy="12928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41468" y="4802504"/>
              <a:ext cx="89153" cy="20446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49037" y="4732146"/>
              <a:ext cx="386588" cy="129285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3920744" y="4668773"/>
            <a:ext cx="15265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3335" algn="l"/>
              </a:tabLst>
            </a:pPr>
            <a:r>
              <a:rPr dirty="0" sz="1400" spc="70">
                <a:solidFill>
                  <a:srgbClr val="FFFFFF"/>
                </a:solidFill>
                <a:latin typeface="Trebuchet MS"/>
                <a:cs typeface="Trebuchet MS"/>
              </a:rPr>
              <a:t>Save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400" spc="12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969511" y="4860797"/>
            <a:ext cx="14173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90">
                <a:solidFill>
                  <a:srgbClr val="FFFFFF"/>
                </a:solidFill>
                <a:latin typeface="Trebuchet MS"/>
                <a:cs typeface="Trebuchet MS"/>
              </a:rPr>
              <a:t>per-</a:t>
            </a:r>
            <a:r>
              <a:rPr dirty="0" sz="1400" spc="7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r>
              <a:rPr dirty="0" sz="1400" spc="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Trebuchet MS"/>
                <a:cs typeface="Trebuchet MS"/>
              </a:rPr>
              <a:t>costs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713479" y="5052822"/>
            <a:ext cx="19284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10">
                <a:solidFill>
                  <a:srgbClr val="FFFFFF"/>
                </a:solidFill>
                <a:latin typeface="Trebuchet MS"/>
                <a:cs typeface="Trebuchet MS"/>
              </a:rPr>
              <a:t>through</a:t>
            </a:r>
            <a:r>
              <a:rPr dirty="0" sz="1400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85">
                <a:solidFill>
                  <a:srgbClr val="FFFFFF"/>
                </a:solidFill>
                <a:latin typeface="Trebuchet MS"/>
                <a:cs typeface="Trebuchet MS"/>
              </a:rPr>
              <a:t>compression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9416033" y="3824478"/>
            <a:ext cx="1896110" cy="635"/>
          </a:xfrm>
          <a:custGeom>
            <a:avLst/>
            <a:gdLst/>
            <a:ahLst/>
            <a:cxnLst/>
            <a:rect l="l" t="t" r="r" b="b"/>
            <a:pathLst>
              <a:path w="1896109" h="635">
                <a:moveTo>
                  <a:pt x="0" y="0"/>
                </a:moveTo>
                <a:lnTo>
                  <a:pt x="1895856" y="127"/>
                </a:lnTo>
              </a:path>
            </a:pathLst>
          </a:custGeom>
          <a:ln w="19050">
            <a:solidFill>
              <a:srgbClr val="77AC4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9474834" y="4092702"/>
            <a:ext cx="1765300" cy="139192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ctr" marL="12065" marR="5080" indent="635">
              <a:lnSpc>
                <a:spcPts val="1510"/>
              </a:lnSpc>
              <a:spcBef>
                <a:spcPts val="295"/>
              </a:spcBef>
            </a:pPr>
            <a:r>
              <a:rPr dirty="0" sz="1400" spc="60">
                <a:solidFill>
                  <a:srgbClr val="FFFFFF"/>
                </a:solidFill>
                <a:latin typeface="Trebuchet MS"/>
                <a:cs typeface="Trebuchet MS"/>
              </a:rPr>
              <a:t>Serverless:</a:t>
            </a:r>
            <a:r>
              <a:rPr dirty="0" sz="1400" spc="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zero </a:t>
            </a:r>
            <a:r>
              <a:rPr dirty="0" sz="1400" spc="55">
                <a:solidFill>
                  <a:srgbClr val="FFFFFF"/>
                </a:solidFill>
                <a:latin typeface="Trebuchet MS"/>
                <a:cs typeface="Trebuchet MS"/>
              </a:rPr>
              <a:t>infrastructure,</a:t>
            </a:r>
            <a:r>
              <a:rPr dirty="0" sz="1400" spc="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zero </a:t>
            </a:r>
            <a:r>
              <a:rPr dirty="0" sz="1400" spc="75">
                <a:solidFill>
                  <a:srgbClr val="FFFFFF"/>
                </a:solidFill>
                <a:latin typeface="Trebuchet MS"/>
                <a:cs typeface="Trebuchet MS"/>
              </a:rPr>
              <a:t>administration</a:t>
            </a:r>
            <a:endParaRPr sz="1400">
              <a:latin typeface="Trebuchet MS"/>
              <a:cs typeface="Trebuchet MS"/>
            </a:endParaRPr>
          </a:p>
          <a:p>
            <a:pPr algn="just" marL="196850" marR="177800" indent="-10795">
              <a:lnSpc>
                <a:spcPts val="1510"/>
              </a:lnSpc>
              <a:spcBef>
                <a:spcPts val="1515"/>
              </a:spcBef>
            </a:pPr>
            <a:r>
              <a:rPr dirty="0" sz="1400" spc="80">
                <a:solidFill>
                  <a:srgbClr val="FFFFFF"/>
                </a:solidFill>
                <a:latin typeface="Trebuchet MS"/>
                <a:cs typeface="Trebuchet MS"/>
              </a:rPr>
              <a:t>Integrated</a:t>
            </a:r>
            <a:r>
              <a:rPr dirty="0" sz="14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dirty="0" sz="1400" spc="105">
                <a:solidFill>
                  <a:srgbClr val="FFFFFF"/>
                </a:solidFill>
                <a:latin typeface="Trebuchet MS"/>
                <a:cs typeface="Trebuchet MS"/>
              </a:rPr>
              <a:t>QuickSight</a:t>
            </a:r>
            <a:r>
              <a:rPr dirty="0" sz="1400" spc="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400" spc="75">
                <a:solidFill>
                  <a:srgbClr val="FFFFFF"/>
                </a:solidFill>
                <a:latin typeface="Trebuchet MS"/>
                <a:cs typeface="Trebuchet MS"/>
              </a:rPr>
              <a:t>other</a:t>
            </a:r>
            <a:r>
              <a:rPr dirty="0" sz="1400" spc="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75">
                <a:solidFill>
                  <a:srgbClr val="FFFFFF"/>
                </a:solidFill>
                <a:latin typeface="Trebuchet MS"/>
                <a:cs typeface="Trebuchet MS"/>
              </a:rPr>
              <a:t>BI</a:t>
            </a:r>
            <a:r>
              <a:rPr dirty="0" sz="1400" spc="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75">
                <a:solidFill>
                  <a:srgbClr val="FFFFFF"/>
                </a:solidFill>
                <a:latin typeface="Trebuchet MS"/>
                <a:cs typeface="Trebuchet MS"/>
              </a:rPr>
              <a:t>tools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6578345" y="3824478"/>
            <a:ext cx="1896110" cy="635"/>
          </a:xfrm>
          <a:custGeom>
            <a:avLst/>
            <a:gdLst/>
            <a:ahLst/>
            <a:cxnLst/>
            <a:rect l="l" t="t" r="r" b="b"/>
            <a:pathLst>
              <a:path w="1896109" h="635">
                <a:moveTo>
                  <a:pt x="0" y="0"/>
                </a:moveTo>
                <a:lnTo>
                  <a:pt x="1895855" y="127"/>
                </a:lnTo>
              </a:path>
            </a:pathLst>
          </a:custGeom>
          <a:ln w="19050">
            <a:solidFill>
              <a:srgbClr val="D7B83D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object 1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38244" y="1819655"/>
            <a:ext cx="892682" cy="914400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6647433" y="4092702"/>
            <a:ext cx="1782445" cy="158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28575">
              <a:lnSpc>
                <a:spcPct val="100000"/>
              </a:lnSpc>
              <a:spcBef>
                <a:spcPts val="100"/>
              </a:spcBef>
            </a:pPr>
            <a:r>
              <a:rPr dirty="0" sz="1400" spc="135">
                <a:solidFill>
                  <a:srgbClr val="FFFFFF"/>
                </a:solidFill>
                <a:latin typeface="Trebuchet MS"/>
                <a:cs typeface="Trebuchet MS"/>
              </a:rPr>
              <a:t>ANSI</a:t>
            </a:r>
            <a:r>
              <a:rPr dirty="0" sz="1400" spc="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20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endParaRPr sz="1400">
              <a:latin typeface="Trebuchet MS"/>
              <a:cs typeface="Trebuchet MS"/>
            </a:endParaRPr>
          </a:p>
          <a:p>
            <a:pPr algn="ctr" marL="17780">
              <a:lnSpc>
                <a:spcPct val="100000"/>
              </a:lnSpc>
              <a:spcBef>
                <a:spcPts val="1345"/>
              </a:spcBef>
            </a:pPr>
            <a:r>
              <a:rPr dirty="0" sz="1400" spc="114">
                <a:solidFill>
                  <a:srgbClr val="FFFFFF"/>
                </a:solidFill>
                <a:latin typeface="Trebuchet MS"/>
                <a:cs typeface="Trebuchet MS"/>
              </a:rPr>
              <a:t>JDBC/ODBC</a:t>
            </a:r>
            <a:r>
              <a:rPr dirty="0" sz="140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Trebuchet MS"/>
                <a:cs typeface="Trebuchet MS"/>
              </a:rPr>
              <a:t>drivers</a:t>
            </a:r>
            <a:endParaRPr sz="1400">
              <a:latin typeface="Trebuchet MS"/>
              <a:cs typeface="Trebuchet MS"/>
            </a:endParaRPr>
          </a:p>
          <a:p>
            <a:pPr algn="ctr" marL="12700" marR="43815" indent="4445">
              <a:lnSpc>
                <a:spcPts val="1510"/>
              </a:lnSpc>
              <a:spcBef>
                <a:spcPts val="1535"/>
              </a:spcBef>
            </a:pPr>
            <a:r>
              <a:rPr dirty="0" sz="1400" spc="90">
                <a:solidFill>
                  <a:srgbClr val="FFFFFF"/>
                </a:solidFill>
                <a:latin typeface="Trebuchet MS"/>
                <a:cs typeface="Trebuchet MS"/>
              </a:rPr>
              <a:t>Multiple</a:t>
            </a:r>
            <a:r>
              <a:rPr dirty="0" sz="1400" spc="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Trebuchet MS"/>
                <a:cs typeface="Trebuchet MS"/>
              </a:rPr>
              <a:t>formats, </a:t>
            </a:r>
            <a:r>
              <a:rPr dirty="0" sz="1400" spc="95">
                <a:solidFill>
                  <a:srgbClr val="FFFFFF"/>
                </a:solidFill>
                <a:latin typeface="Trebuchet MS"/>
                <a:cs typeface="Trebuchet MS"/>
              </a:rPr>
              <a:t>compression</a:t>
            </a:r>
            <a:r>
              <a:rPr dirty="0" sz="1400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types, </a:t>
            </a:r>
            <a:r>
              <a:rPr dirty="0" sz="1400" spc="9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400" spc="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80">
                <a:solidFill>
                  <a:srgbClr val="FFFFFF"/>
                </a:solidFill>
                <a:latin typeface="Trebuchet MS"/>
                <a:cs typeface="Trebuchet MS"/>
              </a:rPr>
              <a:t>complex</a:t>
            </a:r>
            <a:r>
              <a:rPr dirty="0" sz="14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joins </a:t>
            </a:r>
            <a:r>
              <a:rPr dirty="0" sz="1400" spc="9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400" spc="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7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400" spc="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Trebuchet MS"/>
                <a:cs typeface="Trebuchet MS"/>
              </a:rPr>
              <a:t>types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0035285" y="3263011"/>
            <a:ext cx="6210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C8E0AF"/>
                </a:solidFill>
                <a:latin typeface="Trebuchet MS"/>
                <a:cs typeface="Trebuchet MS"/>
              </a:rPr>
              <a:t>E</a:t>
            </a:r>
            <a:r>
              <a:rPr dirty="0" sz="1600" spc="-175">
                <a:solidFill>
                  <a:srgbClr val="C8E0AF"/>
                </a:solidFill>
                <a:latin typeface="Trebuchet MS"/>
                <a:cs typeface="Trebuchet MS"/>
              </a:rPr>
              <a:t> </a:t>
            </a:r>
            <a:r>
              <a:rPr dirty="0" sz="1600" spc="65">
                <a:solidFill>
                  <a:srgbClr val="C8E0AF"/>
                </a:solidFill>
                <a:latin typeface="Trebuchet MS"/>
                <a:cs typeface="Trebuchet MS"/>
              </a:rPr>
              <a:t>A</a:t>
            </a:r>
            <a:r>
              <a:rPr dirty="0" sz="1600" spc="-180">
                <a:solidFill>
                  <a:srgbClr val="C8E0AF"/>
                </a:solidFill>
                <a:latin typeface="Trebuchet MS"/>
                <a:cs typeface="Trebuchet MS"/>
              </a:rPr>
              <a:t> </a:t>
            </a:r>
            <a:r>
              <a:rPr dirty="0" sz="1600" spc="130">
                <a:solidFill>
                  <a:srgbClr val="C8E0AF"/>
                </a:solidFill>
                <a:latin typeface="Trebuchet MS"/>
                <a:cs typeface="Trebuchet MS"/>
              </a:rPr>
              <a:t>S</a:t>
            </a:r>
            <a:r>
              <a:rPr dirty="0" sz="1600" spc="-175">
                <a:solidFill>
                  <a:srgbClr val="C8E0AF"/>
                </a:solidFill>
                <a:latin typeface="Trebuchet MS"/>
                <a:cs typeface="Trebuchet MS"/>
              </a:rPr>
              <a:t> </a:t>
            </a:r>
            <a:r>
              <a:rPr dirty="0" sz="1600" spc="-50">
                <a:solidFill>
                  <a:srgbClr val="C8E0AF"/>
                </a:solidFill>
                <a:latin typeface="Trebuchet MS"/>
                <a:cs typeface="Trebuchet MS"/>
              </a:rPr>
              <a:t>Y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20" name="object 2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73995" y="1877567"/>
            <a:ext cx="876300" cy="877824"/>
          </a:xfrm>
          <a:prstGeom prst="rect">
            <a:avLst/>
          </a:prstGeom>
        </p:spPr>
      </p:pic>
      <p:sp>
        <p:nvSpPr>
          <p:cNvPr id="21" name="object 21" descr=""/>
          <p:cNvSpPr txBox="1"/>
          <p:nvPr/>
        </p:nvSpPr>
        <p:spPr>
          <a:xfrm>
            <a:off x="6856603" y="2969792"/>
            <a:ext cx="1297940" cy="561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170" marR="5080" indent="-78105">
              <a:lnSpc>
                <a:spcPct val="110000"/>
              </a:lnSpc>
              <a:spcBef>
                <a:spcPts val="100"/>
              </a:spcBef>
              <a:tabLst>
                <a:tab pos="794385" algn="l"/>
              </a:tabLst>
            </a:pPr>
            <a:r>
              <a:rPr dirty="0" sz="1600" spc="160">
                <a:solidFill>
                  <a:srgbClr val="E8D38A"/>
                </a:solidFill>
                <a:latin typeface="Trebuchet MS"/>
                <a:cs typeface="Trebuchet MS"/>
              </a:rPr>
              <a:t>O</a:t>
            </a:r>
            <a:r>
              <a:rPr dirty="0" sz="1600" spc="-185">
                <a:solidFill>
                  <a:srgbClr val="E8D38A"/>
                </a:solidFill>
                <a:latin typeface="Trebuchet MS"/>
                <a:cs typeface="Trebuchet MS"/>
              </a:rPr>
              <a:t> </a:t>
            </a:r>
            <a:r>
              <a:rPr dirty="0" sz="1600" spc="60">
                <a:solidFill>
                  <a:srgbClr val="E8D38A"/>
                </a:solidFill>
                <a:latin typeface="Trebuchet MS"/>
                <a:cs typeface="Trebuchet MS"/>
              </a:rPr>
              <a:t>P</a:t>
            </a:r>
            <a:r>
              <a:rPr dirty="0" sz="1600" spc="-175">
                <a:solidFill>
                  <a:srgbClr val="E8D38A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E8D38A"/>
                </a:solidFill>
                <a:latin typeface="Trebuchet MS"/>
                <a:cs typeface="Trebuchet MS"/>
              </a:rPr>
              <a:t>E</a:t>
            </a:r>
            <a:r>
              <a:rPr dirty="0" sz="1600" spc="-170">
                <a:solidFill>
                  <a:srgbClr val="E8D38A"/>
                </a:solidFill>
                <a:latin typeface="Trebuchet MS"/>
                <a:cs typeface="Trebuchet MS"/>
              </a:rPr>
              <a:t> </a:t>
            </a:r>
            <a:r>
              <a:rPr dirty="0" sz="1600" spc="60">
                <a:solidFill>
                  <a:srgbClr val="E8D38A"/>
                </a:solidFill>
                <a:latin typeface="Trebuchet MS"/>
                <a:cs typeface="Trebuchet MS"/>
              </a:rPr>
              <a:t>N</a:t>
            </a:r>
            <a:r>
              <a:rPr dirty="0" sz="1600">
                <a:solidFill>
                  <a:srgbClr val="E8D38A"/>
                </a:solidFill>
                <a:latin typeface="Trebuchet MS"/>
                <a:cs typeface="Trebuchet MS"/>
              </a:rPr>
              <a:t>	</a:t>
            </a:r>
            <a:r>
              <a:rPr dirty="0" sz="1600" spc="65">
                <a:solidFill>
                  <a:srgbClr val="E8D38A"/>
                </a:solidFill>
                <a:latin typeface="Trebuchet MS"/>
                <a:cs typeface="Trebuchet MS"/>
              </a:rPr>
              <a:t>A</a:t>
            </a:r>
            <a:r>
              <a:rPr dirty="0" sz="1600" spc="-190">
                <a:solidFill>
                  <a:srgbClr val="E8D38A"/>
                </a:solidFill>
                <a:latin typeface="Trebuchet MS"/>
                <a:cs typeface="Trebuchet MS"/>
              </a:rPr>
              <a:t> </a:t>
            </a:r>
            <a:r>
              <a:rPr dirty="0" sz="1600" spc="110">
                <a:solidFill>
                  <a:srgbClr val="E8D38A"/>
                </a:solidFill>
                <a:latin typeface="Trebuchet MS"/>
                <a:cs typeface="Trebuchet MS"/>
              </a:rPr>
              <a:t>N</a:t>
            </a:r>
            <a:r>
              <a:rPr dirty="0" sz="1600" spc="-185">
                <a:solidFill>
                  <a:srgbClr val="E8D38A"/>
                </a:solidFill>
                <a:latin typeface="Trebuchet MS"/>
                <a:cs typeface="Trebuchet MS"/>
              </a:rPr>
              <a:t> </a:t>
            </a:r>
            <a:r>
              <a:rPr dirty="0" sz="1600" spc="55">
                <a:solidFill>
                  <a:srgbClr val="E8D38A"/>
                </a:solidFill>
                <a:latin typeface="Trebuchet MS"/>
                <a:cs typeface="Trebuchet MS"/>
              </a:rPr>
              <a:t>D </a:t>
            </a:r>
            <a:r>
              <a:rPr dirty="0" sz="1600" spc="-10">
                <a:solidFill>
                  <a:srgbClr val="E8D38A"/>
                </a:solidFill>
                <a:latin typeface="Trebuchet MS"/>
                <a:cs typeface="Trebuchet MS"/>
              </a:rPr>
              <a:t>F</a:t>
            </a:r>
            <a:r>
              <a:rPr dirty="0" sz="1600" spc="-180">
                <a:solidFill>
                  <a:srgbClr val="E8D38A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E8D38A"/>
                </a:solidFill>
                <a:latin typeface="Trebuchet MS"/>
                <a:cs typeface="Trebuchet MS"/>
              </a:rPr>
              <a:t>L</a:t>
            </a:r>
            <a:r>
              <a:rPr dirty="0" sz="1600" spc="-175">
                <a:solidFill>
                  <a:srgbClr val="E8D38A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E8D38A"/>
                </a:solidFill>
                <a:latin typeface="Trebuchet MS"/>
                <a:cs typeface="Trebuchet MS"/>
              </a:rPr>
              <a:t>E</a:t>
            </a:r>
            <a:r>
              <a:rPr dirty="0" sz="1600" spc="-170">
                <a:solidFill>
                  <a:srgbClr val="E8D38A"/>
                </a:solidFill>
                <a:latin typeface="Trebuchet MS"/>
                <a:cs typeface="Trebuchet MS"/>
              </a:rPr>
              <a:t> </a:t>
            </a:r>
            <a:r>
              <a:rPr dirty="0" sz="1600" spc="70">
                <a:solidFill>
                  <a:srgbClr val="E8D38A"/>
                </a:solidFill>
                <a:latin typeface="Trebuchet MS"/>
                <a:cs typeface="Trebuchet MS"/>
              </a:rPr>
              <a:t>X</a:t>
            </a:r>
            <a:r>
              <a:rPr dirty="0" sz="1600" spc="-180">
                <a:solidFill>
                  <a:srgbClr val="E8D38A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E8D38A"/>
                </a:solidFill>
                <a:latin typeface="Trebuchet MS"/>
                <a:cs typeface="Trebuchet MS"/>
              </a:rPr>
              <a:t>I</a:t>
            </a:r>
            <a:r>
              <a:rPr dirty="0" sz="1600" spc="-175">
                <a:solidFill>
                  <a:srgbClr val="E8D38A"/>
                </a:solidFill>
                <a:latin typeface="Trebuchet MS"/>
                <a:cs typeface="Trebuchet MS"/>
              </a:rPr>
              <a:t> </a:t>
            </a:r>
            <a:r>
              <a:rPr dirty="0" sz="1600" spc="70">
                <a:solidFill>
                  <a:srgbClr val="E8D38A"/>
                </a:solidFill>
                <a:latin typeface="Trebuchet MS"/>
                <a:cs typeface="Trebuchet MS"/>
              </a:rPr>
              <a:t>B</a:t>
            </a:r>
            <a:r>
              <a:rPr dirty="0" sz="1600" spc="-175">
                <a:solidFill>
                  <a:srgbClr val="E8D38A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E8D38A"/>
                </a:solidFill>
                <a:latin typeface="Trebuchet MS"/>
                <a:cs typeface="Trebuchet MS"/>
              </a:rPr>
              <a:t>L</a:t>
            </a:r>
            <a:r>
              <a:rPr dirty="0" sz="1600" spc="-175">
                <a:solidFill>
                  <a:srgbClr val="E8D38A"/>
                </a:solidFill>
                <a:latin typeface="Trebuchet MS"/>
                <a:cs typeface="Trebuchet MS"/>
              </a:rPr>
              <a:t> </a:t>
            </a:r>
            <a:r>
              <a:rPr dirty="0" sz="1600" spc="-50">
                <a:solidFill>
                  <a:srgbClr val="E8D38A"/>
                </a:solidFill>
                <a:latin typeface="Trebuchet MS"/>
                <a:cs typeface="Trebuchet MS"/>
              </a:rPr>
              <a:t>E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22" name="object 2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21068" y="1765300"/>
            <a:ext cx="1001267" cy="970279"/>
          </a:xfrm>
          <a:prstGeom prst="rect">
            <a:avLst/>
          </a:prstGeom>
        </p:spPr>
      </p:pic>
      <p:sp>
        <p:nvSpPr>
          <p:cNvPr id="23" name="object 23" descr=""/>
          <p:cNvSpPr txBox="1"/>
          <p:nvPr/>
        </p:nvSpPr>
        <p:spPr>
          <a:xfrm>
            <a:off x="7639050" y="2489707"/>
            <a:ext cx="41655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0" b="1">
                <a:solidFill>
                  <a:srgbClr val="EEE2B1"/>
                </a:solidFill>
                <a:latin typeface="Trebuchet MS"/>
                <a:cs typeface="Trebuchet MS"/>
              </a:rPr>
              <a:t>SQL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138040" y="2969792"/>
            <a:ext cx="1051560" cy="56197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73355" indent="-168275">
              <a:lnSpc>
                <a:spcPct val="100000"/>
              </a:lnSpc>
              <a:spcBef>
                <a:spcPts val="290"/>
              </a:spcBef>
              <a:buSzPct val="68750"/>
              <a:buAutoNum type="alphaUcPeriod" startAt="42"/>
              <a:tabLst>
                <a:tab pos="173355" algn="l"/>
                <a:tab pos="598170" algn="l"/>
              </a:tabLst>
            </a:pPr>
            <a:r>
              <a:rPr dirty="0" sz="1600" spc="-894">
                <a:solidFill>
                  <a:srgbClr val="F3C19D"/>
                </a:solidFill>
                <a:latin typeface="Trebuchet MS"/>
                <a:cs typeface="Trebuchet MS"/>
              </a:rPr>
              <a:t>A</a:t>
            </a:r>
            <a:r>
              <a:rPr dirty="0" sz="1600" spc="35">
                <a:solidFill>
                  <a:srgbClr val="F3C19D"/>
                </a:solidFill>
                <a:latin typeface="Trebuchet MS"/>
                <a:cs typeface="Trebuchet MS"/>
              </a:rPr>
              <a:t>A</a:t>
            </a:r>
            <a:r>
              <a:rPr dirty="0" sz="1600" spc="-200">
                <a:solidFill>
                  <a:srgbClr val="F3C19D"/>
                </a:solidFill>
                <a:latin typeface="Trebuchet MS"/>
                <a:cs typeface="Trebuchet MS"/>
              </a:rPr>
              <a:t> </a:t>
            </a:r>
            <a:r>
              <a:rPr dirty="0" sz="1600" spc="-925">
                <a:solidFill>
                  <a:srgbClr val="F3C19D"/>
                </a:solidFill>
                <a:latin typeface="Trebuchet MS"/>
                <a:cs typeface="Trebuchet MS"/>
              </a:rPr>
              <a:t>Y</a:t>
            </a:r>
            <a:r>
              <a:rPr dirty="0" sz="1600" spc="-10">
                <a:solidFill>
                  <a:srgbClr val="F3C19D"/>
                </a:solidFill>
                <a:latin typeface="Trebuchet MS"/>
                <a:cs typeface="Trebuchet MS"/>
              </a:rPr>
              <a:t>Y</a:t>
            </a:r>
            <a:r>
              <a:rPr dirty="0" sz="1600">
                <a:solidFill>
                  <a:srgbClr val="F3C19D"/>
                </a:solidFill>
                <a:latin typeface="Trebuchet MS"/>
                <a:cs typeface="Trebuchet MS"/>
              </a:rPr>
              <a:t>	</a:t>
            </a:r>
            <a:r>
              <a:rPr dirty="0" sz="1600" spc="-865">
                <a:solidFill>
                  <a:srgbClr val="F3C19D"/>
                </a:solidFill>
                <a:latin typeface="Trebuchet MS"/>
                <a:cs typeface="Trebuchet MS"/>
              </a:rPr>
              <a:t>P</a:t>
            </a:r>
            <a:r>
              <a:rPr dirty="0" sz="1600" spc="30">
                <a:solidFill>
                  <a:srgbClr val="F3C19D"/>
                </a:solidFill>
                <a:latin typeface="Trebuchet MS"/>
                <a:cs typeface="Trebuchet MS"/>
              </a:rPr>
              <a:t>P</a:t>
            </a:r>
            <a:r>
              <a:rPr dirty="0" sz="1600" spc="-180">
                <a:solidFill>
                  <a:srgbClr val="F3C19D"/>
                </a:solidFill>
                <a:latin typeface="Trebuchet MS"/>
                <a:cs typeface="Trebuchet MS"/>
              </a:rPr>
              <a:t> </a:t>
            </a:r>
            <a:r>
              <a:rPr dirty="0" sz="1600" spc="-844">
                <a:solidFill>
                  <a:srgbClr val="F3C19D"/>
                </a:solidFill>
                <a:latin typeface="Trebuchet MS"/>
                <a:cs typeface="Trebuchet MS"/>
              </a:rPr>
              <a:t>E</a:t>
            </a:r>
            <a:r>
              <a:rPr dirty="0" sz="1600" spc="10">
                <a:solidFill>
                  <a:srgbClr val="F3C19D"/>
                </a:solidFill>
                <a:latin typeface="Trebuchet MS"/>
                <a:cs typeface="Trebuchet MS"/>
              </a:rPr>
              <a:t>E</a:t>
            </a:r>
            <a:r>
              <a:rPr dirty="0" sz="1600" spc="-190">
                <a:solidFill>
                  <a:srgbClr val="F3C19D"/>
                </a:solidFill>
                <a:latin typeface="Trebuchet MS"/>
                <a:cs typeface="Trebuchet MS"/>
              </a:rPr>
              <a:t> </a:t>
            </a:r>
            <a:r>
              <a:rPr dirty="0" sz="1600" spc="-935">
                <a:solidFill>
                  <a:srgbClr val="F3C19D"/>
                </a:solidFill>
                <a:latin typeface="Trebuchet MS"/>
                <a:cs typeface="Trebuchet MS"/>
              </a:rPr>
              <a:t>R</a:t>
            </a:r>
            <a:r>
              <a:rPr dirty="0" sz="1600" spc="-5">
                <a:solidFill>
                  <a:srgbClr val="F3C19D"/>
                </a:solidFill>
                <a:latin typeface="Trebuchet MS"/>
                <a:cs typeface="Trebuchet MS"/>
              </a:rPr>
              <a:t>R</a:t>
            </a:r>
            <a:endParaRPr sz="1600">
              <a:latin typeface="Trebuchet MS"/>
              <a:cs typeface="Trebuchet MS"/>
            </a:endParaRPr>
          </a:p>
          <a:p>
            <a:pPr marL="310515" indent="-200025">
              <a:lnSpc>
                <a:spcPct val="100000"/>
              </a:lnSpc>
              <a:spcBef>
                <a:spcPts val="195"/>
              </a:spcBef>
              <a:buSzPct val="68750"/>
              <a:buAutoNum type="alphaUcPeriod" startAt="42"/>
              <a:tabLst>
                <a:tab pos="310515" algn="l"/>
              </a:tabLst>
            </a:pPr>
            <a:r>
              <a:rPr dirty="0" sz="1600" spc="-980">
                <a:solidFill>
                  <a:srgbClr val="F3C19D"/>
                </a:solidFill>
                <a:latin typeface="Trebuchet MS"/>
                <a:cs typeface="Trebuchet MS"/>
              </a:rPr>
              <a:t>U</a:t>
            </a:r>
            <a:r>
              <a:rPr dirty="0" sz="1600" spc="40">
                <a:solidFill>
                  <a:srgbClr val="F3C19D"/>
                </a:solidFill>
                <a:latin typeface="Trebuchet MS"/>
                <a:cs typeface="Trebuchet MS"/>
              </a:rPr>
              <a:t>U</a:t>
            </a:r>
            <a:r>
              <a:rPr dirty="0" sz="1600" spc="-200">
                <a:solidFill>
                  <a:srgbClr val="F3C19D"/>
                </a:solidFill>
                <a:latin typeface="Trebuchet MS"/>
                <a:cs typeface="Trebuchet MS"/>
              </a:rPr>
              <a:t> </a:t>
            </a:r>
            <a:r>
              <a:rPr dirty="0" sz="1600" spc="-840">
                <a:solidFill>
                  <a:srgbClr val="F3C19D"/>
                </a:solidFill>
                <a:latin typeface="Trebuchet MS"/>
                <a:cs typeface="Trebuchet MS"/>
              </a:rPr>
              <a:t>E</a:t>
            </a:r>
            <a:r>
              <a:rPr dirty="0" sz="1600" spc="15">
                <a:solidFill>
                  <a:srgbClr val="F3C19D"/>
                </a:solidFill>
                <a:latin typeface="Trebuchet MS"/>
                <a:cs typeface="Trebuchet MS"/>
              </a:rPr>
              <a:t>E</a:t>
            </a:r>
            <a:r>
              <a:rPr dirty="0" sz="1600" spc="-200">
                <a:solidFill>
                  <a:srgbClr val="F3C19D"/>
                </a:solidFill>
                <a:latin typeface="Trebuchet MS"/>
                <a:cs typeface="Trebuchet MS"/>
              </a:rPr>
              <a:t> </a:t>
            </a:r>
            <a:r>
              <a:rPr dirty="0" sz="1600" spc="-915">
                <a:solidFill>
                  <a:srgbClr val="F3C19D"/>
                </a:solidFill>
                <a:latin typeface="Trebuchet MS"/>
                <a:cs typeface="Trebuchet MS"/>
              </a:rPr>
              <a:t>R</a:t>
            </a:r>
            <a:r>
              <a:rPr dirty="0" sz="1600" spc="15">
                <a:solidFill>
                  <a:srgbClr val="F3C19D"/>
                </a:solidFill>
                <a:latin typeface="Trebuchet MS"/>
                <a:cs typeface="Trebuchet MS"/>
              </a:rPr>
              <a:t>R</a:t>
            </a:r>
            <a:r>
              <a:rPr dirty="0" sz="1600" spc="-185">
                <a:solidFill>
                  <a:srgbClr val="F3C19D"/>
                </a:solidFill>
                <a:latin typeface="Trebuchet MS"/>
                <a:cs typeface="Trebuchet MS"/>
              </a:rPr>
              <a:t> </a:t>
            </a:r>
            <a:r>
              <a:rPr dirty="0" sz="1600" spc="-925">
                <a:solidFill>
                  <a:srgbClr val="F3C19D"/>
                </a:solidFill>
                <a:latin typeface="Trebuchet MS"/>
                <a:cs typeface="Trebuchet MS"/>
              </a:rPr>
              <a:t>Y</a:t>
            </a:r>
            <a:r>
              <a:rPr dirty="0" sz="1600" spc="-15">
                <a:solidFill>
                  <a:srgbClr val="F3C19D"/>
                </a:solidFill>
                <a:latin typeface="Trebuchet MS"/>
                <a:cs typeface="Trebuchet MS"/>
              </a:rPr>
              <a:t>Y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25" name="object 25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31036" y="1804416"/>
            <a:ext cx="1033271" cy="944880"/>
          </a:xfrm>
          <a:prstGeom prst="rect">
            <a:avLst/>
          </a:prstGeom>
        </p:spPr>
      </p:pic>
      <p:sp>
        <p:nvSpPr>
          <p:cNvPr id="26" name="object 26" descr=""/>
          <p:cNvSpPr txBox="1"/>
          <p:nvPr/>
        </p:nvSpPr>
        <p:spPr>
          <a:xfrm>
            <a:off x="1149807" y="3263011"/>
            <a:ext cx="15538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670">
                <a:solidFill>
                  <a:srgbClr val="94A3ED"/>
                </a:solidFill>
                <a:latin typeface="Trebuchet MS"/>
                <a:cs typeface="Trebuchet MS"/>
              </a:rPr>
              <a:t>S</a:t>
            </a:r>
            <a:r>
              <a:rPr dirty="0" sz="1600" spc="70">
                <a:solidFill>
                  <a:srgbClr val="94A3ED"/>
                </a:solidFill>
                <a:latin typeface="Trebuchet MS"/>
                <a:cs typeface="Trebuchet MS"/>
              </a:rPr>
              <a:t>S</a:t>
            </a:r>
            <a:r>
              <a:rPr dirty="0" sz="1600" spc="-220">
                <a:solidFill>
                  <a:srgbClr val="94A3ED"/>
                </a:solidFill>
                <a:latin typeface="Trebuchet MS"/>
                <a:cs typeface="Trebuchet MS"/>
              </a:rPr>
              <a:t> </a:t>
            </a:r>
            <a:r>
              <a:rPr dirty="0" sz="1600" spc="-819">
                <a:solidFill>
                  <a:srgbClr val="94A3ED"/>
                </a:solidFill>
                <a:latin typeface="Trebuchet MS"/>
                <a:cs typeface="Trebuchet MS"/>
              </a:rPr>
              <a:t>E</a:t>
            </a:r>
            <a:r>
              <a:rPr dirty="0" sz="1600" spc="15">
                <a:solidFill>
                  <a:srgbClr val="94A3ED"/>
                </a:solidFill>
                <a:latin typeface="Trebuchet MS"/>
                <a:cs typeface="Trebuchet MS"/>
              </a:rPr>
              <a:t>E</a:t>
            </a:r>
            <a:r>
              <a:rPr dirty="0" sz="1600" spc="-215">
                <a:solidFill>
                  <a:srgbClr val="94A3ED"/>
                </a:solidFill>
                <a:latin typeface="Trebuchet MS"/>
                <a:cs typeface="Trebuchet MS"/>
              </a:rPr>
              <a:t> </a:t>
            </a:r>
            <a:r>
              <a:rPr dirty="0" sz="1600" spc="-894">
                <a:solidFill>
                  <a:srgbClr val="94A3ED"/>
                </a:solidFill>
                <a:latin typeface="Trebuchet MS"/>
                <a:cs typeface="Trebuchet MS"/>
              </a:rPr>
              <a:t>R</a:t>
            </a:r>
            <a:r>
              <a:rPr dirty="0" sz="1600" spc="15">
                <a:solidFill>
                  <a:srgbClr val="94A3ED"/>
                </a:solidFill>
                <a:latin typeface="Trebuchet MS"/>
                <a:cs typeface="Trebuchet MS"/>
              </a:rPr>
              <a:t>R</a:t>
            </a:r>
            <a:r>
              <a:rPr dirty="0" sz="1600" spc="-204">
                <a:solidFill>
                  <a:srgbClr val="94A3ED"/>
                </a:solidFill>
                <a:latin typeface="Trebuchet MS"/>
                <a:cs typeface="Trebuchet MS"/>
              </a:rPr>
              <a:t> </a:t>
            </a:r>
            <a:r>
              <a:rPr dirty="0" sz="1600" spc="-885">
                <a:solidFill>
                  <a:srgbClr val="94A3ED"/>
                </a:solidFill>
                <a:latin typeface="Trebuchet MS"/>
                <a:cs typeface="Trebuchet MS"/>
              </a:rPr>
              <a:t>V</a:t>
            </a:r>
            <a:r>
              <a:rPr dirty="0" sz="1600" spc="30">
                <a:solidFill>
                  <a:srgbClr val="94A3ED"/>
                </a:solidFill>
                <a:latin typeface="Trebuchet MS"/>
                <a:cs typeface="Trebuchet MS"/>
              </a:rPr>
              <a:t>V</a:t>
            </a:r>
            <a:r>
              <a:rPr dirty="0" sz="1600" spc="-195">
                <a:solidFill>
                  <a:srgbClr val="94A3ED"/>
                </a:solidFill>
                <a:latin typeface="Trebuchet MS"/>
                <a:cs typeface="Trebuchet MS"/>
              </a:rPr>
              <a:t> </a:t>
            </a:r>
            <a:r>
              <a:rPr dirty="0" sz="1600" spc="-844">
                <a:solidFill>
                  <a:srgbClr val="94A3ED"/>
                </a:solidFill>
                <a:latin typeface="Trebuchet MS"/>
                <a:cs typeface="Trebuchet MS"/>
              </a:rPr>
              <a:t>E</a:t>
            </a:r>
            <a:r>
              <a:rPr dirty="0" sz="1600" spc="15">
                <a:solidFill>
                  <a:srgbClr val="94A3ED"/>
                </a:solidFill>
                <a:latin typeface="Trebuchet MS"/>
                <a:cs typeface="Trebuchet MS"/>
              </a:rPr>
              <a:t>E</a:t>
            </a:r>
            <a:r>
              <a:rPr dirty="0" sz="1600" spc="-195">
                <a:solidFill>
                  <a:srgbClr val="94A3ED"/>
                </a:solidFill>
                <a:latin typeface="Trebuchet MS"/>
                <a:cs typeface="Trebuchet MS"/>
              </a:rPr>
              <a:t> </a:t>
            </a:r>
            <a:r>
              <a:rPr dirty="0" sz="1600" spc="-915">
                <a:solidFill>
                  <a:srgbClr val="94A3ED"/>
                </a:solidFill>
                <a:latin typeface="Trebuchet MS"/>
                <a:cs typeface="Trebuchet MS"/>
              </a:rPr>
              <a:t>R</a:t>
            </a:r>
            <a:r>
              <a:rPr dirty="0" sz="1600" spc="15">
                <a:solidFill>
                  <a:srgbClr val="94A3ED"/>
                </a:solidFill>
                <a:latin typeface="Trebuchet MS"/>
                <a:cs typeface="Trebuchet MS"/>
              </a:rPr>
              <a:t>R</a:t>
            </a:r>
            <a:r>
              <a:rPr dirty="0" sz="1600" spc="-175">
                <a:solidFill>
                  <a:srgbClr val="94A3ED"/>
                </a:solidFill>
                <a:latin typeface="Trebuchet MS"/>
                <a:cs typeface="Trebuchet MS"/>
              </a:rPr>
              <a:t> </a:t>
            </a:r>
            <a:r>
              <a:rPr dirty="0" sz="1600" spc="-815">
                <a:solidFill>
                  <a:srgbClr val="94A3ED"/>
                </a:solidFill>
                <a:latin typeface="Trebuchet MS"/>
                <a:cs typeface="Trebuchet MS"/>
              </a:rPr>
              <a:t>L</a:t>
            </a:r>
            <a:r>
              <a:rPr dirty="0" sz="1600">
                <a:solidFill>
                  <a:srgbClr val="94A3ED"/>
                </a:solidFill>
                <a:latin typeface="Trebuchet MS"/>
                <a:cs typeface="Trebuchet MS"/>
              </a:rPr>
              <a:t>L</a:t>
            </a:r>
            <a:r>
              <a:rPr dirty="0" sz="1600" spc="-175">
                <a:solidFill>
                  <a:srgbClr val="94A3ED"/>
                </a:solidFill>
                <a:latin typeface="Trebuchet MS"/>
                <a:cs typeface="Trebuchet MS"/>
              </a:rPr>
              <a:t> </a:t>
            </a:r>
            <a:r>
              <a:rPr dirty="0" sz="1600" spc="-855">
                <a:solidFill>
                  <a:srgbClr val="94A3ED"/>
                </a:solidFill>
                <a:latin typeface="Trebuchet MS"/>
                <a:cs typeface="Trebuchet MS"/>
              </a:rPr>
              <a:t>E</a:t>
            </a:r>
            <a:r>
              <a:rPr dirty="0" sz="1600" spc="10">
                <a:solidFill>
                  <a:srgbClr val="94A3ED"/>
                </a:solidFill>
                <a:latin typeface="Trebuchet MS"/>
                <a:cs typeface="Trebuchet MS"/>
              </a:rPr>
              <a:t>E</a:t>
            </a:r>
            <a:r>
              <a:rPr dirty="0" sz="1600" spc="-185">
                <a:solidFill>
                  <a:srgbClr val="94A3ED"/>
                </a:solidFill>
                <a:latin typeface="Trebuchet MS"/>
                <a:cs typeface="Trebuchet MS"/>
              </a:rPr>
              <a:t> </a:t>
            </a:r>
            <a:r>
              <a:rPr dirty="0" sz="1600" spc="-705">
                <a:solidFill>
                  <a:srgbClr val="94A3ED"/>
                </a:solidFill>
                <a:latin typeface="Trebuchet MS"/>
                <a:cs typeface="Trebuchet MS"/>
              </a:rPr>
              <a:t>S</a:t>
            </a:r>
            <a:r>
              <a:rPr dirty="0" sz="1600" spc="70">
                <a:solidFill>
                  <a:srgbClr val="94A3ED"/>
                </a:solidFill>
                <a:latin typeface="Trebuchet MS"/>
                <a:cs typeface="Trebuchet MS"/>
              </a:rPr>
              <a:t>S</a:t>
            </a:r>
            <a:r>
              <a:rPr dirty="0" sz="1600" spc="-195">
                <a:solidFill>
                  <a:srgbClr val="94A3ED"/>
                </a:solidFill>
                <a:latin typeface="Trebuchet MS"/>
                <a:cs typeface="Trebuchet MS"/>
              </a:rPr>
              <a:t> </a:t>
            </a:r>
            <a:r>
              <a:rPr dirty="0" sz="1600" spc="-720">
                <a:solidFill>
                  <a:srgbClr val="94A3ED"/>
                </a:solidFill>
                <a:latin typeface="Trebuchet MS"/>
                <a:cs typeface="Trebuchet MS"/>
              </a:rPr>
              <a:t>S</a:t>
            </a:r>
            <a:r>
              <a:rPr dirty="0" sz="1600" spc="45">
                <a:solidFill>
                  <a:srgbClr val="94A3ED"/>
                </a:solidFill>
                <a:latin typeface="Trebuchet MS"/>
                <a:cs typeface="Trebuchet MS"/>
              </a:rPr>
              <a:t>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7" name="object 2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15"/>
              <a:t>AWS</a:t>
            </a:r>
            <a:r>
              <a:rPr dirty="0" spc="-40"/>
              <a:t> </a:t>
            </a:r>
            <a:r>
              <a:rPr dirty="0"/>
              <a:t>Health</a:t>
            </a:r>
            <a:r>
              <a:rPr dirty="0" spc="-5"/>
              <a:t> </a:t>
            </a:r>
            <a:r>
              <a:rPr dirty="0" spc="55"/>
              <a:t>Lounge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68300" y="1461261"/>
            <a:ext cx="5419090" cy="333057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85"/>
              </a:spcBef>
              <a:buSzPct val="89583"/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Connect</a:t>
            </a:r>
            <a:r>
              <a:rPr dirty="0" sz="24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24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6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2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Health</a:t>
            </a:r>
            <a:r>
              <a:rPr dirty="0" sz="24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experts </a:t>
            </a:r>
            <a:r>
              <a:rPr dirty="0" sz="2400" spc="5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other</a:t>
            </a:r>
            <a:r>
              <a:rPr dirty="0" sz="2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attendees</a:t>
            </a:r>
            <a:r>
              <a:rPr dirty="0" sz="24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2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dirty="0" sz="2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dedicated </a:t>
            </a: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lounge</a:t>
            </a:r>
            <a:r>
              <a:rPr dirty="0" sz="24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space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4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informal</a:t>
            </a:r>
            <a:r>
              <a:rPr dirty="0" sz="2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discussions </a:t>
            </a:r>
            <a:r>
              <a:rPr dirty="0" sz="2400" spc="5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networking</a:t>
            </a:r>
            <a:endParaRPr sz="2400">
              <a:latin typeface="Trebuchet MS"/>
              <a:cs typeface="Trebuchet MS"/>
            </a:endParaRPr>
          </a:p>
          <a:p>
            <a:pPr marL="241300" marR="13970" indent="-228600">
              <a:lnSpc>
                <a:spcPts val="2590"/>
              </a:lnSpc>
              <a:spcBef>
                <a:spcPts val="1240"/>
              </a:spcBef>
              <a:buSzPct val="89583"/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Explore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6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Healthcare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Life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Sciences</a:t>
            </a: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FFFFFF"/>
                </a:solidFill>
                <a:latin typeface="Trebuchet MS"/>
                <a:cs typeface="Trebuchet MS"/>
              </a:rPr>
              <a:t>demos</a:t>
            </a:r>
            <a:r>
              <a:rPr dirty="0" sz="2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4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dirty="0" sz="24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additions</a:t>
            </a:r>
            <a:r>
              <a:rPr dirty="0" sz="24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4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6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2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4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Health</a:t>
            </a:r>
            <a:r>
              <a:rPr dirty="0" sz="24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portfolio!</a:t>
            </a:r>
            <a:endParaRPr sz="2400">
              <a:latin typeface="Trebuchet MS"/>
              <a:cs typeface="Trebuchet MS"/>
            </a:endParaRPr>
          </a:p>
          <a:p>
            <a:pPr marL="241300" marR="47625" indent="-228600">
              <a:lnSpc>
                <a:spcPts val="2590"/>
              </a:lnSpc>
              <a:spcBef>
                <a:spcPts val="1210"/>
              </a:spcBef>
              <a:buSzPct val="89583"/>
              <a:buFont typeface="Arial MT"/>
              <a:buChar char="•"/>
              <a:tabLst>
                <a:tab pos="241300" algn="l"/>
              </a:tabLst>
            </a:pPr>
            <a:r>
              <a:rPr dirty="0" sz="2400" spc="-20">
                <a:solidFill>
                  <a:srgbClr val="ED7674"/>
                </a:solidFill>
                <a:latin typeface="Trebuchet MS"/>
                <a:cs typeface="Trebuchet MS"/>
              </a:rPr>
              <a:t>Location:</a:t>
            </a:r>
            <a:r>
              <a:rPr dirty="0" sz="2400" spc="-45">
                <a:solidFill>
                  <a:srgbClr val="ED7674"/>
                </a:solidFill>
                <a:latin typeface="Trebuchet MS"/>
                <a:cs typeface="Trebuchet MS"/>
              </a:rPr>
              <a:t> </a:t>
            </a:r>
            <a:r>
              <a:rPr dirty="0" sz="2400" spc="165">
                <a:solidFill>
                  <a:srgbClr val="ED7674"/>
                </a:solidFill>
                <a:latin typeface="Trebuchet MS"/>
                <a:cs typeface="Trebuchet MS"/>
              </a:rPr>
              <a:t>AWS</a:t>
            </a:r>
            <a:r>
              <a:rPr dirty="0" sz="2400" spc="-60">
                <a:solidFill>
                  <a:srgbClr val="ED7674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ED7674"/>
                </a:solidFill>
                <a:latin typeface="Trebuchet MS"/>
                <a:cs typeface="Trebuchet MS"/>
              </a:rPr>
              <a:t>Industries</a:t>
            </a:r>
            <a:r>
              <a:rPr dirty="0" sz="2400" spc="-55">
                <a:solidFill>
                  <a:srgbClr val="ED7674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ED7674"/>
                </a:solidFill>
                <a:latin typeface="Trebuchet MS"/>
                <a:cs typeface="Trebuchet MS"/>
              </a:rPr>
              <a:t>Networking </a:t>
            </a:r>
            <a:r>
              <a:rPr dirty="0" sz="2400">
                <a:solidFill>
                  <a:srgbClr val="ED7674"/>
                </a:solidFill>
                <a:latin typeface="Trebuchet MS"/>
                <a:cs typeface="Trebuchet MS"/>
              </a:rPr>
              <a:t>Lounges,</a:t>
            </a:r>
            <a:r>
              <a:rPr dirty="0" sz="2400" spc="20">
                <a:solidFill>
                  <a:srgbClr val="ED7674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ED7674"/>
                </a:solidFill>
                <a:latin typeface="Trebuchet MS"/>
                <a:cs typeface="Trebuchet MS"/>
              </a:rPr>
              <a:t>Caesars</a:t>
            </a:r>
            <a:r>
              <a:rPr dirty="0" sz="2400" spc="35">
                <a:solidFill>
                  <a:srgbClr val="ED7674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ED7674"/>
                </a:solidFill>
                <a:latin typeface="Trebuchet MS"/>
                <a:cs typeface="Trebuchet MS"/>
              </a:rPr>
              <a:t>Forum</a:t>
            </a:r>
            <a:r>
              <a:rPr dirty="0" sz="2400" spc="5">
                <a:solidFill>
                  <a:srgbClr val="ED7674"/>
                </a:solidFill>
                <a:latin typeface="Trebuchet MS"/>
                <a:cs typeface="Trebuchet MS"/>
              </a:rPr>
              <a:t> </a:t>
            </a:r>
            <a:r>
              <a:rPr dirty="0" sz="2400" spc="70">
                <a:solidFill>
                  <a:srgbClr val="ED7674"/>
                </a:solidFill>
                <a:latin typeface="Trebuchet MS"/>
                <a:cs typeface="Trebuchet MS"/>
              </a:rPr>
              <a:t>Main</a:t>
            </a:r>
            <a:r>
              <a:rPr dirty="0" sz="2400">
                <a:solidFill>
                  <a:srgbClr val="ED7674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ED7674"/>
                </a:solidFill>
                <a:latin typeface="Trebuchet MS"/>
                <a:cs typeface="Trebuchet MS"/>
              </a:rPr>
              <a:t>Hall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8731" y="1763267"/>
            <a:ext cx="5337048" cy="3535679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3347" y="1075690"/>
            <a:ext cx="5556885" cy="2326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95"/>
              </a:spcBef>
              <a:buChar char="-"/>
              <a:tabLst>
                <a:tab pos="297815" algn="l"/>
              </a:tabLst>
            </a:pPr>
            <a:r>
              <a:rPr dirty="0" sz="2800" spc="90">
                <a:solidFill>
                  <a:srgbClr val="FFFFFF"/>
                </a:solidFill>
                <a:latin typeface="Trebuchet MS"/>
                <a:cs typeface="Trebuchet MS"/>
              </a:rPr>
              <a:t>Workshop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Instruction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 guide</a:t>
            </a:r>
            <a:endParaRPr sz="2800">
              <a:latin typeface="Trebuchet MS"/>
              <a:cs typeface="Trebuchet MS"/>
            </a:endParaRPr>
          </a:p>
          <a:p>
            <a:pPr lvl="1" marL="755015" indent="-285115">
              <a:lnSpc>
                <a:spcPct val="100000"/>
              </a:lnSpc>
              <a:buClr>
                <a:srgbClr val="FFFFFF"/>
              </a:buClr>
              <a:buChar char="-"/>
              <a:tabLst>
                <a:tab pos="755015" algn="l"/>
              </a:tabLst>
            </a:pPr>
            <a:r>
              <a:rPr dirty="0" u="sng" sz="2800" spc="-10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2"/>
              </a:rPr>
              <a:t>https://tinyurl.com/47r5fws6</a:t>
            </a:r>
            <a:endParaRPr sz="2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425"/>
              </a:spcBef>
              <a:buClr>
                <a:srgbClr val="FFFFFF"/>
              </a:buClr>
              <a:buFont typeface="Trebuchet MS"/>
              <a:buChar char="-"/>
            </a:pPr>
            <a:endParaRPr sz="2800">
              <a:latin typeface="Trebuchet MS"/>
              <a:cs typeface="Trebuchet MS"/>
            </a:endParaRPr>
          </a:p>
          <a:p>
            <a:pPr marL="297815" indent="-285115">
              <a:lnSpc>
                <a:spcPct val="100000"/>
              </a:lnSpc>
              <a:spcBef>
                <a:spcPts val="5"/>
              </a:spcBef>
              <a:buChar char="-"/>
              <a:tabLst>
                <a:tab pos="297815" algn="l"/>
              </a:tabLst>
            </a:pP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Event</a:t>
            </a: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70">
                <a:solidFill>
                  <a:srgbClr val="FFFFFF"/>
                </a:solidFill>
                <a:latin typeface="Trebuchet MS"/>
                <a:cs typeface="Trebuchet MS"/>
              </a:rPr>
              <a:t>URL</a:t>
            </a:r>
            <a:endParaRPr sz="2800">
              <a:latin typeface="Trebuchet MS"/>
              <a:cs typeface="Trebuchet MS"/>
            </a:endParaRPr>
          </a:p>
          <a:p>
            <a:pPr lvl="1" marL="755015" indent="-285115">
              <a:lnSpc>
                <a:spcPct val="100000"/>
              </a:lnSpc>
              <a:buClr>
                <a:srgbClr val="FFFFFF"/>
              </a:buClr>
              <a:buChar char="-"/>
              <a:tabLst>
                <a:tab pos="755015" algn="l"/>
              </a:tabLst>
            </a:pPr>
            <a:r>
              <a:rPr dirty="0" u="sng" sz="2800" spc="-10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3"/>
              </a:rPr>
              <a:t>https://tinyurl.com/yyyxhfhj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46862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Thank</a:t>
            </a:r>
            <a:r>
              <a:rPr dirty="0" spc="-965"/>
              <a:t> </a:t>
            </a:r>
            <a:r>
              <a:rPr dirty="0" spc="-355"/>
              <a:t>you!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7232904" y="5237988"/>
            <a:ext cx="4960620" cy="833755"/>
            <a:chOff x="7232904" y="5237988"/>
            <a:chExt cx="4960620" cy="833755"/>
          </a:xfrm>
        </p:grpSpPr>
        <p:sp>
          <p:nvSpPr>
            <p:cNvPr id="4" name="object 4" descr=""/>
            <p:cNvSpPr/>
            <p:nvPr/>
          </p:nvSpPr>
          <p:spPr>
            <a:xfrm>
              <a:off x="7232904" y="5237988"/>
              <a:ext cx="832485" cy="833755"/>
            </a:xfrm>
            <a:custGeom>
              <a:avLst/>
              <a:gdLst/>
              <a:ahLst/>
              <a:cxnLst/>
              <a:rect l="l" t="t" r="r" b="b"/>
              <a:pathLst>
                <a:path w="832484" h="833754">
                  <a:moveTo>
                    <a:pt x="416051" y="0"/>
                  </a:moveTo>
                  <a:lnTo>
                    <a:pt x="367538" y="2803"/>
                  </a:lnTo>
                  <a:lnTo>
                    <a:pt x="320666" y="11005"/>
                  </a:lnTo>
                  <a:lnTo>
                    <a:pt x="275749" y="24294"/>
                  </a:lnTo>
                  <a:lnTo>
                    <a:pt x="233098" y="42356"/>
                  </a:lnTo>
                  <a:lnTo>
                    <a:pt x="193027" y="64880"/>
                  </a:lnTo>
                  <a:lnTo>
                    <a:pt x="155847" y="91553"/>
                  </a:lnTo>
                  <a:lnTo>
                    <a:pt x="121872" y="122062"/>
                  </a:lnTo>
                  <a:lnTo>
                    <a:pt x="91413" y="156096"/>
                  </a:lnTo>
                  <a:lnTo>
                    <a:pt x="64783" y="193342"/>
                  </a:lnTo>
                  <a:lnTo>
                    <a:pt x="42294" y="233487"/>
                  </a:lnTo>
                  <a:lnTo>
                    <a:pt x="24259" y="276219"/>
                  </a:lnTo>
                  <a:lnTo>
                    <a:pt x="10990" y="321226"/>
                  </a:lnTo>
                  <a:lnTo>
                    <a:pt x="2799" y="368195"/>
                  </a:lnTo>
                  <a:lnTo>
                    <a:pt x="0" y="416814"/>
                  </a:lnTo>
                  <a:lnTo>
                    <a:pt x="2799" y="465423"/>
                  </a:lnTo>
                  <a:lnTo>
                    <a:pt x="10990" y="512385"/>
                  </a:lnTo>
                  <a:lnTo>
                    <a:pt x="24259" y="557388"/>
                  </a:lnTo>
                  <a:lnTo>
                    <a:pt x="42294" y="600118"/>
                  </a:lnTo>
                  <a:lnTo>
                    <a:pt x="64783" y="640263"/>
                  </a:lnTo>
                  <a:lnTo>
                    <a:pt x="91413" y="677509"/>
                  </a:lnTo>
                  <a:lnTo>
                    <a:pt x="121872" y="711546"/>
                  </a:lnTo>
                  <a:lnTo>
                    <a:pt x="155847" y="742058"/>
                  </a:lnTo>
                  <a:lnTo>
                    <a:pt x="193027" y="768735"/>
                  </a:lnTo>
                  <a:lnTo>
                    <a:pt x="233098" y="791262"/>
                  </a:lnTo>
                  <a:lnTo>
                    <a:pt x="275749" y="809328"/>
                  </a:lnTo>
                  <a:lnTo>
                    <a:pt x="320666" y="822619"/>
                  </a:lnTo>
                  <a:lnTo>
                    <a:pt x="367538" y="830823"/>
                  </a:lnTo>
                  <a:lnTo>
                    <a:pt x="416051" y="833628"/>
                  </a:lnTo>
                  <a:lnTo>
                    <a:pt x="464565" y="830823"/>
                  </a:lnTo>
                  <a:lnTo>
                    <a:pt x="511437" y="822619"/>
                  </a:lnTo>
                  <a:lnTo>
                    <a:pt x="556354" y="809328"/>
                  </a:lnTo>
                  <a:lnTo>
                    <a:pt x="599005" y="791262"/>
                  </a:lnTo>
                  <a:lnTo>
                    <a:pt x="639076" y="768735"/>
                  </a:lnTo>
                  <a:lnTo>
                    <a:pt x="676256" y="742058"/>
                  </a:lnTo>
                  <a:lnTo>
                    <a:pt x="710231" y="711546"/>
                  </a:lnTo>
                  <a:lnTo>
                    <a:pt x="740690" y="677509"/>
                  </a:lnTo>
                  <a:lnTo>
                    <a:pt x="767320" y="640263"/>
                  </a:lnTo>
                  <a:lnTo>
                    <a:pt x="789809" y="600118"/>
                  </a:lnTo>
                  <a:lnTo>
                    <a:pt x="807844" y="557388"/>
                  </a:lnTo>
                  <a:lnTo>
                    <a:pt x="821113" y="512385"/>
                  </a:lnTo>
                  <a:lnTo>
                    <a:pt x="829304" y="465423"/>
                  </a:lnTo>
                  <a:lnTo>
                    <a:pt x="832103" y="416814"/>
                  </a:lnTo>
                  <a:lnTo>
                    <a:pt x="829304" y="368195"/>
                  </a:lnTo>
                  <a:lnTo>
                    <a:pt x="821113" y="321226"/>
                  </a:lnTo>
                  <a:lnTo>
                    <a:pt x="807844" y="276219"/>
                  </a:lnTo>
                  <a:lnTo>
                    <a:pt x="789809" y="233487"/>
                  </a:lnTo>
                  <a:lnTo>
                    <a:pt x="767320" y="193342"/>
                  </a:lnTo>
                  <a:lnTo>
                    <a:pt x="740690" y="156096"/>
                  </a:lnTo>
                  <a:lnTo>
                    <a:pt x="710231" y="122062"/>
                  </a:lnTo>
                  <a:lnTo>
                    <a:pt x="676256" y="91553"/>
                  </a:lnTo>
                  <a:lnTo>
                    <a:pt x="639076" y="64880"/>
                  </a:lnTo>
                  <a:lnTo>
                    <a:pt x="599005" y="42356"/>
                  </a:lnTo>
                  <a:lnTo>
                    <a:pt x="556354" y="24294"/>
                  </a:lnTo>
                  <a:lnTo>
                    <a:pt x="511437" y="11005"/>
                  </a:lnTo>
                  <a:lnTo>
                    <a:pt x="464565" y="2803"/>
                  </a:lnTo>
                  <a:lnTo>
                    <a:pt x="416051" y="0"/>
                  </a:lnTo>
                  <a:close/>
                </a:path>
              </a:pathLst>
            </a:custGeom>
            <a:solidFill>
              <a:srgbClr val="4E68E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38288" y="5237988"/>
              <a:ext cx="4555236" cy="833628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7638288" y="5237988"/>
            <a:ext cx="4555490" cy="833755"/>
          </a:xfrm>
          <a:prstGeom prst="rect">
            <a:avLst/>
          </a:prstGeom>
        </p:spPr>
        <p:txBody>
          <a:bodyPr wrap="square" lIns="0" tIns="183515" rIns="0" bIns="0" rtlCol="0" vert="horz">
            <a:spAutoFit/>
          </a:bodyPr>
          <a:lstStyle/>
          <a:p>
            <a:pPr marL="1216660" marR="756285">
              <a:lnSpc>
                <a:spcPts val="1730"/>
              </a:lnSpc>
              <a:spcBef>
                <a:spcPts val="1445"/>
              </a:spcBef>
            </a:pPr>
            <a:r>
              <a:rPr dirty="0" sz="1600">
                <a:latin typeface="Trebuchet MS"/>
                <a:cs typeface="Trebuchet MS"/>
              </a:rPr>
              <a:t>Please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complete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the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session </a:t>
            </a:r>
            <a:r>
              <a:rPr dirty="0" sz="1600">
                <a:latin typeface="Trebuchet MS"/>
                <a:cs typeface="Trebuchet MS"/>
              </a:rPr>
              <a:t>survey</a:t>
            </a:r>
            <a:r>
              <a:rPr dirty="0" sz="1600" spc="2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in</a:t>
            </a:r>
            <a:r>
              <a:rPr dirty="0" sz="1600" spc="-1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the</a:t>
            </a:r>
            <a:r>
              <a:rPr dirty="0" sz="1600" spc="-10">
                <a:latin typeface="Trebuchet MS"/>
                <a:cs typeface="Trebuchet MS"/>
              </a:rPr>
              <a:t> </a:t>
            </a:r>
            <a:r>
              <a:rPr dirty="0" sz="1600" b="1">
                <a:latin typeface="Trebuchet MS"/>
                <a:cs typeface="Trebuchet MS"/>
              </a:rPr>
              <a:t>mobile</a:t>
            </a:r>
            <a:r>
              <a:rPr dirty="0" sz="1600" spc="5" b="1">
                <a:latin typeface="Trebuchet MS"/>
                <a:cs typeface="Trebuchet MS"/>
              </a:rPr>
              <a:t> </a:t>
            </a:r>
            <a:r>
              <a:rPr dirty="0" sz="1600" spc="-25" b="1">
                <a:latin typeface="Trebuchet MS"/>
                <a:cs typeface="Trebuchet MS"/>
              </a:rPr>
              <a:t>app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7689697" y="5429512"/>
            <a:ext cx="838200" cy="450850"/>
            <a:chOff x="7689697" y="5429512"/>
            <a:chExt cx="838200" cy="450850"/>
          </a:xfrm>
        </p:grpSpPr>
        <p:sp>
          <p:nvSpPr>
            <p:cNvPr id="8" name="object 8" descr=""/>
            <p:cNvSpPr/>
            <p:nvPr/>
          </p:nvSpPr>
          <p:spPr>
            <a:xfrm>
              <a:off x="7696020" y="5435835"/>
              <a:ext cx="825500" cy="438150"/>
            </a:xfrm>
            <a:custGeom>
              <a:avLst/>
              <a:gdLst/>
              <a:ahLst/>
              <a:cxnLst/>
              <a:rect l="l" t="t" r="r" b="b"/>
              <a:pathLst>
                <a:path w="825500" h="438150">
                  <a:moveTo>
                    <a:pt x="96552" y="73642"/>
                  </a:moveTo>
                  <a:lnTo>
                    <a:pt x="109636" y="100127"/>
                  </a:lnTo>
                  <a:lnTo>
                    <a:pt x="138803" y="104348"/>
                  </a:lnTo>
                  <a:lnTo>
                    <a:pt x="117704" y="124933"/>
                  </a:lnTo>
                  <a:lnTo>
                    <a:pt x="122668" y="153960"/>
                  </a:lnTo>
                  <a:lnTo>
                    <a:pt x="96552" y="140265"/>
                  </a:lnTo>
                  <a:lnTo>
                    <a:pt x="70436" y="153960"/>
                  </a:lnTo>
                  <a:lnTo>
                    <a:pt x="75452" y="124933"/>
                  </a:lnTo>
                  <a:lnTo>
                    <a:pt x="54301" y="104348"/>
                  </a:lnTo>
                  <a:lnTo>
                    <a:pt x="83520" y="100127"/>
                  </a:lnTo>
                  <a:lnTo>
                    <a:pt x="96552" y="73642"/>
                  </a:lnTo>
                  <a:close/>
                </a:path>
                <a:path w="825500" h="438150">
                  <a:moveTo>
                    <a:pt x="206705" y="73642"/>
                  </a:moveTo>
                  <a:lnTo>
                    <a:pt x="219738" y="100127"/>
                  </a:lnTo>
                  <a:lnTo>
                    <a:pt x="248957" y="104348"/>
                  </a:lnTo>
                  <a:lnTo>
                    <a:pt x="227805" y="124933"/>
                  </a:lnTo>
                  <a:lnTo>
                    <a:pt x="232822" y="153960"/>
                  </a:lnTo>
                  <a:lnTo>
                    <a:pt x="206706" y="140265"/>
                  </a:lnTo>
                  <a:lnTo>
                    <a:pt x="180589" y="153960"/>
                  </a:lnTo>
                  <a:lnTo>
                    <a:pt x="185554" y="124933"/>
                  </a:lnTo>
                  <a:lnTo>
                    <a:pt x="164454" y="104348"/>
                  </a:lnTo>
                  <a:lnTo>
                    <a:pt x="193622" y="100127"/>
                  </a:lnTo>
                  <a:lnTo>
                    <a:pt x="206705" y="73642"/>
                  </a:lnTo>
                  <a:close/>
                </a:path>
                <a:path w="825500" h="438150">
                  <a:moveTo>
                    <a:pt x="315514" y="73642"/>
                  </a:moveTo>
                  <a:lnTo>
                    <a:pt x="328581" y="100127"/>
                  </a:lnTo>
                  <a:lnTo>
                    <a:pt x="357757" y="104348"/>
                  </a:lnTo>
                  <a:lnTo>
                    <a:pt x="336683" y="124933"/>
                  </a:lnTo>
                  <a:lnTo>
                    <a:pt x="341639" y="153960"/>
                  </a:lnTo>
                  <a:lnTo>
                    <a:pt x="315514" y="140265"/>
                  </a:lnTo>
                  <a:lnTo>
                    <a:pt x="289450" y="153960"/>
                  </a:lnTo>
                  <a:lnTo>
                    <a:pt x="294415" y="124933"/>
                  </a:lnTo>
                  <a:lnTo>
                    <a:pt x="273315" y="104348"/>
                  </a:lnTo>
                  <a:lnTo>
                    <a:pt x="302482" y="100127"/>
                  </a:lnTo>
                  <a:lnTo>
                    <a:pt x="315514" y="73642"/>
                  </a:lnTo>
                  <a:close/>
                </a:path>
                <a:path w="825500" h="438150">
                  <a:moveTo>
                    <a:pt x="426323" y="73642"/>
                  </a:moveTo>
                  <a:lnTo>
                    <a:pt x="439381" y="100127"/>
                  </a:lnTo>
                  <a:lnTo>
                    <a:pt x="468600" y="104348"/>
                  </a:lnTo>
                  <a:lnTo>
                    <a:pt x="447440" y="124933"/>
                  </a:lnTo>
                  <a:lnTo>
                    <a:pt x="452439" y="153960"/>
                  </a:lnTo>
                  <a:lnTo>
                    <a:pt x="426323" y="140265"/>
                  </a:lnTo>
                  <a:lnTo>
                    <a:pt x="400207" y="153960"/>
                  </a:lnTo>
                  <a:lnTo>
                    <a:pt x="405206" y="124933"/>
                  </a:lnTo>
                  <a:lnTo>
                    <a:pt x="384089" y="104348"/>
                  </a:lnTo>
                  <a:lnTo>
                    <a:pt x="413308" y="100127"/>
                  </a:lnTo>
                  <a:lnTo>
                    <a:pt x="426323" y="73642"/>
                  </a:lnTo>
                  <a:close/>
                </a:path>
                <a:path w="825500" h="438150">
                  <a:moveTo>
                    <a:pt x="536908" y="73642"/>
                  </a:moveTo>
                  <a:lnTo>
                    <a:pt x="550009" y="100127"/>
                  </a:lnTo>
                  <a:lnTo>
                    <a:pt x="579142" y="104348"/>
                  </a:lnTo>
                  <a:lnTo>
                    <a:pt x="558068" y="124933"/>
                  </a:lnTo>
                  <a:lnTo>
                    <a:pt x="563024" y="153960"/>
                  </a:lnTo>
                  <a:lnTo>
                    <a:pt x="536908" y="140265"/>
                  </a:lnTo>
                  <a:lnTo>
                    <a:pt x="510791" y="153960"/>
                  </a:lnTo>
                  <a:lnTo>
                    <a:pt x="515790" y="124933"/>
                  </a:lnTo>
                  <a:lnTo>
                    <a:pt x="494673" y="104348"/>
                  </a:lnTo>
                  <a:lnTo>
                    <a:pt x="523893" y="100127"/>
                  </a:lnTo>
                  <a:lnTo>
                    <a:pt x="536908" y="73642"/>
                  </a:lnTo>
                  <a:close/>
                </a:path>
                <a:path w="825500" h="438150">
                  <a:moveTo>
                    <a:pt x="149870" y="0"/>
                  </a:moveTo>
                  <a:lnTo>
                    <a:pt x="611377" y="0"/>
                  </a:lnTo>
                  <a:lnTo>
                    <a:pt x="619188" y="1604"/>
                  </a:lnTo>
                  <a:lnTo>
                    <a:pt x="625572" y="5921"/>
                  </a:lnTo>
                  <a:lnTo>
                    <a:pt x="629880" y="12306"/>
                  </a:lnTo>
                  <a:lnTo>
                    <a:pt x="631460" y="20111"/>
                  </a:lnTo>
                  <a:lnTo>
                    <a:pt x="631460" y="128637"/>
                  </a:lnTo>
                </a:path>
                <a:path w="825500" h="438150">
                  <a:moveTo>
                    <a:pt x="74521" y="0"/>
                  </a:moveTo>
                  <a:lnTo>
                    <a:pt x="130063" y="0"/>
                  </a:lnTo>
                </a:path>
                <a:path w="825500" h="438150">
                  <a:moveTo>
                    <a:pt x="323884" y="234966"/>
                  </a:moveTo>
                  <a:lnTo>
                    <a:pt x="20117" y="234966"/>
                  </a:lnTo>
                  <a:lnTo>
                    <a:pt x="12296" y="233362"/>
                  </a:lnTo>
                  <a:lnTo>
                    <a:pt x="5908" y="229045"/>
                  </a:lnTo>
                  <a:lnTo>
                    <a:pt x="1595" y="222660"/>
                  </a:lnTo>
                  <a:lnTo>
                    <a:pt x="0" y="214855"/>
                  </a:lnTo>
                  <a:lnTo>
                    <a:pt x="0" y="20111"/>
                  </a:lnTo>
                  <a:lnTo>
                    <a:pt x="1595" y="12306"/>
                  </a:lnTo>
                  <a:lnTo>
                    <a:pt x="5908" y="5921"/>
                  </a:lnTo>
                  <a:lnTo>
                    <a:pt x="12296" y="1604"/>
                  </a:lnTo>
                  <a:lnTo>
                    <a:pt x="20117" y="0"/>
                  </a:lnTo>
                  <a:lnTo>
                    <a:pt x="54301" y="0"/>
                  </a:lnTo>
                </a:path>
                <a:path w="825500" h="438150">
                  <a:moveTo>
                    <a:pt x="398009" y="234966"/>
                  </a:moveTo>
                  <a:lnTo>
                    <a:pt x="346337" y="234966"/>
                  </a:lnTo>
                </a:path>
                <a:path w="825500" h="438150">
                  <a:moveTo>
                    <a:pt x="414860" y="236000"/>
                  </a:moveTo>
                  <a:lnTo>
                    <a:pt x="534796" y="236000"/>
                  </a:lnTo>
                  <a:lnTo>
                    <a:pt x="534796" y="437845"/>
                  </a:lnTo>
                  <a:lnTo>
                    <a:pt x="276211" y="437845"/>
                  </a:lnTo>
                </a:path>
                <a:path w="825500" h="438150">
                  <a:moveTo>
                    <a:pt x="561214" y="236000"/>
                  </a:moveTo>
                  <a:lnTo>
                    <a:pt x="569813" y="235145"/>
                  </a:lnTo>
                  <a:lnTo>
                    <a:pt x="578005" y="232646"/>
                  </a:lnTo>
                  <a:lnTo>
                    <a:pt x="648871" y="166578"/>
                  </a:lnTo>
                  <a:lnTo>
                    <a:pt x="675548" y="108525"/>
                  </a:lnTo>
                  <a:lnTo>
                    <a:pt x="678521" y="101549"/>
                  </a:lnTo>
                  <a:lnTo>
                    <a:pt x="685373" y="96984"/>
                  </a:lnTo>
                  <a:lnTo>
                    <a:pt x="693001" y="96984"/>
                  </a:lnTo>
                  <a:lnTo>
                    <a:pt x="702838" y="98965"/>
                  </a:lnTo>
                  <a:lnTo>
                    <a:pt x="710865" y="104369"/>
                  </a:lnTo>
                  <a:lnTo>
                    <a:pt x="716273" y="112390"/>
                  </a:lnTo>
                  <a:lnTo>
                    <a:pt x="718256" y="122220"/>
                  </a:lnTo>
                  <a:lnTo>
                    <a:pt x="717369" y="131793"/>
                  </a:lnTo>
                  <a:lnTo>
                    <a:pt x="716009" y="141309"/>
                  </a:lnTo>
                  <a:lnTo>
                    <a:pt x="714189" y="150744"/>
                  </a:lnTo>
                  <a:lnTo>
                    <a:pt x="711921" y="160075"/>
                  </a:lnTo>
                  <a:lnTo>
                    <a:pt x="682702" y="224372"/>
                  </a:lnTo>
                  <a:lnTo>
                    <a:pt x="681323" y="227430"/>
                  </a:lnTo>
                  <a:lnTo>
                    <a:pt x="681969" y="231047"/>
                  </a:lnTo>
                  <a:lnTo>
                    <a:pt x="684339" y="233416"/>
                  </a:lnTo>
                  <a:lnTo>
                    <a:pt x="685848" y="234923"/>
                  </a:lnTo>
                  <a:lnTo>
                    <a:pt x="687916" y="235784"/>
                  </a:lnTo>
                  <a:lnTo>
                    <a:pt x="690028" y="235784"/>
                  </a:lnTo>
                  <a:lnTo>
                    <a:pt x="786994" y="235784"/>
                  </a:lnTo>
                  <a:lnTo>
                    <a:pt x="812473" y="265760"/>
                  </a:lnTo>
                  <a:lnTo>
                    <a:pt x="808838" y="274743"/>
                  </a:lnTo>
                  <a:lnTo>
                    <a:pt x="802093" y="281699"/>
                  </a:lnTo>
                  <a:lnTo>
                    <a:pt x="792855" y="285655"/>
                  </a:lnTo>
                  <a:lnTo>
                    <a:pt x="791174" y="286042"/>
                  </a:lnTo>
                  <a:lnTo>
                    <a:pt x="789407" y="286214"/>
                  </a:lnTo>
                  <a:lnTo>
                    <a:pt x="787684" y="286214"/>
                  </a:lnTo>
                  <a:lnTo>
                    <a:pt x="799664" y="286214"/>
                  </a:lnTo>
                  <a:lnTo>
                    <a:pt x="825094" y="316242"/>
                  </a:lnTo>
                  <a:lnTo>
                    <a:pt x="821449" y="325227"/>
                  </a:lnTo>
                  <a:lnTo>
                    <a:pt x="814702" y="332189"/>
                  </a:lnTo>
                  <a:lnTo>
                    <a:pt x="805482" y="336166"/>
                  </a:lnTo>
                  <a:lnTo>
                    <a:pt x="803802" y="336524"/>
                  </a:lnTo>
                  <a:lnTo>
                    <a:pt x="802035" y="336709"/>
                  </a:lnTo>
                  <a:lnTo>
                    <a:pt x="800311" y="336709"/>
                  </a:lnTo>
                  <a:lnTo>
                    <a:pt x="787684" y="336709"/>
                  </a:lnTo>
                  <a:lnTo>
                    <a:pt x="812938" y="363746"/>
                  </a:lnTo>
                  <a:lnTo>
                    <a:pt x="812766" y="365490"/>
                  </a:lnTo>
                  <a:lnTo>
                    <a:pt x="786994" y="387148"/>
                  </a:lnTo>
                  <a:lnTo>
                    <a:pt x="775057" y="387148"/>
                  </a:lnTo>
                  <a:lnTo>
                    <a:pt x="784899" y="389143"/>
                  </a:lnTo>
                  <a:lnTo>
                    <a:pt x="792936" y="394567"/>
                  </a:lnTo>
                  <a:lnTo>
                    <a:pt x="798347" y="402605"/>
                  </a:lnTo>
                  <a:lnTo>
                    <a:pt x="800311" y="412444"/>
                  </a:lnTo>
                  <a:lnTo>
                    <a:pt x="800311" y="414184"/>
                  </a:lnTo>
                  <a:lnTo>
                    <a:pt x="800138" y="415928"/>
                  </a:lnTo>
                  <a:lnTo>
                    <a:pt x="624824" y="437638"/>
                  </a:lnTo>
                  <a:lnTo>
                    <a:pt x="617903" y="437229"/>
                  </a:lnTo>
                  <a:lnTo>
                    <a:pt x="611092" y="436031"/>
                  </a:lnTo>
                  <a:lnTo>
                    <a:pt x="604467" y="434061"/>
                  </a:lnTo>
                  <a:lnTo>
                    <a:pt x="598104" y="431333"/>
                  </a:lnTo>
                  <a:lnTo>
                    <a:pt x="591723" y="428584"/>
                  </a:lnTo>
                  <a:lnTo>
                    <a:pt x="585095" y="426606"/>
                  </a:lnTo>
                  <a:lnTo>
                    <a:pt x="578281" y="425416"/>
                  </a:lnTo>
                  <a:lnTo>
                    <a:pt x="571341" y="425028"/>
                  </a:lnTo>
                  <a:lnTo>
                    <a:pt x="566558" y="425028"/>
                  </a:lnTo>
                </a:path>
                <a:path w="825500" h="438150">
                  <a:moveTo>
                    <a:pt x="515877" y="412625"/>
                  </a:moveTo>
                  <a:lnTo>
                    <a:pt x="503250" y="412625"/>
                  </a:lnTo>
                </a:path>
                <a:path w="825500" h="438150">
                  <a:moveTo>
                    <a:pt x="490623" y="412625"/>
                  </a:moveTo>
                  <a:lnTo>
                    <a:pt x="477995" y="412625"/>
                  </a:lnTo>
                </a:path>
                <a:path w="825500" h="438150">
                  <a:moveTo>
                    <a:pt x="446406" y="236000"/>
                  </a:moveTo>
                  <a:lnTo>
                    <a:pt x="446406" y="437845"/>
                  </a:lnTo>
                </a:path>
              </a:pathLst>
            </a:custGeom>
            <a:ln w="126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1576" y="5665510"/>
              <a:ext cx="102127" cy="214495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75"/>
              <a:t>Agenda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68300" y="1461261"/>
            <a:ext cx="6320155" cy="4653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SzPct val="89583"/>
              <a:buFont typeface="Arial MT"/>
              <a:buChar char="•"/>
              <a:tabLst>
                <a:tab pos="354965" algn="l"/>
              </a:tabLst>
            </a:pPr>
            <a:r>
              <a:rPr dirty="0" sz="2400" spc="16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2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Health</a:t>
            </a:r>
            <a:endParaRPr sz="24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2715"/>
              </a:spcBef>
              <a:buSzPct val="89583"/>
              <a:buFont typeface="Arial MT"/>
              <a:buChar char="•"/>
              <a:tabLst>
                <a:tab pos="354965" algn="l"/>
              </a:tabLst>
            </a:pPr>
            <a:r>
              <a:rPr dirty="0" sz="2400" spc="90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dirty="0" sz="24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find</a:t>
            </a:r>
            <a:r>
              <a:rPr dirty="0" sz="24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4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right</a:t>
            </a:r>
            <a:r>
              <a:rPr dirty="0" sz="24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4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product?</a:t>
            </a:r>
            <a:endParaRPr sz="24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2710"/>
              </a:spcBef>
              <a:buSzPct val="89583"/>
              <a:buFont typeface="Arial MT"/>
              <a:buChar char="•"/>
              <a:tabLst>
                <a:tab pos="354965" algn="l"/>
              </a:tabLst>
            </a:pP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FFFFFF"/>
                </a:solidFill>
                <a:latin typeface="Trebuchet MS"/>
                <a:cs typeface="Trebuchet MS"/>
              </a:rPr>
              <a:t>mesh?</a:t>
            </a:r>
            <a:endParaRPr sz="24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2715"/>
              </a:spcBef>
              <a:buSzPct val="89583"/>
              <a:buFont typeface="Arial MT"/>
              <a:buChar char="•"/>
              <a:tabLst>
                <a:tab pos="354965" algn="l"/>
              </a:tabLst>
            </a:pP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End-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to-end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discovery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implementation</a:t>
            </a:r>
            <a:endParaRPr sz="24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2710"/>
              </a:spcBef>
              <a:buSzPct val="89583"/>
              <a:buFont typeface="Arial MT"/>
              <a:buChar char="•"/>
              <a:tabLst>
                <a:tab pos="354965" algn="l"/>
              </a:tabLst>
            </a:pPr>
            <a:r>
              <a:rPr dirty="0" sz="2400" spc="95">
                <a:solidFill>
                  <a:srgbClr val="FFFFFF"/>
                </a:solidFill>
                <a:latin typeface="Trebuchet MS"/>
                <a:cs typeface="Trebuchet MS"/>
              </a:rPr>
              <a:t>Why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dirty="0" sz="2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Trebuchet MS"/>
                <a:cs typeface="Trebuchet MS"/>
              </a:rPr>
              <a:t>graph</a:t>
            </a:r>
            <a:r>
              <a:rPr dirty="0" sz="2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database?</a:t>
            </a:r>
            <a:endParaRPr sz="24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2715"/>
              </a:spcBef>
              <a:buSzPct val="89583"/>
              <a:buFont typeface="Arial MT"/>
              <a:buChar char="•"/>
              <a:tabLst>
                <a:tab pos="354965" algn="l"/>
              </a:tabLst>
            </a:pPr>
            <a:r>
              <a:rPr dirty="0" sz="2400" spc="75">
                <a:solidFill>
                  <a:srgbClr val="FFFFFF"/>
                </a:solidFill>
                <a:latin typeface="Trebuchet MS"/>
                <a:cs typeface="Trebuchet MS"/>
              </a:rPr>
              <a:t>Workshop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Trebuchet MS"/>
                <a:cs typeface="Trebuchet MS"/>
              </a:rPr>
              <a:t>walkthrough</a:t>
            </a:r>
            <a:endParaRPr sz="24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2715"/>
              </a:spcBef>
              <a:buSzPct val="89583"/>
              <a:buFont typeface="Arial MT"/>
              <a:buChar char="•"/>
              <a:tabLst>
                <a:tab pos="354965" algn="l"/>
              </a:tabLst>
            </a:pPr>
            <a:r>
              <a:rPr dirty="0" sz="2400" spc="16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r>
              <a:rPr dirty="0" sz="2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dirty="0" sz="2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Trebuchet MS"/>
                <a:cs typeface="Trebuchet MS"/>
              </a:rPr>
              <a:t>workshop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15"/>
              <a:t>AWS</a:t>
            </a:r>
            <a:r>
              <a:rPr dirty="0" spc="-135"/>
              <a:t> </a:t>
            </a:r>
            <a:r>
              <a:rPr dirty="0"/>
              <a:t>for</a:t>
            </a:r>
            <a:r>
              <a:rPr dirty="0" spc="-114"/>
              <a:t> </a:t>
            </a:r>
            <a:r>
              <a:rPr dirty="0" spc="-10"/>
              <a:t>Health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3796" y="1816607"/>
            <a:ext cx="3395472" cy="227685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65235" y="1938527"/>
            <a:ext cx="2887979" cy="199491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8783" y="2068067"/>
            <a:ext cx="2755391" cy="2017775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5398770" y="4345381"/>
            <a:ext cx="15265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ED7674"/>
                </a:solidFill>
                <a:latin typeface="Trebuchet MS"/>
                <a:cs typeface="Trebuchet MS"/>
              </a:rPr>
              <a:t>Healthcare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9267825" y="4269740"/>
            <a:ext cx="17430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ED7674"/>
                </a:solidFill>
                <a:latin typeface="Trebuchet MS"/>
                <a:cs typeface="Trebuchet MS"/>
              </a:rPr>
              <a:t>Life</a:t>
            </a:r>
            <a:r>
              <a:rPr dirty="0" sz="2400" spc="-175">
                <a:solidFill>
                  <a:srgbClr val="ED7674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ED7674"/>
                </a:solidFill>
                <a:latin typeface="Trebuchet MS"/>
                <a:cs typeface="Trebuchet MS"/>
              </a:rPr>
              <a:t>sciences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300099" y="5048250"/>
            <a:ext cx="946086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>
                <a:solidFill>
                  <a:srgbClr val="FFFFFF"/>
                </a:solidFill>
                <a:latin typeface="Trebuchet MS"/>
                <a:cs typeface="Trebuchet MS"/>
              </a:rPr>
              <a:t>Accelerating</a:t>
            </a:r>
            <a:r>
              <a:rPr dirty="0" sz="3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FFFFFF"/>
                </a:solidFill>
                <a:latin typeface="Trebuchet MS"/>
                <a:cs typeface="Trebuchet MS"/>
              </a:rPr>
              <a:t>innovations</a:t>
            </a:r>
            <a:r>
              <a:rPr dirty="0" sz="3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3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50">
                <a:solidFill>
                  <a:srgbClr val="FFFFFF"/>
                </a:solidFill>
                <a:latin typeface="Trebuchet MS"/>
                <a:cs typeface="Trebuchet MS"/>
              </a:rPr>
              <a:t>benchtop</a:t>
            </a:r>
            <a:r>
              <a:rPr dirty="0" sz="32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32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rebuchet MS"/>
                <a:cs typeface="Trebuchet MS"/>
              </a:rPr>
              <a:t>bedside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742948" y="4305376"/>
            <a:ext cx="88455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40">
                <a:solidFill>
                  <a:srgbClr val="ED7674"/>
                </a:solidFill>
                <a:latin typeface="Trebuchet MS"/>
                <a:cs typeface="Trebuchet MS"/>
              </a:rPr>
              <a:t>Omics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05"/>
              <a:t>How</a:t>
            </a:r>
            <a:r>
              <a:rPr dirty="0" spc="-135"/>
              <a:t> </a:t>
            </a:r>
            <a:r>
              <a:rPr dirty="0"/>
              <a:t>to</a:t>
            </a:r>
            <a:r>
              <a:rPr dirty="0" spc="-135"/>
              <a:t> </a:t>
            </a:r>
            <a:r>
              <a:rPr dirty="0" spc="55"/>
              <a:t>find</a:t>
            </a:r>
            <a:r>
              <a:rPr dirty="0" spc="-130"/>
              <a:t> </a:t>
            </a:r>
            <a:r>
              <a:rPr dirty="0"/>
              <a:t>the</a:t>
            </a:r>
            <a:r>
              <a:rPr dirty="0" spc="-130"/>
              <a:t> </a:t>
            </a:r>
            <a:r>
              <a:rPr dirty="0" spc="50"/>
              <a:t>right</a:t>
            </a:r>
            <a:r>
              <a:rPr dirty="0" spc="-120"/>
              <a:t> </a:t>
            </a:r>
            <a:r>
              <a:rPr dirty="0"/>
              <a:t>data</a:t>
            </a:r>
            <a:r>
              <a:rPr dirty="0" spc="-130"/>
              <a:t> </a:t>
            </a:r>
            <a:r>
              <a:rPr dirty="0" spc="-10"/>
              <a:t>product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29768" y="1755648"/>
            <a:ext cx="1127760" cy="646430"/>
          </a:xfrm>
          <a:custGeom>
            <a:avLst/>
            <a:gdLst/>
            <a:ahLst/>
            <a:cxnLst/>
            <a:rect l="l" t="t" r="r" b="b"/>
            <a:pathLst>
              <a:path w="1127760" h="646430">
                <a:moveTo>
                  <a:pt x="1020063" y="0"/>
                </a:moveTo>
                <a:lnTo>
                  <a:pt x="107695" y="0"/>
                </a:lnTo>
                <a:lnTo>
                  <a:pt x="65777" y="8469"/>
                </a:lnTo>
                <a:lnTo>
                  <a:pt x="31545" y="31559"/>
                </a:lnTo>
                <a:lnTo>
                  <a:pt x="8463" y="65793"/>
                </a:lnTo>
                <a:lnTo>
                  <a:pt x="0" y="107696"/>
                </a:lnTo>
                <a:lnTo>
                  <a:pt x="0" y="538479"/>
                </a:lnTo>
                <a:lnTo>
                  <a:pt x="8463" y="580382"/>
                </a:lnTo>
                <a:lnTo>
                  <a:pt x="31545" y="614616"/>
                </a:lnTo>
                <a:lnTo>
                  <a:pt x="65777" y="637706"/>
                </a:lnTo>
                <a:lnTo>
                  <a:pt x="107695" y="646176"/>
                </a:lnTo>
                <a:lnTo>
                  <a:pt x="1020063" y="646176"/>
                </a:lnTo>
                <a:lnTo>
                  <a:pt x="1061966" y="637706"/>
                </a:lnTo>
                <a:lnTo>
                  <a:pt x="1096200" y="614616"/>
                </a:lnTo>
                <a:lnTo>
                  <a:pt x="1119290" y="580382"/>
                </a:lnTo>
                <a:lnTo>
                  <a:pt x="1127760" y="538479"/>
                </a:lnTo>
                <a:lnTo>
                  <a:pt x="1127760" y="107696"/>
                </a:lnTo>
                <a:lnTo>
                  <a:pt x="1119290" y="65793"/>
                </a:lnTo>
                <a:lnTo>
                  <a:pt x="1096200" y="31559"/>
                </a:lnTo>
                <a:lnTo>
                  <a:pt x="1061966" y="8469"/>
                </a:lnTo>
                <a:lnTo>
                  <a:pt x="1020063" y="0"/>
                </a:lnTo>
                <a:close/>
              </a:path>
            </a:pathLst>
          </a:custGeom>
          <a:solidFill>
            <a:srgbClr val="ED76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735279" y="1872741"/>
            <a:ext cx="516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3335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rebuchet MS"/>
                <a:cs typeface="Trebuchet MS"/>
              </a:rPr>
              <a:t>Search </a:t>
            </a:r>
            <a:r>
              <a:rPr dirty="0" sz="1200" spc="-25">
                <a:latin typeface="Trebuchet MS"/>
                <a:cs typeface="Trebuchet MS"/>
              </a:rPr>
              <a:t>(terms)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189988" y="1755648"/>
            <a:ext cx="1129665" cy="646430"/>
          </a:xfrm>
          <a:custGeom>
            <a:avLst/>
            <a:gdLst/>
            <a:ahLst/>
            <a:cxnLst/>
            <a:rect l="l" t="t" r="r" b="b"/>
            <a:pathLst>
              <a:path w="1129664" h="646430">
                <a:moveTo>
                  <a:pt x="1021588" y="0"/>
                </a:moveTo>
                <a:lnTo>
                  <a:pt x="107695" y="0"/>
                </a:lnTo>
                <a:lnTo>
                  <a:pt x="65793" y="8469"/>
                </a:lnTo>
                <a:lnTo>
                  <a:pt x="31559" y="31559"/>
                </a:lnTo>
                <a:lnTo>
                  <a:pt x="8469" y="65793"/>
                </a:lnTo>
                <a:lnTo>
                  <a:pt x="0" y="107696"/>
                </a:lnTo>
                <a:lnTo>
                  <a:pt x="0" y="538479"/>
                </a:lnTo>
                <a:lnTo>
                  <a:pt x="8469" y="580382"/>
                </a:lnTo>
                <a:lnTo>
                  <a:pt x="31559" y="614616"/>
                </a:lnTo>
                <a:lnTo>
                  <a:pt x="65793" y="637706"/>
                </a:lnTo>
                <a:lnTo>
                  <a:pt x="107695" y="646176"/>
                </a:lnTo>
                <a:lnTo>
                  <a:pt x="1021588" y="646176"/>
                </a:lnTo>
                <a:lnTo>
                  <a:pt x="1063490" y="637706"/>
                </a:lnTo>
                <a:lnTo>
                  <a:pt x="1097724" y="614616"/>
                </a:lnTo>
                <a:lnTo>
                  <a:pt x="1120814" y="580382"/>
                </a:lnTo>
                <a:lnTo>
                  <a:pt x="1129284" y="538479"/>
                </a:lnTo>
                <a:lnTo>
                  <a:pt x="1129284" y="107696"/>
                </a:lnTo>
                <a:lnTo>
                  <a:pt x="1120814" y="65793"/>
                </a:lnTo>
                <a:lnTo>
                  <a:pt x="1097724" y="31559"/>
                </a:lnTo>
                <a:lnTo>
                  <a:pt x="1063490" y="8469"/>
                </a:lnTo>
                <a:lnTo>
                  <a:pt x="1021588" y="0"/>
                </a:lnTo>
                <a:close/>
              </a:path>
            </a:pathLst>
          </a:custGeom>
          <a:solidFill>
            <a:srgbClr val="ED76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325751" y="1781302"/>
            <a:ext cx="8591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254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rebuchet MS"/>
                <a:cs typeface="Trebuchet MS"/>
              </a:rPr>
              <a:t>Publishers’ </a:t>
            </a:r>
            <a:r>
              <a:rPr dirty="0" sz="1200" spc="-20">
                <a:latin typeface="Trebuchet MS"/>
                <a:cs typeface="Trebuchet MS"/>
              </a:rPr>
              <a:t>data </a:t>
            </a:r>
            <a:r>
              <a:rPr dirty="0" sz="1200" spc="-10">
                <a:latin typeface="Trebuchet MS"/>
                <a:cs typeface="Trebuchet MS"/>
              </a:rPr>
              <a:t>descriptions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4009644" y="1696211"/>
            <a:ext cx="897890" cy="765175"/>
          </a:xfrm>
          <a:custGeom>
            <a:avLst/>
            <a:gdLst/>
            <a:ahLst/>
            <a:cxnLst/>
            <a:rect l="l" t="t" r="r" b="b"/>
            <a:pathLst>
              <a:path w="897889" h="765175">
                <a:moveTo>
                  <a:pt x="770127" y="0"/>
                </a:moveTo>
                <a:lnTo>
                  <a:pt x="127507" y="0"/>
                </a:lnTo>
                <a:lnTo>
                  <a:pt x="77902" y="10029"/>
                </a:lnTo>
                <a:lnTo>
                  <a:pt x="37369" y="37369"/>
                </a:lnTo>
                <a:lnTo>
                  <a:pt x="10029" y="77902"/>
                </a:lnTo>
                <a:lnTo>
                  <a:pt x="0" y="127508"/>
                </a:lnTo>
                <a:lnTo>
                  <a:pt x="0" y="637539"/>
                </a:lnTo>
                <a:lnTo>
                  <a:pt x="10029" y="687145"/>
                </a:lnTo>
                <a:lnTo>
                  <a:pt x="37369" y="727678"/>
                </a:lnTo>
                <a:lnTo>
                  <a:pt x="77902" y="755018"/>
                </a:lnTo>
                <a:lnTo>
                  <a:pt x="127507" y="765048"/>
                </a:lnTo>
                <a:lnTo>
                  <a:pt x="770127" y="765048"/>
                </a:lnTo>
                <a:lnTo>
                  <a:pt x="819733" y="755018"/>
                </a:lnTo>
                <a:lnTo>
                  <a:pt x="860266" y="727678"/>
                </a:lnTo>
                <a:lnTo>
                  <a:pt x="887606" y="687145"/>
                </a:lnTo>
                <a:lnTo>
                  <a:pt x="897635" y="637539"/>
                </a:lnTo>
                <a:lnTo>
                  <a:pt x="897635" y="127508"/>
                </a:lnTo>
                <a:lnTo>
                  <a:pt x="887606" y="77902"/>
                </a:lnTo>
                <a:lnTo>
                  <a:pt x="860266" y="37369"/>
                </a:lnTo>
                <a:lnTo>
                  <a:pt x="819733" y="10029"/>
                </a:lnTo>
                <a:lnTo>
                  <a:pt x="770127" y="0"/>
                </a:lnTo>
                <a:close/>
              </a:path>
            </a:pathLst>
          </a:custGeom>
          <a:solidFill>
            <a:srgbClr val="ED76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4167378" y="1872741"/>
            <a:ext cx="5822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930" marR="5080" indent="-62865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rebuchet MS"/>
                <a:cs typeface="Trebuchet MS"/>
              </a:rPr>
              <a:t>Request access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7071359" y="1728216"/>
            <a:ext cx="1062355" cy="701040"/>
          </a:xfrm>
          <a:custGeom>
            <a:avLst/>
            <a:gdLst/>
            <a:ahLst/>
            <a:cxnLst/>
            <a:rect l="l" t="t" r="r" b="b"/>
            <a:pathLst>
              <a:path w="1062354" h="701039">
                <a:moveTo>
                  <a:pt x="945388" y="0"/>
                </a:moveTo>
                <a:lnTo>
                  <a:pt x="116840" y="0"/>
                </a:lnTo>
                <a:lnTo>
                  <a:pt x="71366" y="9183"/>
                </a:lnTo>
                <a:lnTo>
                  <a:pt x="34226" y="34226"/>
                </a:lnTo>
                <a:lnTo>
                  <a:pt x="9183" y="71366"/>
                </a:lnTo>
                <a:lnTo>
                  <a:pt x="0" y="116839"/>
                </a:lnTo>
                <a:lnTo>
                  <a:pt x="0" y="584200"/>
                </a:lnTo>
                <a:lnTo>
                  <a:pt x="9183" y="629673"/>
                </a:lnTo>
                <a:lnTo>
                  <a:pt x="34226" y="666813"/>
                </a:lnTo>
                <a:lnTo>
                  <a:pt x="71366" y="691856"/>
                </a:lnTo>
                <a:lnTo>
                  <a:pt x="116840" y="701039"/>
                </a:lnTo>
                <a:lnTo>
                  <a:pt x="945388" y="701039"/>
                </a:lnTo>
                <a:lnTo>
                  <a:pt x="990861" y="691856"/>
                </a:lnTo>
                <a:lnTo>
                  <a:pt x="1028001" y="666813"/>
                </a:lnTo>
                <a:lnTo>
                  <a:pt x="1053044" y="629673"/>
                </a:lnTo>
                <a:lnTo>
                  <a:pt x="1062228" y="584200"/>
                </a:lnTo>
                <a:lnTo>
                  <a:pt x="1062228" y="116839"/>
                </a:lnTo>
                <a:lnTo>
                  <a:pt x="1053044" y="71366"/>
                </a:lnTo>
                <a:lnTo>
                  <a:pt x="1028001" y="34226"/>
                </a:lnTo>
                <a:lnTo>
                  <a:pt x="990861" y="9183"/>
                </a:lnTo>
                <a:lnTo>
                  <a:pt x="945388" y="0"/>
                </a:lnTo>
                <a:close/>
              </a:path>
            </a:pathLst>
          </a:custGeom>
          <a:solidFill>
            <a:srgbClr val="ED76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7378700" y="1964182"/>
            <a:ext cx="447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Trebuchet MS"/>
                <a:cs typeface="Trebuchet MS"/>
              </a:rPr>
              <a:t>Query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3461003" y="1912620"/>
            <a:ext cx="405765" cy="332740"/>
          </a:xfrm>
          <a:custGeom>
            <a:avLst/>
            <a:gdLst/>
            <a:ahLst/>
            <a:cxnLst/>
            <a:rect l="l" t="t" r="r" b="b"/>
            <a:pathLst>
              <a:path w="405764" h="332739">
                <a:moveTo>
                  <a:pt x="239268" y="0"/>
                </a:moveTo>
                <a:lnTo>
                  <a:pt x="239268" y="83057"/>
                </a:lnTo>
                <a:lnTo>
                  <a:pt x="0" y="83057"/>
                </a:lnTo>
                <a:lnTo>
                  <a:pt x="0" y="249174"/>
                </a:lnTo>
                <a:lnTo>
                  <a:pt x="239268" y="249174"/>
                </a:lnTo>
                <a:lnTo>
                  <a:pt x="239268" y="332231"/>
                </a:lnTo>
                <a:lnTo>
                  <a:pt x="405384" y="166115"/>
                </a:lnTo>
                <a:lnTo>
                  <a:pt x="239268" y="0"/>
                </a:lnTo>
                <a:close/>
              </a:path>
            </a:pathLst>
          </a:custGeom>
          <a:solidFill>
            <a:srgbClr val="F3C1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6580631" y="1923288"/>
            <a:ext cx="347980" cy="311150"/>
          </a:xfrm>
          <a:custGeom>
            <a:avLst/>
            <a:gdLst/>
            <a:ahLst/>
            <a:cxnLst/>
            <a:rect l="l" t="t" r="r" b="b"/>
            <a:pathLst>
              <a:path w="347979" h="311150">
                <a:moveTo>
                  <a:pt x="192024" y="0"/>
                </a:moveTo>
                <a:lnTo>
                  <a:pt x="192024" y="77724"/>
                </a:lnTo>
                <a:lnTo>
                  <a:pt x="0" y="77724"/>
                </a:lnTo>
                <a:lnTo>
                  <a:pt x="0" y="233172"/>
                </a:lnTo>
                <a:lnTo>
                  <a:pt x="192024" y="233172"/>
                </a:lnTo>
                <a:lnTo>
                  <a:pt x="192024" y="310896"/>
                </a:lnTo>
                <a:lnTo>
                  <a:pt x="347472" y="155448"/>
                </a:lnTo>
                <a:lnTo>
                  <a:pt x="192024" y="0"/>
                </a:lnTo>
                <a:close/>
              </a:path>
            </a:pathLst>
          </a:custGeom>
          <a:solidFill>
            <a:srgbClr val="F3C1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0122407" y="1923288"/>
            <a:ext cx="547370" cy="311150"/>
          </a:xfrm>
          <a:custGeom>
            <a:avLst/>
            <a:gdLst/>
            <a:ahLst/>
            <a:cxnLst/>
            <a:rect l="l" t="t" r="r" b="b"/>
            <a:pathLst>
              <a:path w="547370" h="311150">
                <a:moveTo>
                  <a:pt x="391668" y="0"/>
                </a:moveTo>
                <a:lnTo>
                  <a:pt x="391668" y="77724"/>
                </a:lnTo>
                <a:lnTo>
                  <a:pt x="0" y="77724"/>
                </a:lnTo>
                <a:lnTo>
                  <a:pt x="0" y="233172"/>
                </a:lnTo>
                <a:lnTo>
                  <a:pt x="391668" y="233172"/>
                </a:lnTo>
                <a:lnTo>
                  <a:pt x="391668" y="310896"/>
                </a:lnTo>
                <a:lnTo>
                  <a:pt x="547116" y="155448"/>
                </a:lnTo>
                <a:lnTo>
                  <a:pt x="391668" y="0"/>
                </a:lnTo>
                <a:close/>
              </a:path>
            </a:pathLst>
          </a:custGeom>
          <a:solidFill>
            <a:srgbClr val="F3C1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007364" y="2708147"/>
            <a:ext cx="8514715" cy="634365"/>
          </a:xfrm>
          <a:custGeom>
            <a:avLst/>
            <a:gdLst/>
            <a:ahLst/>
            <a:cxnLst/>
            <a:rect l="l" t="t" r="r" b="b"/>
            <a:pathLst>
              <a:path w="8514715" h="634364">
                <a:moveTo>
                  <a:pt x="8345424" y="467106"/>
                </a:moveTo>
                <a:lnTo>
                  <a:pt x="111239" y="467106"/>
                </a:lnTo>
                <a:lnTo>
                  <a:pt x="111239" y="411480"/>
                </a:lnTo>
                <a:lnTo>
                  <a:pt x="0" y="522732"/>
                </a:lnTo>
                <a:lnTo>
                  <a:pt x="111239" y="633984"/>
                </a:lnTo>
                <a:lnTo>
                  <a:pt x="111239" y="578358"/>
                </a:lnTo>
                <a:lnTo>
                  <a:pt x="8345424" y="578358"/>
                </a:lnTo>
                <a:lnTo>
                  <a:pt x="8345424" y="467106"/>
                </a:lnTo>
                <a:close/>
              </a:path>
              <a:path w="8514715" h="634364">
                <a:moveTo>
                  <a:pt x="8514588" y="262128"/>
                </a:moveTo>
                <a:lnTo>
                  <a:pt x="8439912" y="262128"/>
                </a:lnTo>
                <a:lnTo>
                  <a:pt x="8439912" y="0"/>
                </a:lnTo>
                <a:lnTo>
                  <a:pt x="8290560" y="0"/>
                </a:lnTo>
                <a:lnTo>
                  <a:pt x="8290560" y="262128"/>
                </a:lnTo>
                <a:lnTo>
                  <a:pt x="8215884" y="262128"/>
                </a:lnTo>
                <a:lnTo>
                  <a:pt x="8365236" y="411480"/>
                </a:lnTo>
                <a:lnTo>
                  <a:pt x="8514588" y="262128"/>
                </a:lnTo>
                <a:close/>
              </a:path>
            </a:pathLst>
          </a:custGeom>
          <a:solidFill>
            <a:srgbClr val="F3C1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10240136" y="1975866"/>
            <a:ext cx="23558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25">
                <a:latin typeface="Trebuchet MS"/>
                <a:cs typeface="Trebuchet MS"/>
              </a:rPr>
              <a:t>Yes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1630679" y="4968240"/>
            <a:ext cx="1127760" cy="646430"/>
          </a:xfrm>
          <a:custGeom>
            <a:avLst/>
            <a:gdLst/>
            <a:ahLst/>
            <a:cxnLst/>
            <a:rect l="l" t="t" r="r" b="b"/>
            <a:pathLst>
              <a:path w="1127760" h="646429">
                <a:moveTo>
                  <a:pt x="1020063" y="0"/>
                </a:moveTo>
                <a:lnTo>
                  <a:pt x="107695" y="0"/>
                </a:lnTo>
                <a:lnTo>
                  <a:pt x="65793" y="8469"/>
                </a:lnTo>
                <a:lnTo>
                  <a:pt x="31559" y="31559"/>
                </a:lnTo>
                <a:lnTo>
                  <a:pt x="8469" y="65793"/>
                </a:lnTo>
                <a:lnTo>
                  <a:pt x="0" y="107696"/>
                </a:lnTo>
                <a:lnTo>
                  <a:pt x="0" y="538480"/>
                </a:lnTo>
                <a:lnTo>
                  <a:pt x="8469" y="580382"/>
                </a:lnTo>
                <a:lnTo>
                  <a:pt x="31559" y="614616"/>
                </a:lnTo>
                <a:lnTo>
                  <a:pt x="65793" y="637706"/>
                </a:lnTo>
                <a:lnTo>
                  <a:pt x="107695" y="646176"/>
                </a:lnTo>
                <a:lnTo>
                  <a:pt x="1020063" y="646176"/>
                </a:lnTo>
                <a:lnTo>
                  <a:pt x="1061966" y="637706"/>
                </a:lnTo>
                <a:lnTo>
                  <a:pt x="1096200" y="614616"/>
                </a:lnTo>
                <a:lnTo>
                  <a:pt x="1119290" y="580382"/>
                </a:lnTo>
                <a:lnTo>
                  <a:pt x="1127759" y="538480"/>
                </a:lnTo>
                <a:lnTo>
                  <a:pt x="1127759" y="107696"/>
                </a:lnTo>
                <a:lnTo>
                  <a:pt x="1119290" y="65793"/>
                </a:lnTo>
                <a:lnTo>
                  <a:pt x="1096200" y="31559"/>
                </a:lnTo>
                <a:lnTo>
                  <a:pt x="1061966" y="8469"/>
                </a:lnTo>
                <a:lnTo>
                  <a:pt x="1020063" y="0"/>
                </a:lnTo>
                <a:close/>
              </a:path>
            </a:pathLst>
          </a:custGeom>
          <a:solidFill>
            <a:srgbClr val="ED76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1828038" y="5085410"/>
            <a:ext cx="73406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rebuchet MS"/>
                <a:cs typeface="Trebuchet MS"/>
              </a:rPr>
              <a:t>Search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200" spc="-10">
                <a:latin typeface="Trebuchet MS"/>
                <a:cs typeface="Trebuchet MS"/>
              </a:rPr>
              <a:t>(concepts)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3461003" y="4908803"/>
            <a:ext cx="1752600" cy="765175"/>
          </a:xfrm>
          <a:custGeom>
            <a:avLst/>
            <a:gdLst/>
            <a:ahLst/>
            <a:cxnLst/>
            <a:rect l="l" t="t" r="r" b="b"/>
            <a:pathLst>
              <a:path w="1752600" h="765175">
                <a:moveTo>
                  <a:pt x="1625092" y="0"/>
                </a:moveTo>
                <a:lnTo>
                  <a:pt x="127508" y="0"/>
                </a:lnTo>
                <a:lnTo>
                  <a:pt x="77902" y="10029"/>
                </a:lnTo>
                <a:lnTo>
                  <a:pt x="37369" y="37369"/>
                </a:lnTo>
                <a:lnTo>
                  <a:pt x="10029" y="77902"/>
                </a:lnTo>
                <a:lnTo>
                  <a:pt x="0" y="127508"/>
                </a:lnTo>
                <a:lnTo>
                  <a:pt x="0" y="637540"/>
                </a:lnTo>
                <a:lnTo>
                  <a:pt x="10029" y="687172"/>
                </a:lnTo>
                <a:lnTo>
                  <a:pt x="37369" y="727702"/>
                </a:lnTo>
                <a:lnTo>
                  <a:pt x="77902" y="755027"/>
                </a:lnTo>
                <a:lnTo>
                  <a:pt x="127508" y="765048"/>
                </a:lnTo>
                <a:lnTo>
                  <a:pt x="1625092" y="765048"/>
                </a:lnTo>
                <a:lnTo>
                  <a:pt x="1674697" y="755027"/>
                </a:lnTo>
                <a:lnTo>
                  <a:pt x="1715230" y="727702"/>
                </a:lnTo>
                <a:lnTo>
                  <a:pt x="1742570" y="687172"/>
                </a:lnTo>
                <a:lnTo>
                  <a:pt x="1752600" y="637540"/>
                </a:lnTo>
                <a:lnTo>
                  <a:pt x="1752600" y="127508"/>
                </a:lnTo>
                <a:lnTo>
                  <a:pt x="1742570" y="77902"/>
                </a:lnTo>
                <a:lnTo>
                  <a:pt x="1715230" y="37369"/>
                </a:lnTo>
                <a:lnTo>
                  <a:pt x="1674697" y="10029"/>
                </a:lnTo>
                <a:lnTo>
                  <a:pt x="1625092" y="0"/>
                </a:lnTo>
                <a:close/>
              </a:path>
            </a:pathLst>
          </a:custGeom>
          <a:solidFill>
            <a:srgbClr val="ED76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3738753" y="4902834"/>
            <a:ext cx="119697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rebuchet MS"/>
                <a:cs typeface="Trebuchet MS"/>
              </a:rPr>
              <a:t>Data</a:t>
            </a:r>
            <a:r>
              <a:rPr dirty="0" sz="1200" spc="4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catalog </a:t>
            </a:r>
            <a:r>
              <a:rPr dirty="0" sz="1200">
                <a:latin typeface="Trebuchet MS"/>
                <a:cs typeface="Trebuchet MS"/>
              </a:rPr>
              <a:t>(Semantic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graph, </a:t>
            </a:r>
            <a:r>
              <a:rPr dirty="0" sz="1200">
                <a:latin typeface="Trebuchet MS"/>
                <a:cs typeface="Trebuchet MS"/>
              </a:rPr>
              <a:t>ontologies,</a:t>
            </a:r>
            <a:r>
              <a:rPr dirty="0" sz="1200" spc="15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data </a:t>
            </a:r>
            <a:r>
              <a:rPr dirty="0" sz="1200" spc="-10">
                <a:latin typeface="Trebuchet MS"/>
                <a:cs typeface="Trebuchet MS"/>
              </a:rPr>
              <a:t>profile)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7517892" y="4968240"/>
            <a:ext cx="1042669" cy="646430"/>
          </a:xfrm>
          <a:custGeom>
            <a:avLst/>
            <a:gdLst/>
            <a:ahLst/>
            <a:cxnLst/>
            <a:rect l="l" t="t" r="r" b="b"/>
            <a:pathLst>
              <a:path w="1042670" h="646429">
                <a:moveTo>
                  <a:pt x="934719" y="0"/>
                </a:moveTo>
                <a:lnTo>
                  <a:pt x="107696" y="0"/>
                </a:lnTo>
                <a:lnTo>
                  <a:pt x="65793" y="8469"/>
                </a:lnTo>
                <a:lnTo>
                  <a:pt x="31559" y="31559"/>
                </a:lnTo>
                <a:lnTo>
                  <a:pt x="8469" y="65793"/>
                </a:lnTo>
                <a:lnTo>
                  <a:pt x="0" y="107696"/>
                </a:lnTo>
                <a:lnTo>
                  <a:pt x="0" y="538480"/>
                </a:lnTo>
                <a:lnTo>
                  <a:pt x="8469" y="580382"/>
                </a:lnTo>
                <a:lnTo>
                  <a:pt x="31559" y="614616"/>
                </a:lnTo>
                <a:lnTo>
                  <a:pt x="65793" y="637706"/>
                </a:lnTo>
                <a:lnTo>
                  <a:pt x="107696" y="646176"/>
                </a:lnTo>
                <a:lnTo>
                  <a:pt x="934719" y="646176"/>
                </a:lnTo>
                <a:lnTo>
                  <a:pt x="976622" y="637706"/>
                </a:lnTo>
                <a:lnTo>
                  <a:pt x="1010856" y="614616"/>
                </a:lnTo>
                <a:lnTo>
                  <a:pt x="1033946" y="580382"/>
                </a:lnTo>
                <a:lnTo>
                  <a:pt x="1042415" y="538480"/>
                </a:lnTo>
                <a:lnTo>
                  <a:pt x="1042415" y="107696"/>
                </a:lnTo>
                <a:lnTo>
                  <a:pt x="1033946" y="65793"/>
                </a:lnTo>
                <a:lnTo>
                  <a:pt x="1010856" y="31559"/>
                </a:lnTo>
                <a:lnTo>
                  <a:pt x="976622" y="8469"/>
                </a:lnTo>
                <a:lnTo>
                  <a:pt x="934719" y="0"/>
                </a:lnTo>
                <a:close/>
              </a:path>
            </a:pathLst>
          </a:custGeom>
          <a:solidFill>
            <a:srgbClr val="ED76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7753857" y="5177408"/>
            <a:ext cx="5689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rebuchet MS"/>
                <a:cs typeface="Trebuchet MS"/>
              </a:rPr>
              <a:t>Analyze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22249" y="1190370"/>
            <a:ext cx="33693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Without</a:t>
            </a:r>
            <a:r>
              <a:rPr dirty="0" sz="2000" spc="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knowledge</a:t>
            </a:r>
            <a:r>
              <a:rPr dirty="0" sz="2000" spc="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45" b="1">
                <a:solidFill>
                  <a:srgbClr val="FFFFFF"/>
                </a:solidFill>
                <a:latin typeface="Trebuchet MS"/>
                <a:cs typeface="Trebuchet MS"/>
              </a:rPr>
              <a:t>graph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31393" y="4336796"/>
            <a:ext cx="29667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2000" spc="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knowledge</a:t>
            </a:r>
            <a:r>
              <a:rPr dirty="0" sz="2000" spc="1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45" b="1">
                <a:solidFill>
                  <a:srgbClr val="FFFFFF"/>
                </a:solidFill>
                <a:latin typeface="Trebuchet MS"/>
                <a:cs typeface="Trebuchet MS"/>
              </a:rPr>
              <a:t>graph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8766047" y="1519427"/>
            <a:ext cx="1213485" cy="1118870"/>
          </a:xfrm>
          <a:custGeom>
            <a:avLst/>
            <a:gdLst/>
            <a:ahLst/>
            <a:cxnLst/>
            <a:rect l="l" t="t" r="r" b="b"/>
            <a:pathLst>
              <a:path w="1213484" h="1118870">
                <a:moveTo>
                  <a:pt x="606551" y="0"/>
                </a:moveTo>
                <a:lnTo>
                  <a:pt x="0" y="559308"/>
                </a:lnTo>
                <a:lnTo>
                  <a:pt x="606551" y="1118616"/>
                </a:lnTo>
                <a:lnTo>
                  <a:pt x="1213103" y="559308"/>
                </a:lnTo>
                <a:lnTo>
                  <a:pt x="606551" y="0"/>
                </a:lnTo>
                <a:close/>
              </a:path>
            </a:pathLst>
          </a:custGeom>
          <a:solidFill>
            <a:srgbClr val="ED76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9106916" y="1964182"/>
            <a:ext cx="534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rebuchet MS"/>
                <a:cs typeface="Trebuchet MS"/>
              </a:rPr>
              <a:t>Useful?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10812780" y="1728216"/>
            <a:ext cx="1062355" cy="701040"/>
          </a:xfrm>
          <a:custGeom>
            <a:avLst/>
            <a:gdLst/>
            <a:ahLst/>
            <a:cxnLst/>
            <a:rect l="l" t="t" r="r" b="b"/>
            <a:pathLst>
              <a:path w="1062354" h="701039">
                <a:moveTo>
                  <a:pt x="945388" y="0"/>
                </a:moveTo>
                <a:lnTo>
                  <a:pt x="116840" y="0"/>
                </a:lnTo>
                <a:lnTo>
                  <a:pt x="71366" y="9183"/>
                </a:lnTo>
                <a:lnTo>
                  <a:pt x="34226" y="34226"/>
                </a:lnTo>
                <a:lnTo>
                  <a:pt x="9183" y="71366"/>
                </a:lnTo>
                <a:lnTo>
                  <a:pt x="0" y="116839"/>
                </a:lnTo>
                <a:lnTo>
                  <a:pt x="0" y="584200"/>
                </a:lnTo>
                <a:lnTo>
                  <a:pt x="9183" y="629673"/>
                </a:lnTo>
                <a:lnTo>
                  <a:pt x="34226" y="666813"/>
                </a:lnTo>
                <a:lnTo>
                  <a:pt x="71366" y="691856"/>
                </a:lnTo>
                <a:lnTo>
                  <a:pt x="116840" y="701039"/>
                </a:lnTo>
                <a:lnTo>
                  <a:pt x="945388" y="701039"/>
                </a:lnTo>
                <a:lnTo>
                  <a:pt x="990861" y="691856"/>
                </a:lnTo>
                <a:lnTo>
                  <a:pt x="1028001" y="666813"/>
                </a:lnTo>
                <a:lnTo>
                  <a:pt x="1053044" y="629673"/>
                </a:lnTo>
                <a:lnTo>
                  <a:pt x="1062227" y="584200"/>
                </a:lnTo>
                <a:lnTo>
                  <a:pt x="1062227" y="116839"/>
                </a:lnTo>
                <a:lnTo>
                  <a:pt x="1053044" y="71366"/>
                </a:lnTo>
                <a:lnTo>
                  <a:pt x="1028001" y="34226"/>
                </a:lnTo>
                <a:lnTo>
                  <a:pt x="990861" y="9183"/>
                </a:lnTo>
                <a:lnTo>
                  <a:pt x="945388" y="0"/>
                </a:lnTo>
                <a:close/>
              </a:path>
            </a:pathLst>
          </a:custGeom>
          <a:solidFill>
            <a:srgbClr val="ED76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11059794" y="1964182"/>
            <a:ext cx="5689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rebuchet MS"/>
                <a:cs typeface="Trebuchet MS"/>
              </a:rPr>
              <a:t>Analyze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9287822" y="2777744"/>
            <a:ext cx="186055" cy="200025"/>
          </a:xfrm>
          <a:prstGeom prst="rect">
            <a:avLst/>
          </a:prstGeom>
        </p:spPr>
        <p:txBody>
          <a:bodyPr wrap="square" lIns="0" tIns="952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50" spc="35">
                <a:latin typeface="Trebuchet MS"/>
                <a:cs typeface="Trebuchet MS"/>
              </a:rPr>
              <a:t>No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5539740" y="1696211"/>
            <a:ext cx="899160" cy="765175"/>
          </a:xfrm>
          <a:custGeom>
            <a:avLst/>
            <a:gdLst/>
            <a:ahLst/>
            <a:cxnLst/>
            <a:rect l="l" t="t" r="r" b="b"/>
            <a:pathLst>
              <a:path w="899160" h="765175">
                <a:moveTo>
                  <a:pt x="771651" y="0"/>
                </a:moveTo>
                <a:lnTo>
                  <a:pt x="127508" y="0"/>
                </a:lnTo>
                <a:lnTo>
                  <a:pt x="77902" y="10029"/>
                </a:lnTo>
                <a:lnTo>
                  <a:pt x="37369" y="37369"/>
                </a:lnTo>
                <a:lnTo>
                  <a:pt x="10029" y="77902"/>
                </a:lnTo>
                <a:lnTo>
                  <a:pt x="0" y="127508"/>
                </a:lnTo>
                <a:lnTo>
                  <a:pt x="0" y="637539"/>
                </a:lnTo>
                <a:lnTo>
                  <a:pt x="10029" y="687145"/>
                </a:lnTo>
                <a:lnTo>
                  <a:pt x="37369" y="727678"/>
                </a:lnTo>
                <a:lnTo>
                  <a:pt x="77902" y="755018"/>
                </a:lnTo>
                <a:lnTo>
                  <a:pt x="127508" y="765048"/>
                </a:lnTo>
                <a:lnTo>
                  <a:pt x="771651" y="765048"/>
                </a:lnTo>
                <a:lnTo>
                  <a:pt x="821257" y="755018"/>
                </a:lnTo>
                <a:lnTo>
                  <a:pt x="861790" y="727678"/>
                </a:lnTo>
                <a:lnTo>
                  <a:pt x="889130" y="687145"/>
                </a:lnTo>
                <a:lnTo>
                  <a:pt x="899160" y="637539"/>
                </a:lnTo>
                <a:lnTo>
                  <a:pt x="899160" y="127508"/>
                </a:lnTo>
                <a:lnTo>
                  <a:pt x="889130" y="77902"/>
                </a:lnTo>
                <a:lnTo>
                  <a:pt x="861790" y="37369"/>
                </a:lnTo>
                <a:lnTo>
                  <a:pt x="821257" y="10029"/>
                </a:lnTo>
                <a:lnTo>
                  <a:pt x="771651" y="0"/>
                </a:lnTo>
                <a:close/>
              </a:path>
            </a:pathLst>
          </a:custGeom>
          <a:solidFill>
            <a:srgbClr val="ED76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5625210" y="1872741"/>
            <a:ext cx="728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0979" marR="5080" indent="-208915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rebuchet MS"/>
                <a:cs typeface="Trebuchet MS"/>
              </a:rPr>
              <a:t>Download files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5050535" y="1923288"/>
            <a:ext cx="347980" cy="311150"/>
          </a:xfrm>
          <a:custGeom>
            <a:avLst/>
            <a:gdLst/>
            <a:ahLst/>
            <a:cxnLst/>
            <a:rect l="l" t="t" r="r" b="b"/>
            <a:pathLst>
              <a:path w="347979" h="311150">
                <a:moveTo>
                  <a:pt x="192024" y="0"/>
                </a:moveTo>
                <a:lnTo>
                  <a:pt x="192024" y="77724"/>
                </a:lnTo>
                <a:lnTo>
                  <a:pt x="0" y="77724"/>
                </a:lnTo>
                <a:lnTo>
                  <a:pt x="0" y="233172"/>
                </a:lnTo>
                <a:lnTo>
                  <a:pt x="192024" y="233172"/>
                </a:lnTo>
                <a:lnTo>
                  <a:pt x="192024" y="310896"/>
                </a:lnTo>
                <a:lnTo>
                  <a:pt x="347472" y="155448"/>
                </a:lnTo>
                <a:lnTo>
                  <a:pt x="192024" y="0"/>
                </a:lnTo>
                <a:close/>
              </a:path>
            </a:pathLst>
          </a:custGeom>
          <a:solidFill>
            <a:srgbClr val="F3C1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8275319" y="1923288"/>
            <a:ext cx="347980" cy="311150"/>
          </a:xfrm>
          <a:custGeom>
            <a:avLst/>
            <a:gdLst/>
            <a:ahLst/>
            <a:cxnLst/>
            <a:rect l="l" t="t" r="r" b="b"/>
            <a:pathLst>
              <a:path w="347979" h="311150">
                <a:moveTo>
                  <a:pt x="192024" y="0"/>
                </a:moveTo>
                <a:lnTo>
                  <a:pt x="192024" y="77724"/>
                </a:lnTo>
                <a:lnTo>
                  <a:pt x="0" y="77724"/>
                </a:lnTo>
                <a:lnTo>
                  <a:pt x="0" y="233172"/>
                </a:lnTo>
                <a:lnTo>
                  <a:pt x="192024" y="233172"/>
                </a:lnTo>
                <a:lnTo>
                  <a:pt x="192024" y="310896"/>
                </a:lnTo>
                <a:lnTo>
                  <a:pt x="347472" y="155448"/>
                </a:lnTo>
                <a:lnTo>
                  <a:pt x="192024" y="0"/>
                </a:lnTo>
                <a:close/>
              </a:path>
            </a:pathLst>
          </a:custGeom>
          <a:solidFill>
            <a:srgbClr val="F3C1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1700783" y="1923288"/>
            <a:ext cx="346075" cy="311150"/>
          </a:xfrm>
          <a:custGeom>
            <a:avLst/>
            <a:gdLst/>
            <a:ahLst/>
            <a:cxnLst/>
            <a:rect l="l" t="t" r="r" b="b"/>
            <a:pathLst>
              <a:path w="346075" h="311150">
                <a:moveTo>
                  <a:pt x="190500" y="0"/>
                </a:moveTo>
                <a:lnTo>
                  <a:pt x="190500" y="77724"/>
                </a:lnTo>
                <a:lnTo>
                  <a:pt x="0" y="77724"/>
                </a:lnTo>
                <a:lnTo>
                  <a:pt x="0" y="233172"/>
                </a:lnTo>
                <a:lnTo>
                  <a:pt x="190500" y="233172"/>
                </a:lnTo>
                <a:lnTo>
                  <a:pt x="190500" y="310896"/>
                </a:lnTo>
                <a:lnTo>
                  <a:pt x="345948" y="155448"/>
                </a:lnTo>
                <a:lnTo>
                  <a:pt x="190500" y="0"/>
                </a:lnTo>
                <a:close/>
              </a:path>
            </a:pathLst>
          </a:custGeom>
          <a:solidFill>
            <a:srgbClr val="F3C1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844296" y="2665476"/>
            <a:ext cx="299085" cy="411480"/>
          </a:xfrm>
          <a:custGeom>
            <a:avLst/>
            <a:gdLst/>
            <a:ahLst/>
            <a:cxnLst/>
            <a:rect l="l" t="t" r="r" b="b"/>
            <a:pathLst>
              <a:path w="299084" h="411480">
                <a:moveTo>
                  <a:pt x="149351" y="0"/>
                </a:moveTo>
                <a:lnTo>
                  <a:pt x="0" y="149351"/>
                </a:lnTo>
                <a:lnTo>
                  <a:pt x="74675" y="149351"/>
                </a:lnTo>
                <a:lnTo>
                  <a:pt x="74675" y="411479"/>
                </a:lnTo>
                <a:lnTo>
                  <a:pt x="224028" y="411479"/>
                </a:lnTo>
                <a:lnTo>
                  <a:pt x="224028" y="149351"/>
                </a:lnTo>
                <a:lnTo>
                  <a:pt x="298703" y="149351"/>
                </a:lnTo>
                <a:lnTo>
                  <a:pt x="149351" y="0"/>
                </a:lnTo>
                <a:close/>
              </a:path>
            </a:pathLst>
          </a:custGeom>
          <a:solidFill>
            <a:srgbClr val="F3C1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5916167" y="4908803"/>
            <a:ext cx="897890" cy="765175"/>
          </a:xfrm>
          <a:custGeom>
            <a:avLst/>
            <a:gdLst/>
            <a:ahLst/>
            <a:cxnLst/>
            <a:rect l="l" t="t" r="r" b="b"/>
            <a:pathLst>
              <a:path w="897890" h="765175">
                <a:moveTo>
                  <a:pt x="770128" y="0"/>
                </a:moveTo>
                <a:lnTo>
                  <a:pt x="127508" y="0"/>
                </a:lnTo>
                <a:lnTo>
                  <a:pt x="77902" y="10029"/>
                </a:lnTo>
                <a:lnTo>
                  <a:pt x="37369" y="37369"/>
                </a:lnTo>
                <a:lnTo>
                  <a:pt x="10029" y="77902"/>
                </a:lnTo>
                <a:lnTo>
                  <a:pt x="0" y="127508"/>
                </a:lnTo>
                <a:lnTo>
                  <a:pt x="0" y="637540"/>
                </a:lnTo>
                <a:lnTo>
                  <a:pt x="10029" y="687172"/>
                </a:lnTo>
                <a:lnTo>
                  <a:pt x="37369" y="727702"/>
                </a:lnTo>
                <a:lnTo>
                  <a:pt x="77902" y="755027"/>
                </a:lnTo>
                <a:lnTo>
                  <a:pt x="127508" y="765048"/>
                </a:lnTo>
                <a:lnTo>
                  <a:pt x="770128" y="765048"/>
                </a:lnTo>
                <a:lnTo>
                  <a:pt x="819733" y="755027"/>
                </a:lnTo>
                <a:lnTo>
                  <a:pt x="860266" y="727702"/>
                </a:lnTo>
                <a:lnTo>
                  <a:pt x="887606" y="687172"/>
                </a:lnTo>
                <a:lnTo>
                  <a:pt x="897636" y="637540"/>
                </a:lnTo>
                <a:lnTo>
                  <a:pt x="897636" y="127508"/>
                </a:lnTo>
                <a:lnTo>
                  <a:pt x="887606" y="77902"/>
                </a:lnTo>
                <a:lnTo>
                  <a:pt x="860266" y="37369"/>
                </a:lnTo>
                <a:lnTo>
                  <a:pt x="819733" y="10029"/>
                </a:lnTo>
                <a:lnTo>
                  <a:pt x="770128" y="0"/>
                </a:lnTo>
                <a:close/>
              </a:path>
            </a:pathLst>
          </a:custGeom>
          <a:solidFill>
            <a:srgbClr val="ED76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6001258" y="5085410"/>
            <a:ext cx="7296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rebuchet MS"/>
                <a:cs typeface="Trebuchet MS"/>
              </a:rPr>
              <a:t>Download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200" spc="-10">
                <a:latin typeface="Trebuchet MS"/>
                <a:cs typeface="Trebuchet MS"/>
              </a:rPr>
              <a:t>files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7" name="object 37" descr=""/>
          <p:cNvSpPr/>
          <p:nvPr/>
        </p:nvSpPr>
        <p:spPr>
          <a:xfrm>
            <a:off x="6992111" y="5135879"/>
            <a:ext cx="347980" cy="311150"/>
          </a:xfrm>
          <a:custGeom>
            <a:avLst/>
            <a:gdLst/>
            <a:ahLst/>
            <a:cxnLst/>
            <a:rect l="l" t="t" r="r" b="b"/>
            <a:pathLst>
              <a:path w="347979" h="311150">
                <a:moveTo>
                  <a:pt x="192024" y="0"/>
                </a:moveTo>
                <a:lnTo>
                  <a:pt x="192024" y="77724"/>
                </a:lnTo>
                <a:lnTo>
                  <a:pt x="0" y="77724"/>
                </a:lnTo>
                <a:lnTo>
                  <a:pt x="0" y="233172"/>
                </a:lnTo>
                <a:lnTo>
                  <a:pt x="192024" y="233172"/>
                </a:lnTo>
                <a:lnTo>
                  <a:pt x="192024" y="310896"/>
                </a:lnTo>
                <a:lnTo>
                  <a:pt x="347472" y="155448"/>
                </a:lnTo>
                <a:lnTo>
                  <a:pt x="192024" y="0"/>
                </a:lnTo>
                <a:close/>
              </a:path>
            </a:pathLst>
          </a:custGeom>
          <a:solidFill>
            <a:srgbClr val="F3C1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5391911" y="5135879"/>
            <a:ext cx="346075" cy="311150"/>
          </a:xfrm>
          <a:custGeom>
            <a:avLst/>
            <a:gdLst/>
            <a:ahLst/>
            <a:cxnLst/>
            <a:rect l="l" t="t" r="r" b="b"/>
            <a:pathLst>
              <a:path w="346075" h="311150">
                <a:moveTo>
                  <a:pt x="190500" y="0"/>
                </a:moveTo>
                <a:lnTo>
                  <a:pt x="190500" y="77724"/>
                </a:lnTo>
                <a:lnTo>
                  <a:pt x="0" y="77724"/>
                </a:lnTo>
                <a:lnTo>
                  <a:pt x="0" y="233172"/>
                </a:lnTo>
                <a:lnTo>
                  <a:pt x="190500" y="233172"/>
                </a:lnTo>
                <a:lnTo>
                  <a:pt x="190500" y="310896"/>
                </a:lnTo>
                <a:lnTo>
                  <a:pt x="345948" y="155448"/>
                </a:lnTo>
                <a:lnTo>
                  <a:pt x="190500" y="0"/>
                </a:lnTo>
                <a:close/>
              </a:path>
            </a:pathLst>
          </a:custGeom>
          <a:solidFill>
            <a:srgbClr val="F3C1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2936748" y="5135879"/>
            <a:ext cx="347980" cy="311150"/>
          </a:xfrm>
          <a:custGeom>
            <a:avLst/>
            <a:gdLst/>
            <a:ahLst/>
            <a:cxnLst/>
            <a:rect l="l" t="t" r="r" b="b"/>
            <a:pathLst>
              <a:path w="347979" h="311150">
                <a:moveTo>
                  <a:pt x="192024" y="0"/>
                </a:moveTo>
                <a:lnTo>
                  <a:pt x="192024" y="77724"/>
                </a:lnTo>
                <a:lnTo>
                  <a:pt x="0" y="77724"/>
                </a:lnTo>
                <a:lnTo>
                  <a:pt x="0" y="233172"/>
                </a:lnTo>
                <a:lnTo>
                  <a:pt x="192024" y="233172"/>
                </a:lnTo>
                <a:lnTo>
                  <a:pt x="192024" y="310896"/>
                </a:lnTo>
                <a:lnTo>
                  <a:pt x="347472" y="155448"/>
                </a:lnTo>
                <a:lnTo>
                  <a:pt x="192024" y="0"/>
                </a:lnTo>
                <a:close/>
              </a:path>
            </a:pathLst>
          </a:custGeom>
          <a:solidFill>
            <a:srgbClr val="F3C1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68300" y="1461261"/>
            <a:ext cx="11382375" cy="720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dirty="0" sz="2400" spc="1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4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30" b="1">
                <a:solidFill>
                  <a:srgbClr val="ED7674"/>
                </a:solidFill>
                <a:latin typeface="Trebuchet MS"/>
                <a:cs typeface="Trebuchet MS"/>
              </a:rPr>
              <a:t>decentralized,</a:t>
            </a:r>
            <a:r>
              <a:rPr dirty="0" sz="2400" spc="5" b="1">
                <a:solidFill>
                  <a:srgbClr val="ED7674"/>
                </a:solidFill>
                <a:latin typeface="Trebuchet MS"/>
                <a:cs typeface="Trebuchet MS"/>
              </a:rPr>
              <a:t> </a:t>
            </a:r>
            <a:r>
              <a:rPr dirty="0" sz="2400" spc="55" b="1">
                <a:solidFill>
                  <a:srgbClr val="ED7674"/>
                </a:solidFill>
                <a:latin typeface="Trebuchet MS"/>
                <a:cs typeface="Trebuchet MS"/>
              </a:rPr>
              <a:t>domain-</a:t>
            </a:r>
            <a:r>
              <a:rPr dirty="0" sz="2400" b="1">
                <a:solidFill>
                  <a:srgbClr val="ED7674"/>
                </a:solidFill>
                <a:latin typeface="Trebuchet MS"/>
                <a:cs typeface="Trebuchet MS"/>
              </a:rPr>
              <a:t>oriented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4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4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drive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ED7674"/>
                </a:solidFill>
                <a:latin typeface="Trebuchet MS"/>
                <a:cs typeface="Trebuchet MS"/>
              </a:rPr>
              <a:t>governed</a:t>
            </a:r>
            <a:r>
              <a:rPr dirty="0" sz="2400" spc="-20" b="1">
                <a:solidFill>
                  <a:srgbClr val="ED7674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ED7674"/>
                </a:solidFill>
                <a:latin typeface="Trebuchet MS"/>
                <a:cs typeface="Trebuchet MS"/>
              </a:rPr>
              <a:t>sharing</a:t>
            </a:r>
            <a:r>
              <a:rPr dirty="0" sz="2400" spc="-60" b="1">
                <a:solidFill>
                  <a:srgbClr val="ED7674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dirty="0" sz="24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735"/>
              </a:lnSpc>
            </a:pPr>
            <a:r>
              <a:rPr dirty="0" sz="2400" b="1">
                <a:solidFill>
                  <a:srgbClr val="ED7674"/>
                </a:solidFill>
                <a:latin typeface="Trebuchet MS"/>
                <a:cs typeface="Trebuchet MS"/>
              </a:rPr>
              <a:t>modern</a:t>
            </a:r>
            <a:r>
              <a:rPr dirty="0" sz="2400" spc="50" b="1">
                <a:solidFill>
                  <a:srgbClr val="ED7674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ED7674"/>
                </a:solidFill>
                <a:latin typeface="Trebuchet MS"/>
                <a:cs typeface="Trebuchet MS"/>
              </a:rPr>
              <a:t>data</a:t>
            </a:r>
            <a:r>
              <a:rPr dirty="0" sz="2400" spc="50" b="1">
                <a:solidFill>
                  <a:srgbClr val="ED7674"/>
                </a:solidFill>
                <a:latin typeface="Trebuchet MS"/>
                <a:cs typeface="Trebuchet MS"/>
              </a:rPr>
              <a:t> </a:t>
            </a:r>
            <a:r>
              <a:rPr dirty="0" sz="2400" spc="-40" b="1">
                <a:solidFill>
                  <a:srgbClr val="ED7674"/>
                </a:solidFill>
                <a:latin typeface="Trebuchet MS"/>
                <a:cs typeface="Trebuchet MS"/>
              </a:rPr>
              <a:t>architecture</a:t>
            </a:r>
            <a:r>
              <a:rPr dirty="0" sz="2400" spc="55" b="1">
                <a:solidFill>
                  <a:srgbClr val="ED7674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design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pattern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5858509" y="4552441"/>
            <a:ext cx="5318760" cy="1973580"/>
            <a:chOff x="5858509" y="4552441"/>
            <a:chExt cx="5318760" cy="1973580"/>
          </a:xfrm>
        </p:grpSpPr>
        <p:sp>
          <p:nvSpPr>
            <p:cNvPr id="4" name="object 4" descr=""/>
            <p:cNvSpPr/>
            <p:nvPr/>
          </p:nvSpPr>
          <p:spPr>
            <a:xfrm>
              <a:off x="5871209" y="4624577"/>
              <a:ext cx="2095500" cy="1888489"/>
            </a:xfrm>
            <a:custGeom>
              <a:avLst/>
              <a:gdLst/>
              <a:ahLst/>
              <a:cxnLst/>
              <a:rect l="l" t="t" r="r" b="b"/>
              <a:pathLst>
                <a:path w="2095500" h="1888490">
                  <a:moveTo>
                    <a:pt x="0" y="944118"/>
                  </a:moveTo>
                  <a:lnTo>
                    <a:pt x="1208" y="898371"/>
                  </a:lnTo>
                  <a:lnTo>
                    <a:pt x="4796" y="853186"/>
                  </a:lnTo>
                  <a:lnTo>
                    <a:pt x="10710" y="808614"/>
                  </a:lnTo>
                  <a:lnTo>
                    <a:pt x="18894" y="764702"/>
                  </a:lnTo>
                  <a:lnTo>
                    <a:pt x="29293" y="721501"/>
                  </a:lnTo>
                  <a:lnTo>
                    <a:pt x="41852" y="679060"/>
                  </a:lnTo>
                  <a:lnTo>
                    <a:pt x="56518" y="637429"/>
                  </a:lnTo>
                  <a:lnTo>
                    <a:pt x="73233" y="596656"/>
                  </a:lnTo>
                  <a:lnTo>
                    <a:pt x="91945" y="556792"/>
                  </a:lnTo>
                  <a:lnTo>
                    <a:pt x="112597" y="517885"/>
                  </a:lnTo>
                  <a:lnTo>
                    <a:pt x="135136" y="479986"/>
                  </a:lnTo>
                  <a:lnTo>
                    <a:pt x="159505" y="443143"/>
                  </a:lnTo>
                  <a:lnTo>
                    <a:pt x="185650" y="407407"/>
                  </a:lnTo>
                  <a:lnTo>
                    <a:pt x="213517" y="372826"/>
                  </a:lnTo>
                  <a:lnTo>
                    <a:pt x="243050" y="339450"/>
                  </a:lnTo>
                  <a:lnTo>
                    <a:pt x="274194" y="307328"/>
                  </a:lnTo>
                  <a:lnTo>
                    <a:pt x="306895" y="276510"/>
                  </a:lnTo>
                  <a:lnTo>
                    <a:pt x="341097" y="247046"/>
                  </a:lnTo>
                  <a:lnTo>
                    <a:pt x="376746" y="218984"/>
                  </a:lnTo>
                  <a:lnTo>
                    <a:pt x="413787" y="192374"/>
                  </a:lnTo>
                  <a:lnTo>
                    <a:pt x="452165" y="167266"/>
                  </a:lnTo>
                  <a:lnTo>
                    <a:pt x="491825" y="143709"/>
                  </a:lnTo>
                  <a:lnTo>
                    <a:pt x="532712" y="121752"/>
                  </a:lnTo>
                  <a:lnTo>
                    <a:pt x="574771" y="101446"/>
                  </a:lnTo>
                  <a:lnTo>
                    <a:pt x="617947" y="82838"/>
                  </a:lnTo>
                  <a:lnTo>
                    <a:pt x="662185" y="65980"/>
                  </a:lnTo>
                  <a:lnTo>
                    <a:pt x="707431" y="50919"/>
                  </a:lnTo>
                  <a:lnTo>
                    <a:pt x="753630" y="37707"/>
                  </a:lnTo>
                  <a:lnTo>
                    <a:pt x="800726" y="26391"/>
                  </a:lnTo>
                  <a:lnTo>
                    <a:pt x="848665" y="17022"/>
                  </a:lnTo>
                  <a:lnTo>
                    <a:pt x="897391" y="9649"/>
                  </a:lnTo>
                  <a:lnTo>
                    <a:pt x="946851" y="4321"/>
                  </a:lnTo>
                  <a:lnTo>
                    <a:pt x="996989" y="1088"/>
                  </a:lnTo>
                  <a:lnTo>
                    <a:pt x="1047749" y="0"/>
                  </a:lnTo>
                  <a:lnTo>
                    <a:pt x="1098510" y="1088"/>
                  </a:lnTo>
                  <a:lnTo>
                    <a:pt x="1148648" y="4321"/>
                  </a:lnTo>
                  <a:lnTo>
                    <a:pt x="1198108" y="9649"/>
                  </a:lnTo>
                  <a:lnTo>
                    <a:pt x="1246834" y="17022"/>
                  </a:lnTo>
                  <a:lnTo>
                    <a:pt x="1294773" y="26391"/>
                  </a:lnTo>
                  <a:lnTo>
                    <a:pt x="1341869" y="37707"/>
                  </a:lnTo>
                  <a:lnTo>
                    <a:pt x="1388068" y="50919"/>
                  </a:lnTo>
                  <a:lnTo>
                    <a:pt x="1433314" y="65980"/>
                  </a:lnTo>
                  <a:lnTo>
                    <a:pt x="1477552" y="82838"/>
                  </a:lnTo>
                  <a:lnTo>
                    <a:pt x="1520728" y="101446"/>
                  </a:lnTo>
                  <a:lnTo>
                    <a:pt x="1562787" y="121752"/>
                  </a:lnTo>
                  <a:lnTo>
                    <a:pt x="1603674" y="143709"/>
                  </a:lnTo>
                  <a:lnTo>
                    <a:pt x="1643334" y="167266"/>
                  </a:lnTo>
                  <a:lnTo>
                    <a:pt x="1681712" y="192374"/>
                  </a:lnTo>
                  <a:lnTo>
                    <a:pt x="1718753" y="218984"/>
                  </a:lnTo>
                  <a:lnTo>
                    <a:pt x="1754402" y="247046"/>
                  </a:lnTo>
                  <a:lnTo>
                    <a:pt x="1788604" y="276510"/>
                  </a:lnTo>
                  <a:lnTo>
                    <a:pt x="1821305" y="307328"/>
                  </a:lnTo>
                  <a:lnTo>
                    <a:pt x="1852449" y="339450"/>
                  </a:lnTo>
                  <a:lnTo>
                    <a:pt x="1881982" y="372826"/>
                  </a:lnTo>
                  <a:lnTo>
                    <a:pt x="1909849" y="407407"/>
                  </a:lnTo>
                  <a:lnTo>
                    <a:pt x="1935994" y="443143"/>
                  </a:lnTo>
                  <a:lnTo>
                    <a:pt x="1960363" y="479986"/>
                  </a:lnTo>
                  <a:lnTo>
                    <a:pt x="1982902" y="517885"/>
                  </a:lnTo>
                  <a:lnTo>
                    <a:pt x="2003554" y="556792"/>
                  </a:lnTo>
                  <a:lnTo>
                    <a:pt x="2022266" y="596656"/>
                  </a:lnTo>
                  <a:lnTo>
                    <a:pt x="2038981" y="637429"/>
                  </a:lnTo>
                  <a:lnTo>
                    <a:pt x="2053647" y="679060"/>
                  </a:lnTo>
                  <a:lnTo>
                    <a:pt x="2066206" y="721501"/>
                  </a:lnTo>
                  <a:lnTo>
                    <a:pt x="2076605" y="764702"/>
                  </a:lnTo>
                  <a:lnTo>
                    <a:pt x="2084789" y="808614"/>
                  </a:lnTo>
                  <a:lnTo>
                    <a:pt x="2090703" y="853186"/>
                  </a:lnTo>
                  <a:lnTo>
                    <a:pt x="2094291" y="898371"/>
                  </a:lnTo>
                  <a:lnTo>
                    <a:pt x="2095499" y="944118"/>
                  </a:lnTo>
                  <a:lnTo>
                    <a:pt x="2094291" y="989861"/>
                  </a:lnTo>
                  <a:lnTo>
                    <a:pt x="2090703" y="1035043"/>
                  </a:lnTo>
                  <a:lnTo>
                    <a:pt x="2084789" y="1079613"/>
                  </a:lnTo>
                  <a:lnTo>
                    <a:pt x="2076605" y="1123522"/>
                  </a:lnTo>
                  <a:lnTo>
                    <a:pt x="2066206" y="1166722"/>
                  </a:lnTo>
                  <a:lnTo>
                    <a:pt x="2053647" y="1209161"/>
                  </a:lnTo>
                  <a:lnTo>
                    <a:pt x="2038981" y="1250792"/>
                  </a:lnTo>
                  <a:lnTo>
                    <a:pt x="2022266" y="1291563"/>
                  </a:lnTo>
                  <a:lnTo>
                    <a:pt x="2003554" y="1331427"/>
                  </a:lnTo>
                  <a:lnTo>
                    <a:pt x="1982902" y="1370333"/>
                  </a:lnTo>
                  <a:lnTo>
                    <a:pt x="1960363" y="1408232"/>
                  </a:lnTo>
                  <a:lnTo>
                    <a:pt x="1935994" y="1445075"/>
                  </a:lnTo>
                  <a:lnTo>
                    <a:pt x="1909849" y="1480812"/>
                  </a:lnTo>
                  <a:lnTo>
                    <a:pt x="1881982" y="1515393"/>
                  </a:lnTo>
                  <a:lnTo>
                    <a:pt x="1852449" y="1548770"/>
                  </a:lnTo>
                  <a:lnTo>
                    <a:pt x="1821305" y="1580892"/>
                  </a:lnTo>
                  <a:lnTo>
                    <a:pt x="1788604" y="1611710"/>
                  </a:lnTo>
                  <a:lnTo>
                    <a:pt x="1754402" y="1641176"/>
                  </a:lnTo>
                  <a:lnTo>
                    <a:pt x="1718753" y="1669239"/>
                  </a:lnTo>
                  <a:lnTo>
                    <a:pt x="1681712" y="1695849"/>
                  </a:lnTo>
                  <a:lnTo>
                    <a:pt x="1643334" y="1720959"/>
                  </a:lnTo>
                  <a:lnTo>
                    <a:pt x="1603674" y="1744517"/>
                  </a:lnTo>
                  <a:lnTo>
                    <a:pt x="1562787" y="1766475"/>
                  </a:lnTo>
                  <a:lnTo>
                    <a:pt x="1520728" y="1786782"/>
                  </a:lnTo>
                  <a:lnTo>
                    <a:pt x="1477552" y="1805391"/>
                  </a:lnTo>
                  <a:lnTo>
                    <a:pt x="1433314" y="1822250"/>
                  </a:lnTo>
                  <a:lnTo>
                    <a:pt x="1388068" y="1837312"/>
                  </a:lnTo>
                  <a:lnTo>
                    <a:pt x="1341869" y="1850525"/>
                  </a:lnTo>
                  <a:lnTo>
                    <a:pt x="1294773" y="1861842"/>
                  </a:lnTo>
                  <a:lnTo>
                    <a:pt x="1246834" y="1871212"/>
                  </a:lnTo>
                  <a:lnTo>
                    <a:pt x="1198108" y="1878585"/>
                  </a:lnTo>
                  <a:lnTo>
                    <a:pt x="1148648" y="1883914"/>
                  </a:lnTo>
                  <a:lnTo>
                    <a:pt x="1098510" y="1887147"/>
                  </a:lnTo>
                  <a:lnTo>
                    <a:pt x="1047749" y="1888236"/>
                  </a:lnTo>
                  <a:lnTo>
                    <a:pt x="996989" y="1887147"/>
                  </a:lnTo>
                  <a:lnTo>
                    <a:pt x="946851" y="1883914"/>
                  </a:lnTo>
                  <a:lnTo>
                    <a:pt x="897391" y="1878585"/>
                  </a:lnTo>
                  <a:lnTo>
                    <a:pt x="848665" y="1871212"/>
                  </a:lnTo>
                  <a:lnTo>
                    <a:pt x="800726" y="1861842"/>
                  </a:lnTo>
                  <a:lnTo>
                    <a:pt x="753630" y="1850525"/>
                  </a:lnTo>
                  <a:lnTo>
                    <a:pt x="707431" y="1837312"/>
                  </a:lnTo>
                  <a:lnTo>
                    <a:pt x="662185" y="1822250"/>
                  </a:lnTo>
                  <a:lnTo>
                    <a:pt x="617947" y="1805391"/>
                  </a:lnTo>
                  <a:lnTo>
                    <a:pt x="574771" y="1786782"/>
                  </a:lnTo>
                  <a:lnTo>
                    <a:pt x="532712" y="1766475"/>
                  </a:lnTo>
                  <a:lnTo>
                    <a:pt x="491825" y="1744517"/>
                  </a:lnTo>
                  <a:lnTo>
                    <a:pt x="452165" y="1720959"/>
                  </a:lnTo>
                  <a:lnTo>
                    <a:pt x="413787" y="1695849"/>
                  </a:lnTo>
                  <a:lnTo>
                    <a:pt x="376746" y="1669239"/>
                  </a:lnTo>
                  <a:lnTo>
                    <a:pt x="341097" y="1641176"/>
                  </a:lnTo>
                  <a:lnTo>
                    <a:pt x="306895" y="1611710"/>
                  </a:lnTo>
                  <a:lnTo>
                    <a:pt x="274194" y="1580892"/>
                  </a:lnTo>
                  <a:lnTo>
                    <a:pt x="243050" y="1548770"/>
                  </a:lnTo>
                  <a:lnTo>
                    <a:pt x="213517" y="1515393"/>
                  </a:lnTo>
                  <a:lnTo>
                    <a:pt x="185650" y="1480812"/>
                  </a:lnTo>
                  <a:lnTo>
                    <a:pt x="159505" y="1445075"/>
                  </a:lnTo>
                  <a:lnTo>
                    <a:pt x="135136" y="1408232"/>
                  </a:lnTo>
                  <a:lnTo>
                    <a:pt x="112597" y="1370333"/>
                  </a:lnTo>
                  <a:lnTo>
                    <a:pt x="91945" y="1331427"/>
                  </a:lnTo>
                  <a:lnTo>
                    <a:pt x="73233" y="1291563"/>
                  </a:lnTo>
                  <a:lnTo>
                    <a:pt x="56518" y="1250792"/>
                  </a:lnTo>
                  <a:lnTo>
                    <a:pt x="41852" y="1209161"/>
                  </a:lnTo>
                  <a:lnTo>
                    <a:pt x="29293" y="1166722"/>
                  </a:lnTo>
                  <a:lnTo>
                    <a:pt x="18894" y="1123522"/>
                  </a:lnTo>
                  <a:lnTo>
                    <a:pt x="10710" y="1079613"/>
                  </a:lnTo>
                  <a:lnTo>
                    <a:pt x="4796" y="1035043"/>
                  </a:lnTo>
                  <a:lnTo>
                    <a:pt x="1208" y="989861"/>
                  </a:lnTo>
                  <a:lnTo>
                    <a:pt x="0" y="944118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7399" y="5487847"/>
              <a:ext cx="2087879" cy="97383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5881877" y="5319140"/>
              <a:ext cx="2074545" cy="202565"/>
            </a:xfrm>
            <a:custGeom>
              <a:avLst/>
              <a:gdLst/>
              <a:ahLst/>
              <a:cxnLst/>
              <a:rect l="l" t="t" r="r" b="b"/>
              <a:pathLst>
                <a:path w="2074545" h="202564">
                  <a:moveTo>
                    <a:pt x="0" y="138811"/>
                  </a:moveTo>
                  <a:lnTo>
                    <a:pt x="73715" y="156138"/>
                  </a:lnTo>
                  <a:lnTo>
                    <a:pt x="111569" y="165036"/>
                  </a:lnTo>
                  <a:lnTo>
                    <a:pt x="125515" y="168314"/>
                  </a:lnTo>
                  <a:lnTo>
                    <a:pt x="177054" y="179085"/>
                  </a:lnTo>
                  <a:lnTo>
                    <a:pt x="227135" y="187515"/>
                  </a:lnTo>
                  <a:lnTo>
                    <a:pt x="277643" y="194071"/>
                  </a:lnTo>
                  <a:lnTo>
                    <a:pt x="328473" y="198755"/>
                  </a:lnTo>
                  <a:lnTo>
                    <a:pt x="379518" y="201564"/>
                  </a:lnTo>
                  <a:lnTo>
                    <a:pt x="430672" y="202501"/>
                  </a:lnTo>
                  <a:lnTo>
                    <a:pt x="481829" y="201564"/>
                  </a:lnTo>
                  <a:lnTo>
                    <a:pt x="532882" y="198755"/>
                  </a:lnTo>
                  <a:lnTo>
                    <a:pt x="583725" y="194071"/>
                  </a:lnTo>
                  <a:lnTo>
                    <a:pt x="634252" y="187515"/>
                  </a:lnTo>
                  <a:lnTo>
                    <a:pt x="684357" y="179085"/>
                  </a:lnTo>
                  <a:lnTo>
                    <a:pt x="733932" y="168783"/>
                  </a:lnTo>
                  <a:lnTo>
                    <a:pt x="783479" y="157781"/>
                  </a:lnTo>
                  <a:lnTo>
                    <a:pt x="833559" y="148780"/>
                  </a:lnTo>
                  <a:lnTo>
                    <a:pt x="884066" y="141779"/>
                  </a:lnTo>
                  <a:lnTo>
                    <a:pt x="934894" y="136779"/>
                  </a:lnTo>
                  <a:lnTo>
                    <a:pt x="985934" y="133778"/>
                  </a:lnTo>
                  <a:lnTo>
                    <a:pt x="1037081" y="132778"/>
                  </a:lnTo>
                  <a:lnTo>
                    <a:pt x="1088229" y="133778"/>
                  </a:lnTo>
                  <a:lnTo>
                    <a:pt x="1139269" y="136779"/>
                  </a:lnTo>
                  <a:lnTo>
                    <a:pt x="1190097" y="141779"/>
                  </a:lnTo>
                  <a:lnTo>
                    <a:pt x="1240604" y="148780"/>
                  </a:lnTo>
                  <a:lnTo>
                    <a:pt x="1290684" y="157781"/>
                  </a:lnTo>
                  <a:lnTo>
                    <a:pt x="1340230" y="168783"/>
                  </a:lnTo>
                  <a:lnTo>
                    <a:pt x="1390607" y="179085"/>
                  </a:lnTo>
                  <a:lnTo>
                    <a:pt x="1441234" y="187515"/>
                  </a:lnTo>
                  <a:lnTo>
                    <a:pt x="1492045" y="194071"/>
                  </a:lnTo>
                  <a:lnTo>
                    <a:pt x="1542974" y="198755"/>
                  </a:lnTo>
                  <a:lnTo>
                    <a:pt x="1593955" y="201564"/>
                  </a:lnTo>
                  <a:lnTo>
                    <a:pt x="1644919" y="202501"/>
                  </a:lnTo>
                  <a:lnTo>
                    <a:pt x="1695802" y="201564"/>
                  </a:lnTo>
                  <a:lnTo>
                    <a:pt x="1746536" y="198755"/>
                  </a:lnTo>
                  <a:lnTo>
                    <a:pt x="1797055" y="194071"/>
                  </a:lnTo>
                  <a:lnTo>
                    <a:pt x="1847293" y="187515"/>
                  </a:lnTo>
                  <a:lnTo>
                    <a:pt x="1897182" y="179085"/>
                  </a:lnTo>
                  <a:lnTo>
                    <a:pt x="1946655" y="168783"/>
                  </a:lnTo>
                  <a:lnTo>
                    <a:pt x="2020371" y="151455"/>
                  </a:lnTo>
                  <a:lnTo>
                    <a:pt x="2058225" y="142557"/>
                  </a:lnTo>
                  <a:lnTo>
                    <a:pt x="2072171" y="139279"/>
                  </a:lnTo>
                  <a:lnTo>
                    <a:pt x="2074164" y="138811"/>
                  </a:lnTo>
                </a:path>
                <a:path w="2074545" h="202564">
                  <a:moveTo>
                    <a:pt x="0" y="5842"/>
                  </a:moveTo>
                  <a:lnTo>
                    <a:pt x="73715" y="22949"/>
                  </a:lnTo>
                  <a:lnTo>
                    <a:pt x="111569" y="31734"/>
                  </a:lnTo>
                  <a:lnTo>
                    <a:pt x="125515" y="34970"/>
                  </a:lnTo>
                  <a:lnTo>
                    <a:pt x="177054" y="45561"/>
                  </a:lnTo>
                  <a:lnTo>
                    <a:pt x="227135" y="53848"/>
                  </a:lnTo>
                  <a:lnTo>
                    <a:pt x="277643" y="60293"/>
                  </a:lnTo>
                  <a:lnTo>
                    <a:pt x="328473" y="64897"/>
                  </a:lnTo>
                  <a:lnTo>
                    <a:pt x="379518" y="67659"/>
                  </a:lnTo>
                  <a:lnTo>
                    <a:pt x="430672" y="68580"/>
                  </a:lnTo>
                  <a:lnTo>
                    <a:pt x="481829" y="67659"/>
                  </a:lnTo>
                  <a:lnTo>
                    <a:pt x="532882" y="64897"/>
                  </a:lnTo>
                  <a:lnTo>
                    <a:pt x="583725" y="60293"/>
                  </a:lnTo>
                  <a:lnTo>
                    <a:pt x="634252" y="53848"/>
                  </a:lnTo>
                  <a:lnTo>
                    <a:pt x="684357" y="45561"/>
                  </a:lnTo>
                  <a:lnTo>
                    <a:pt x="733932" y="35433"/>
                  </a:lnTo>
                  <a:lnTo>
                    <a:pt x="783479" y="24606"/>
                  </a:lnTo>
                  <a:lnTo>
                    <a:pt x="833559" y="15748"/>
                  </a:lnTo>
                  <a:lnTo>
                    <a:pt x="884066" y="8858"/>
                  </a:lnTo>
                  <a:lnTo>
                    <a:pt x="934894" y="3937"/>
                  </a:lnTo>
                  <a:lnTo>
                    <a:pt x="985934" y="984"/>
                  </a:lnTo>
                  <a:lnTo>
                    <a:pt x="1037081" y="0"/>
                  </a:lnTo>
                  <a:lnTo>
                    <a:pt x="1088229" y="984"/>
                  </a:lnTo>
                  <a:lnTo>
                    <a:pt x="1139269" y="3937"/>
                  </a:lnTo>
                  <a:lnTo>
                    <a:pt x="1190097" y="8858"/>
                  </a:lnTo>
                  <a:lnTo>
                    <a:pt x="1240604" y="15748"/>
                  </a:lnTo>
                  <a:lnTo>
                    <a:pt x="1290684" y="24606"/>
                  </a:lnTo>
                  <a:lnTo>
                    <a:pt x="1340230" y="35433"/>
                  </a:lnTo>
                  <a:lnTo>
                    <a:pt x="1390607" y="45561"/>
                  </a:lnTo>
                  <a:lnTo>
                    <a:pt x="1441234" y="53848"/>
                  </a:lnTo>
                  <a:lnTo>
                    <a:pt x="1492045" y="60293"/>
                  </a:lnTo>
                  <a:lnTo>
                    <a:pt x="1542974" y="64897"/>
                  </a:lnTo>
                  <a:lnTo>
                    <a:pt x="1593955" y="67659"/>
                  </a:lnTo>
                  <a:lnTo>
                    <a:pt x="1644919" y="68580"/>
                  </a:lnTo>
                  <a:lnTo>
                    <a:pt x="1695802" y="67659"/>
                  </a:lnTo>
                  <a:lnTo>
                    <a:pt x="1746536" y="64897"/>
                  </a:lnTo>
                  <a:lnTo>
                    <a:pt x="1797055" y="60293"/>
                  </a:lnTo>
                  <a:lnTo>
                    <a:pt x="1847293" y="53848"/>
                  </a:lnTo>
                  <a:lnTo>
                    <a:pt x="1897182" y="45561"/>
                  </a:lnTo>
                  <a:lnTo>
                    <a:pt x="1946655" y="35433"/>
                  </a:lnTo>
                  <a:lnTo>
                    <a:pt x="2020371" y="18325"/>
                  </a:lnTo>
                  <a:lnTo>
                    <a:pt x="2058225" y="9540"/>
                  </a:lnTo>
                  <a:lnTo>
                    <a:pt x="2072171" y="6304"/>
                  </a:lnTo>
                  <a:lnTo>
                    <a:pt x="2074164" y="5842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66275" y="5428297"/>
              <a:ext cx="2086355" cy="972312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9070085" y="4565141"/>
              <a:ext cx="2094230" cy="1888489"/>
            </a:xfrm>
            <a:custGeom>
              <a:avLst/>
              <a:gdLst/>
              <a:ahLst/>
              <a:cxnLst/>
              <a:rect l="l" t="t" r="r" b="b"/>
              <a:pathLst>
                <a:path w="2094229" h="1888489">
                  <a:moveTo>
                    <a:pt x="10668" y="832992"/>
                  </a:moveTo>
                  <a:lnTo>
                    <a:pt x="84310" y="850100"/>
                  </a:lnTo>
                  <a:lnTo>
                    <a:pt x="122126" y="858885"/>
                  </a:lnTo>
                  <a:lnTo>
                    <a:pt x="136058" y="862121"/>
                  </a:lnTo>
                  <a:lnTo>
                    <a:pt x="187563" y="872712"/>
                  </a:lnTo>
                  <a:lnTo>
                    <a:pt x="237612" y="880998"/>
                  </a:lnTo>
                  <a:lnTo>
                    <a:pt x="288087" y="887444"/>
                  </a:lnTo>
                  <a:lnTo>
                    <a:pt x="338883" y="892047"/>
                  </a:lnTo>
                  <a:lnTo>
                    <a:pt x="389891" y="894810"/>
                  </a:lnTo>
                  <a:lnTo>
                    <a:pt x="441007" y="895730"/>
                  </a:lnTo>
                  <a:lnTo>
                    <a:pt x="492123" y="894810"/>
                  </a:lnTo>
                  <a:lnTo>
                    <a:pt x="543131" y="892047"/>
                  </a:lnTo>
                  <a:lnTo>
                    <a:pt x="593927" y="887444"/>
                  </a:lnTo>
                  <a:lnTo>
                    <a:pt x="644402" y="880998"/>
                  </a:lnTo>
                  <a:lnTo>
                    <a:pt x="694451" y="872712"/>
                  </a:lnTo>
                  <a:lnTo>
                    <a:pt x="743966" y="862583"/>
                  </a:lnTo>
                  <a:lnTo>
                    <a:pt x="793483" y="851757"/>
                  </a:lnTo>
                  <a:lnTo>
                    <a:pt x="843538" y="842898"/>
                  </a:lnTo>
                  <a:lnTo>
                    <a:pt x="894024" y="836009"/>
                  </a:lnTo>
                  <a:lnTo>
                    <a:pt x="944832" y="831087"/>
                  </a:lnTo>
                  <a:lnTo>
                    <a:pt x="995856" y="828135"/>
                  </a:lnTo>
                  <a:lnTo>
                    <a:pt x="1046988" y="827150"/>
                  </a:lnTo>
                  <a:lnTo>
                    <a:pt x="1098119" y="828135"/>
                  </a:lnTo>
                  <a:lnTo>
                    <a:pt x="1149143" y="831087"/>
                  </a:lnTo>
                  <a:lnTo>
                    <a:pt x="1199951" y="836009"/>
                  </a:lnTo>
                  <a:lnTo>
                    <a:pt x="1250437" y="842898"/>
                  </a:lnTo>
                  <a:lnTo>
                    <a:pt x="1300492" y="851757"/>
                  </a:lnTo>
                  <a:lnTo>
                    <a:pt x="1350010" y="862583"/>
                  </a:lnTo>
                  <a:lnTo>
                    <a:pt x="1400325" y="872712"/>
                  </a:lnTo>
                  <a:lnTo>
                    <a:pt x="1450896" y="880998"/>
                  </a:lnTo>
                  <a:lnTo>
                    <a:pt x="1501655" y="887444"/>
                  </a:lnTo>
                  <a:lnTo>
                    <a:pt x="1552537" y="892047"/>
                  </a:lnTo>
                  <a:lnTo>
                    <a:pt x="1603473" y="894810"/>
                  </a:lnTo>
                  <a:lnTo>
                    <a:pt x="1654397" y="895730"/>
                  </a:lnTo>
                  <a:lnTo>
                    <a:pt x="1705241" y="894810"/>
                  </a:lnTo>
                  <a:lnTo>
                    <a:pt x="1755939" y="892047"/>
                  </a:lnTo>
                  <a:lnTo>
                    <a:pt x="1806424" y="887444"/>
                  </a:lnTo>
                  <a:lnTo>
                    <a:pt x="1856628" y="880998"/>
                  </a:lnTo>
                  <a:lnTo>
                    <a:pt x="1906484" y="872712"/>
                  </a:lnTo>
                  <a:lnTo>
                    <a:pt x="1955927" y="862583"/>
                  </a:lnTo>
                  <a:lnTo>
                    <a:pt x="2029569" y="845476"/>
                  </a:lnTo>
                  <a:lnTo>
                    <a:pt x="2067385" y="836691"/>
                  </a:lnTo>
                  <a:lnTo>
                    <a:pt x="2081317" y="833455"/>
                  </a:lnTo>
                  <a:lnTo>
                    <a:pt x="2083308" y="832992"/>
                  </a:lnTo>
                </a:path>
                <a:path w="2094229" h="1888489">
                  <a:moveTo>
                    <a:pt x="0" y="944117"/>
                  </a:moveTo>
                  <a:lnTo>
                    <a:pt x="1207" y="898371"/>
                  </a:lnTo>
                  <a:lnTo>
                    <a:pt x="4792" y="853186"/>
                  </a:lnTo>
                  <a:lnTo>
                    <a:pt x="10701" y="808614"/>
                  </a:lnTo>
                  <a:lnTo>
                    <a:pt x="18878" y="764702"/>
                  </a:lnTo>
                  <a:lnTo>
                    <a:pt x="29269" y="721501"/>
                  </a:lnTo>
                  <a:lnTo>
                    <a:pt x="41819" y="679060"/>
                  </a:lnTo>
                  <a:lnTo>
                    <a:pt x="56472" y="637429"/>
                  </a:lnTo>
                  <a:lnTo>
                    <a:pt x="73175" y="596656"/>
                  </a:lnTo>
                  <a:lnTo>
                    <a:pt x="91872" y="556792"/>
                  </a:lnTo>
                  <a:lnTo>
                    <a:pt x="112508" y="517885"/>
                  </a:lnTo>
                  <a:lnTo>
                    <a:pt x="135029" y="479986"/>
                  </a:lnTo>
                  <a:lnTo>
                    <a:pt x="159379" y="443143"/>
                  </a:lnTo>
                  <a:lnTo>
                    <a:pt x="185504" y="407407"/>
                  </a:lnTo>
                  <a:lnTo>
                    <a:pt x="213350" y="372826"/>
                  </a:lnTo>
                  <a:lnTo>
                    <a:pt x="242860" y="339450"/>
                  </a:lnTo>
                  <a:lnTo>
                    <a:pt x="273981" y="307328"/>
                  </a:lnTo>
                  <a:lnTo>
                    <a:pt x="306657" y="276510"/>
                  </a:lnTo>
                  <a:lnTo>
                    <a:pt x="340834" y="247046"/>
                  </a:lnTo>
                  <a:lnTo>
                    <a:pt x="376456" y="218984"/>
                  </a:lnTo>
                  <a:lnTo>
                    <a:pt x="413469" y="192374"/>
                  </a:lnTo>
                  <a:lnTo>
                    <a:pt x="451819" y="167266"/>
                  </a:lnTo>
                  <a:lnTo>
                    <a:pt x="491449" y="143709"/>
                  </a:lnTo>
                  <a:lnTo>
                    <a:pt x="532306" y="121752"/>
                  </a:lnTo>
                  <a:lnTo>
                    <a:pt x="574335" y="101446"/>
                  </a:lnTo>
                  <a:lnTo>
                    <a:pt x="617480" y="82838"/>
                  </a:lnTo>
                  <a:lnTo>
                    <a:pt x="661687" y="65980"/>
                  </a:lnTo>
                  <a:lnTo>
                    <a:pt x="706901" y="50919"/>
                  </a:lnTo>
                  <a:lnTo>
                    <a:pt x="753067" y="37707"/>
                  </a:lnTo>
                  <a:lnTo>
                    <a:pt x="800131" y="26391"/>
                  </a:lnTo>
                  <a:lnTo>
                    <a:pt x="848037" y="17022"/>
                  </a:lnTo>
                  <a:lnTo>
                    <a:pt x="896730" y="9649"/>
                  </a:lnTo>
                  <a:lnTo>
                    <a:pt x="946156" y="4321"/>
                  </a:lnTo>
                  <a:lnTo>
                    <a:pt x="996260" y="1088"/>
                  </a:lnTo>
                  <a:lnTo>
                    <a:pt x="1046988" y="0"/>
                  </a:lnTo>
                  <a:lnTo>
                    <a:pt x="1097715" y="1088"/>
                  </a:lnTo>
                  <a:lnTo>
                    <a:pt x="1147819" y="4321"/>
                  </a:lnTo>
                  <a:lnTo>
                    <a:pt x="1197245" y="9649"/>
                  </a:lnTo>
                  <a:lnTo>
                    <a:pt x="1245938" y="17022"/>
                  </a:lnTo>
                  <a:lnTo>
                    <a:pt x="1293844" y="26391"/>
                  </a:lnTo>
                  <a:lnTo>
                    <a:pt x="1340908" y="37707"/>
                  </a:lnTo>
                  <a:lnTo>
                    <a:pt x="1387074" y="50919"/>
                  </a:lnTo>
                  <a:lnTo>
                    <a:pt x="1432288" y="65980"/>
                  </a:lnTo>
                  <a:lnTo>
                    <a:pt x="1476495" y="82838"/>
                  </a:lnTo>
                  <a:lnTo>
                    <a:pt x="1519640" y="101446"/>
                  </a:lnTo>
                  <a:lnTo>
                    <a:pt x="1561669" y="121752"/>
                  </a:lnTo>
                  <a:lnTo>
                    <a:pt x="1602526" y="143709"/>
                  </a:lnTo>
                  <a:lnTo>
                    <a:pt x="1642156" y="167266"/>
                  </a:lnTo>
                  <a:lnTo>
                    <a:pt x="1680506" y="192374"/>
                  </a:lnTo>
                  <a:lnTo>
                    <a:pt x="1717519" y="218984"/>
                  </a:lnTo>
                  <a:lnTo>
                    <a:pt x="1753141" y="247046"/>
                  </a:lnTo>
                  <a:lnTo>
                    <a:pt x="1787318" y="276510"/>
                  </a:lnTo>
                  <a:lnTo>
                    <a:pt x="1819994" y="307328"/>
                  </a:lnTo>
                  <a:lnTo>
                    <a:pt x="1851115" y="339450"/>
                  </a:lnTo>
                  <a:lnTo>
                    <a:pt x="1880625" y="372826"/>
                  </a:lnTo>
                  <a:lnTo>
                    <a:pt x="1908471" y="407407"/>
                  </a:lnTo>
                  <a:lnTo>
                    <a:pt x="1934596" y="443143"/>
                  </a:lnTo>
                  <a:lnTo>
                    <a:pt x="1958946" y="479986"/>
                  </a:lnTo>
                  <a:lnTo>
                    <a:pt x="1981467" y="517885"/>
                  </a:lnTo>
                  <a:lnTo>
                    <a:pt x="2002103" y="556792"/>
                  </a:lnTo>
                  <a:lnTo>
                    <a:pt x="2020800" y="596656"/>
                  </a:lnTo>
                  <a:lnTo>
                    <a:pt x="2037503" y="637429"/>
                  </a:lnTo>
                  <a:lnTo>
                    <a:pt x="2052156" y="679060"/>
                  </a:lnTo>
                  <a:lnTo>
                    <a:pt x="2064706" y="721501"/>
                  </a:lnTo>
                  <a:lnTo>
                    <a:pt x="2075097" y="764702"/>
                  </a:lnTo>
                  <a:lnTo>
                    <a:pt x="2083274" y="808614"/>
                  </a:lnTo>
                  <a:lnTo>
                    <a:pt x="2089183" y="853186"/>
                  </a:lnTo>
                  <a:lnTo>
                    <a:pt x="2092768" y="898371"/>
                  </a:lnTo>
                  <a:lnTo>
                    <a:pt x="2093976" y="944117"/>
                  </a:lnTo>
                  <a:lnTo>
                    <a:pt x="2092768" y="989861"/>
                  </a:lnTo>
                  <a:lnTo>
                    <a:pt x="2089183" y="1035043"/>
                  </a:lnTo>
                  <a:lnTo>
                    <a:pt x="2083274" y="1079613"/>
                  </a:lnTo>
                  <a:lnTo>
                    <a:pt x="2075097" y="1123522"/>
                  </a:lnTo>
                  <a:lnTo>
                    <a:pt x="2064706" y="1166722"/>
                  </a:lnTo>
                  <a:lnTo>
                    <a:pt x="2052156" y="1209161"/>
                  </a:lnTo>
                  <a:lnTo>
                    <a:pt x="2037503" y="1250792"/>
                  </a:lnTo>
                  <a:lnTo>
                    <a:pt x="2020800" y="1291563"/>
                  </a:lnTo>
                  <a:lnTo>
                    <a:pt x="2002103" y="1331427"/>
                  </a:lnTo>
                  <a:lnTo>
                    <a:pt x="1981467" y="1370333"/>
                  </a:lnTo>
                  <a:lnTo>
                    <a:pt x="1958946" y="1408232"/>
                  </a:lnTo>
                  <a:lnTo>
                    <a:pt x="1934596" y="1445075"/>
                  </a:lnTo>
                  <a:lnTo>
                    <a:pt x="1908471" y="1480812"/>
                  </a:lnTo>
                  <a:lnTo>
                    <a:pt x="1880625" y="1515393"/>
                  </a:lnTo>
                  <a:lnTo>
                    <a:pt x="1851115" y="1548770"/>
                  </a:lnTo>
                  <a:lnTo>
                    <a:pt x="1819994" y="1580892"/>
                  </a:lnTo>
                  <a:lnTo>
                    <a:pt x="1787318" y="1611710"/>
                  </a:lnTo>
                  <a:lnTo>
                    <a:pt x="1753141" y="1641176"/>
                  </a:lnTo>
                  <a:lnTo>
                    <a:pt x="1717519" y="1669239"/>
                  </a:lnTo>
                  <a:lnTo>
                    <a:pt x="1680506" y="1695849"/>
                  </a:lnTo>
                  <a:lnTo>
                    <a:pt x="1642156" y="1720959"/>
                  </a:lnTo>
                  <a:lnTo>
                    <a:pt x="1602526" y="1744517"/>
                  </a:lnTo>
                  <a:lnTo>
                    <a:pt x="1561669" y="1766475"/>
                  </a:lnTo>
                  <a:lnTo>
                    <a:pt x="1519640" y="1786782"/>
                  </a:lnTo>
                  <a:lnTo>
                    <a:pt x="1476495" y="1805391"/>
                  </a:lnTo>
                  <a:lnTo>
                    <a:pt x="1432288" y="1822250"/>
                  </a:lnTo>
                  <a:lnTo>
                    <a:pt x="1387074" y="1837312"/>
                  </a:lnTo>
                  <a:lnTo>
                    <a:pt x="1340908" y="1850525"/>
                  </a:lnTo>
                  <a:lnTo>
                    <a:pt x="1293844" y="1861842"/>
                  </a:lnTo>
                  <a:lnTo>
                    <a:pt x="1245938" y="1871212"/>
                  </a:lnTo>
                  <a:lnTo>
                    <a:pt x="1197245" y="1878585"/>
                  </a:lnTo>
                  <a:lnTo>
                    <a:pt x="1147819" y="1883914"/>
                  </a:lnTo>
                  <a:lnTo>
                    <a:pt x="1097715" y="1887147"/>
                  </a:lnTo>
                  <a:lnTo>
                    <a:pt x="1046988" y="1888235"/>
                  </a:lnTo>
                  <a:lnTo>
                    <a:pt x="996260" y="1887147"/>
                  </a:lnTo>
                  <a:lnTo>
                    <a:pt x="946156" y="1883914"/>
                  </a:lnTo>
                  <a:lnTo>
                    <a:pt x="896730" y="1878585"/>
                  </a:lnTo>
                  <a:lnTo>
                    <a:pt x="848037" y="1871212"/>
                  </a:lnTo>
                  <a:lnTo>
                    <a:pt x="800131" y="1861842"/>
                  </a:lnTo>
                  <a:lnTo>
                    <a:pt x="753067" y="1850525"/>
                  </a:lnTo>
                  <a:lnTo>
                    <a:pt x="706901" y="1837312"/>
                  </a:lnTo>
                  <a:lnTo>
                    <a:pt x="661687" y="1822250"/>
                  </a:lnTo>
                  <a:lnTo>
                    <a:pt x="617480" y="1805391"/>
                  </a:lnTo>
                  <a:lnTo>
                    <a:pt x="574335" y="1786782"/>
                  </a:lnTo>
                  <a:lnTo>
                    <a:pt x="532306" y="1766475"/>
                  </a:lnTo>
                  <a:lnTo>
                    <a:pt x="491449" y="1744517"/>
                  </a:lnTo>
                  <a:lnTo>
                    <a:pt x="451819" y="1720959"/>
                  </a:lnTo>
                  <a:lnTo>
                    <a:pt x="413469" y="1695849"/>
                  </a:lnTo>
                  <a:lnTo>
                    <a:pt x="376456" y="1669239"/>
                  </a:lnTo>
                  <a:lnTo>
                    <a:pt x="340834" y="1641176"/>
                  </a:lnTo>
                  <a:lnTo>
                    <a:pt x="306657" y="1611710"/>
                  </a:lnTo>
                  <a:lnTo>
                    <a:pt x="273981" y="1580892"/>
                  </a:lnTo>
                  <a:lnTo>
                    <a:pt x="242860" y="1548770"/>
                  </a:lnTo>
                  <a:lnTo>
                    <a:pt x="213350" y="1515393"/>
                  </a:lnTo>
                  <a:lnTo>
                    <a:pt x="185504" y="1480812"/>
                  </a:lnTo>
                  <a:lnTo>
                    <a:pt x="159379" y="1445075"/>
                  </a:lnTo>
                  <a:lnTo>
                    <a:pt x="135029" y="1408232"/>
                  </a:lnTo>
                  <a:lnTo>
                    <a:pt x="112508" y="1370333"/>
                  </a:lnTo>
                  <a:lnTo>
                    <a:pt x="91872" y="1331427"/>
                  </a:lnTo>
                  <a:lnTo>
                    <a:pt x="73175" y="1291563"/>
                  </a:lnTo>
                  <a:lnTo>
                    <a:pt x="56472" y="1250792"/>
                  </a:lnTo>
                  <a:lnTo>
                    <a:pt x="41819" y="1209161"/>
                  </a:lnTo>
                  <a:lnTo>
                    <a:pt x="29269" y="1166722"/>
                  </a:lnTo>
                  <a:lnTo>
                    <a:pt x="18878" y="1123522"/>
                  </a:lnTo>
                  <a:lnTo>
                    <a:pt x="10701" y="1079613"/>
                  </a:lnTo>
                  <a:lnTo>
                    <a:pt x="4792" y="1035043"/>
                  </a:lnTo>
                  <a:lnTo>
                    <a:pt x="1207" y="989861"/>
                  </a:lnTo>
                  <a:lnTo>
                    <a:pt x="0" y="944117"/>
                  </a:lnTo>
                  <a:close/>
                </a:path>
                <a:path w="2094229" h="1888489">
                  <a:moveTo>
                    <a:pt x="10668" y="699261"/>
                  </a:moveTo>
                  <a:lnTo>
                    <a:pt x="84310" y="716589"/>
                  </a:lnTo>
                  <a:lnTo>
                    <a:pt x="122126" y="725487"/>
                  </a:lnTo>
                  <a:lnTo>
                    <a:pt x="136058" y="728765"/>
                  </a:lnTo>
                  <a:lnTo>
                    <a:pt x="138049" y="729233"/>
                  </a:lnTo>
                  <a:lnTo>
                    <a:pt x="187563" y="739536"/>
                  </a:lnTo>
                  <a:lnTo>
                    <a:pt x="237612" y="747966"/>
                  </a:lnTo>
                  <a:lnTo>
                    <a:pt x="288087" y="754522"/>
                  </a:lnTo>
                  <a:lnTo>
                    <a:pt x="338883" y="759205"/>
                  </a:lnTo>
                  <a:lnTo>
                    <a:pt x="389891" y="762015"/>
                  </a:lnTo>
                  <a:lnTo>
                    <a:pt x="441007" y="762952"/>
                  </a:lnTo>
                  <a:lnTo>
                    <a:pt x="492123" y="762015"/>
                  </a:lnTo>
                  <a:lnTo>
                    <a:pt x="543131" y="759205"/>
                  </a:lnTo>
                  <a:lnTo>
                    <a:pt x="593927" y="754522"/>
                  </a:lnTo>
                  <a:lnTo>
                    <a:pt x="644402" y="747966"/>
                  </a:lnTo>
                  <a:lnTo>
                    <a:pt x="694451" y="739536"/>
                  </a:lnTo>
                  <a:lnTo>
                    <a:pt x="743966" y="729233"/>
                  </a:lnTo>
                  <a:lnTo>
                    <a:pt x="793483" y="718232"/>
                  </a:lnTo>
                  <a:lnTo>
                    <a:pt x="843538" y="709231"/>
                  </a:lnTo>
                  <a:lnTo>
                    <a:pt x="894024" y="702230"/>
                  </a:lnTo>
                  <a:lnTo>
                    <a:pt x="944832" y="697229"/>
                  </a:lnTo>
                  <a:lnTo>
                    <a:pt x="995856" y="694229"/>
                  </a:lnTo>
                  <a:lnTo>
                    <a:pt x="1046988" y="693229"/>
                  </a:lnTo>
                  <a:lnTo>
                    <a:pt x="1098119" y="694229"/>
                  </a:lnTo>
                  <a:lnTo>
                    <a:pt x="1149143" y="697229"/>
                  </a:lnTo>
                  <a:lnTo>
                    <a:pt x="1199951" y="702230"/>
                  </a:lnTo>
                  <a:lnTo>
                    <a:pt x="1250437" y="709231"/>
                  </a:lnTo>
                  <a:lnTo>
                    <a:pt x="1300492" y="718232"/>
                  </a:lnTo>
                  <a:lnTo>
                    <a:pt x="1350010" y="729233"/>
                  </a:lnTo>
                  <a:lnTo>
                    <a:pt x="1400325" y="739536"/>
                  </a:lnTo>
                  <a:lnTo>
                    <a:pt x="1450896" y="747966"/>
                  </a:lnTo>
                  <a:lnTo>
                    <a:pt x="1501655" y="754522"/>
                  </a:lnTo>
                  <a:lnTo>
                    <a:pt x="1552537" y="759205"/>
                  </a:lnTo>
                  <a:lnTo>
                    <a:pt x="1603473" y="762015"/>
                  </a:lnTo>
                  <a:lnTo>
                    <a:pt x="1654397" y="762952"/>
                  </a:lnTo>
                  <a:lnTo>
                    <a:pt x="1705241" y="762015"/>
                  </a:lnTo>
                  <a:lnTo>
                    <a:pt x="1755939" y="759205"/>
                  </a:lnTo>
                  <a:lnTo>
                    <a:pt x="1806424" y="754522"/>
                  </a:lnTo>
                  <a:lnTo>
                    <a:pt x="1856628" y="747966"/>
                  </a:lnTo>
                  <a:lnTo>
                    <a:pt x="1906484" y="739536"/>
                  </a:lnTo>
                  <a:lnTo>
                    <a:pt x="1955927" y="729233"/>
                  </a:lnTo>
                  <a:lnTo>
                    <a:pt x="2029569" y="711906"/>
                  </a:lnTo>
                  <a:lnTo>
                    <a:pt x="2067385" y="703008"/>
                  </a:lnTo>
                  <a:lnTo>
                    <a:pt x="2081317" y="699730"/>
                  </a:lnTo>
                  <a:lnTo>
                    <a:pt x="2083308" y="699261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635363" y="5637428"/>
              <a:ext cx="1035050" cy="490855"/>
            </a:xfrm>
            <a:custGeom>
              <a:avLst/>
              <a:gdLst/>
              <a:ahLst/>
              <a:cxnLst/>
              <a:rect l="l" t="t" r="r" b="b"/>
              <a:pathLst>
                <a:path w="1035050" h="490854">
                  <a:moveTo>
                    <a:pt x="1034796" y="158508"/>
                  </a:moveTo>
                  <a:lnTo>
                    <a:pt x="839724" y="158508"/>
                  </a:lnTo>
                  <a:lnTo>
                    <a:pt x="839724" y="0"/>
                  </a:lnTo>
                  <a:lnTo>
                    <a:pt x="161544" y="0"/>
                  </a:lnTo>
                  <a:lnTo>
                    <a:pt x="161544" y="158508"/>
                  </a:lnTo>
                  <a:lnTo>
                    <a:pt x="0" y="158508"/>
                  </a:lnTo>
                  <a:lnTo>
                    <a:pt x="0" y="332232"/>
                  </a:lnTo>
                  <a:lnTo>
                    <a:pt x="326136" y="332232"/>
                  </a:lnTo>
                  <a:lnTo>
                    <a:pt x="326136" y="490728"/>
                  </a:lnTo>
                  <a:lnTo>
                    <a:pt x="710184" y="490728"/>
                  </a:lnTo>
                  <a:lnTo>
                    <a:pt x="710184" y="332232"/>
                  </a:lnTo>
                  <a:lnTo>
                    <a:pt x="1034796" y="332232"/>
                  </a:lnTo>
                  <a:lnTo>
                    <a:pt x="1034796" y="158508"/>
                  </a:lnTo>
                  <a:close/>
                </a:path>
              </a:pathLst>
            </a:custGeom>
            <a:solidFill>
              <a:srgbClr val="1F002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2967608" y="2276094"/>
            <a:ext cx="743585" cy="1847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solidFill>
                  <a:srgbClr val="FFFFFF"/>
                </a:solidFill>
                <a:latin typeface="Trebuchet MS"/>
                <a:cs typeface="Trebuchet MS"/>
              </a:rPr>
              <a:t>Consumer</a:t>
            </a:r>
            <a:r>
              <a:rPr dirty="0" sz="1050" spc="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1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841997" y="2380233"/>
            <a:ext cx="743585" cy="1847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solidFill>
                  <a:srgbClr val="FFFFFF"/>
                </a:solidFill>
                <a:latin typeface="Trebuchet MS"/>
                <a:cs typeface="Trebuchet MS"/>
              </a:rPr>
              <a:t>Consumer</a:t>
            </a:r>
            <a:r>
              <a:rPr dirty="0" sz="1050" spc="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1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796655" y="2349753"/>
            <a:ext cx="1960245" cy="1847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212215" algn="l"/>
              </a:tabLst>
            </a:pPr>
            <a:r>
              <a:rPr dirty="0" sz="1050" spc="-14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105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-14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105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-5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105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baseline="5291" sz="1575">
                <a:solidFill>
                  <a:srgbClr val="FFFFFF"/>
                </a:solidFill>
                <a:latin typeface="Trebuchet MS"/>
                <a:cs typeface="Trebuchet MS"/>
              </a:rPr>
              <a:t>Consumer</a:t>
            </a:r>
            <a:r>
              <a:rPr dirty="0" baseline="5291" sz="1575" spc="127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baseline="5291" sz="1575" spc="22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baseline="5291" sz="1575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785350" y="5630367"/>
            <a:ext cx="703580" cy="1847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050" spc="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50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623806" y="5788863"/>
            <a:ext cx="1060450" cy="1847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05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r>
              <a:rPr dirty="0" sz="105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Trebuchet MS"/>
                <a:cs typeface="Trebuchet MS"/>
              </a:rPr>
              <a:t>storage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950322" y="5947054"/>
            <a:ext cx="410209" cy="185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50">
                <a:solidFill>
                  <a:srgbClr val="FFFFFF"/>
                </a:solidFill>
                <a:latin typeface="Trebuchet MS"/>
                <a:cs typeface="Trebuchet MS"/>
              </a:rPr>
              <a:t>LOB</a:t>
            </a:r>
            <a:r>
              <a:rPr dirty="0" sz="1050" spc="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050">
              <a:latin typeface="Trebuchet MS"/>
              <a:cs typeface="Trebuchet MS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22407" y="2648711"/>
            <a:ext cx="324611" cy="332232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83268" y="2680716"/>
            <a:ext cx="260603" cy="274320"/>
          </a:xfrm>
          <a:prstGeom prst="rect">
            <a:avLst/>
          </a:prstGeom>
        </p:spPr>
      </p:pic>
      <p:sp>
        <p:nvSpPr>
          <p:cNvPr id="18" name="object 18" descr=""/>
          <p:cNvSpPr/>
          <p:nvPr/>
        </p:nvSpPr>
        <p:spPr>
          <a:xfrm>
            <a:off x="8986266" y="3100577"/>
            <a:ext cx="2687320" cy="287020"/>
          </a:xfrm>
          <a:custGeom>
            <a:avLst/>
            <a:gdLst/>
            <a:ahLst/>
            <a:cxnLst/>
            <a:rect l="l" t="t" r="r" b="b"/>
            <a:pathLst>
              <a:path w="2687320" h="287020">
                <a:moveTo>
                  <a:pt x="2686811" y="0"/>
                </a:moveTo>
                <a:lnTo>
                  <a:pt x="2686811" y="111525"/>
                </a:lnTo>
                <a:lnTo>
                  <a:pt x="2686811" y="202596"/>
                </a:lnTo>
                <a:lnTo>
                  <a:pt x="2686811" y="263997"/>
                </a:lnTo>
                <a:lnTo>
                  <a:pt x="2686811" y="286512"/>
                </a:lnTo>
                <a:lnTo>
                  <a:pt x="0" y="286512"/>
                </a:lnTo>
                <a:lnTo>
                  <a:pt x="0" y="263997"/>
                </a:lnTo>
                <a:lnTo>
                  <a:pt x="0" y="202596"/>
                </a:lnTo>
                <a:lnTo>
                  <a:pt x="0" y="111525"/>
                </a:lnTo>
                <a:lnTo>
                  <a:pt x="0" y="0"/>
                </a:lnTo>
              </a:path>
            </a:pathLst>
          </a:custGeom>
          <a:ln w="19050">
            <a:solidFill>
              <a:srgbClr val="E46C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9228835" y="2934157"/>
            <a:ext cx="572770" cy="2032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 spc="-1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9985629" y="2953334"/>
            <a:ext cx="1411605" cy="2032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849630" algn="l"/>
              </a:tabLst>
            </a:pPr>
            <a:r>
              <a:rPr dirty="0" sz="1150" spc="-1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15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150" spc="-1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8970391" y="3130372"/>
            <a:ext cx="2719070" cy="2032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66065">
              <a:lnSpc>
                <a:spcPct val="100000"/>
              </a:lnSpc>
              <a:spcBef>
                <a:spcPts val="114"/>
              </a:spcBef>
              <a:tabLst>
                <a:tab pos="1152525" algn="l"/>
                <a:tab pos="1770380" algn="l"/>
              </a:tabLst>
            </a:pPr>
            <a:r>
              <a:rPr dirty="0" baseline="7246" sz="1725" spc="-15">
                <a:solidFill>
                  <a:srgbClr val="FFFFFF"/>
                </a:solidFill>
                <a:latin typeface="Trebuchet MS"/>
                <a:cs typeface="Trebuchet MS"/>
              </a:rPr>
              <a:t>Redshift</a:t>
            </a:r>
            <a:r>
              <a:rPr dirty="0" baseline="7246" sz="1725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150" spc="45">
                <a:solidFill>
                  <a:srgbClr val="FFFFFF"/>
                </a:solidFill>
                <a:latin typeface="Trebuchet MS"/>
                <a:cs typeface="Trebuchet MS"/>
              </a:rPr>
              <a:t>EMR</a:t>
            </a:r>
            <a:r>
              <a:rPr dirty="0" sz="115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150" spc="-10">
                <a:solidFill>
                  <a:srgbClr val="FFFFFF"/>
                </a:solidFill>
                <a:latin typeface="Trebuchet MS"/>
                <a:cs typeface="Trebuchet MS"/>
              </a:rPr>
              <a:t>SageMaker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5777865" y="3150489"/>
            <a:ext cx="4533265" cy="783590"/>
            <a:chOff x="5777865" y="3150489"/>
            <a:chExt cx="4533265" cy="783590"/>
          </a:xfrm>
        </p:grpSpPr>
        <p:sp>
          <p:nvSpPr>
            <p:cNvPr id="23" name="object 23" descr=""/>
            <p:cNvSpPr/>
            <p:nvPr/>
          </p:nvSpPr>
          <p:spPr>
            <a:xfrm>
              <a:off x="10234422" y="3431286"/>
              <a:ext cx="76200" cy="502920"/>
            </a:xfrm>
            <a:custGeom>
              <a:avLst/>
              <a:gdLst/>
              <a:ahLst/>
              <a:cxnLst/>
              <a:rect l="l" t="t" r="r" b="b"/>
              <a:pathLst>
                <a:path w="76200" h="502920">
                  <a:moveTo>
                    <a:pt x="28575" y="426212"/>
                  </a:moveTo>
                  <a:lnTo>
                    <a:pt x="0" y="426212"/>
                  </a:lnTo>
                  <a:lnTo>
                    <a:pt x="38100" y="502412"/>
                  </a:lnTo>
                  <a:lnTo>
                    <a:pt x="65087" y="448437"/>
                  </a:lnTo>
                  <a:lnTo>
                    <a:pt x="32893" y="448437"/>
                  </a:lnTo>
                  <a:lnTo>
                    <a:pt x="28575" y="444245"/>
                  </a:lnTo>
                  <a:lnTo>
                    <a:pt x="28575" y="426212"/>
                  </a:lnTo>
                  <a:close/>
                </a:path>
                <a:path w="76200" h="502920">
                  <a:moveTo>
                    <a:pt x="43306" y="53975"/>
                  </a:moveTo>
                  <a:lnTo>
                    <a:pt x="32893" y="53975"/>
                  </a:lnTo>
                  <a:lnTo>
                    <a:pt x="28575" y="58292"/>
                  </a:lnTo>
                  <a:lnTo>
                    <a:pt x="28575" y="444245"/>
                  </a:lnTo>
                  <a:lnTo>
                    <a:pt x="32893" y="448437"/>
                  </a:lnTo>
                  <a:lnTo>
                    <a:pt x="43306" y="448437"/>
                  </a:lnTo>
                  <a:lnTo>
                    <a:pt x="47625" y="444245"/>
                  </a:lnTo>
                  <a:lnTo>
                    <a:pt x="47625" y="58292"/>
                  </a:lnTo>
                  <a:lnTo>
                    <a:pt x="43306" y="53975"/>
                  </a:lnTo>
                  <a:close/>
                </a:path>
                <a:path w="76200" h="502920">
                  <a:moveTo>
                    <a:pt x="76200" y="426212"/>
                  </a:moveTo>
                  <a:lnTo>
                    <a:pt x="47625" y="426212"/>
                  </a:lnTo>
                  <a:lnTo>
                    <a:pt x="47625" y="444245"/>
                  </a:lnTo>
                  <a:lnTo>
                    <a:pt x="43306" y="448437"/>
                  </a:lnTo>
                  <a:lnTo>
                    <a:pt x="65087" y="448437"/>
                  </a:lnTo>
                  <a:lnTo>
                    <a:pt x="76200" y="426212"/>
                  </a:lnTo>
                  <a:close/>
                </a:path>
                <a:path w="76200" h="502920">
                  <a:moveTo>
                    <a:pt x="38100" y="0"/>
                  </a:moveTo>
                  <a:lnTo>
                    <a:pt x="0" y="76200"/>
                  </a:lnTo>
                  <a:lnTo>
                    <a:pt x="28575" y="76200"/>
                  </a:lnTo>
                  <a:lnTo>
                    <a:pt x="28575" y="58292"/>
                  </a:lnTo>
                  <a:lnTo>
                    <a:pt x="32893" y="53975"/>
                  </a:lnTo>
                  <a:lnTo>
                    <a:pt x="65087" y="53975"/>
                  </a:lnTo>
                  <a:lnTo>
                    <a:pt x="38100" y="0"/>
                  </a:lnTo>
                  <a:close/>
                </a:path>
                <a:path w="76200" h="502920">
                  <a:moveTo>
                    <a:pt x="65087" y="53975"/>
                  </a:moveTo>
                  <a:lnTo>
                    <a:pt x="43306" y="53975"/>
                  </a:lnTo>
                  <a:lnTo>
                    <a:pt x="47625" y="58292"/>
                  </a:lnTo>
                  <a:lnTo>
                    <a:pt x="47625" y="76200"/>
                  </a:lnTo>
                  <a:lnTo>
                    <a:pt x="76200" y="76200"/>
                  </a:lnTo>
                  <a:lnTo>
                    <a:pt x="65087" y="539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787390" y="3160014"/>
              <a:ext cx="2688590" cy="288290"/>
            </a:xfrm>
            <a:custGeom>
              <a:avLst/>
              <a:gdLst/>
              <a:ahLst/>
              <a:cxnLst/>
              <a:rect l="l" t="t" r="r" b="b"/>
              <a:pathLst>
                <a:path w="2688590" h="288289">
                  <a:moveTo>
                    <a:pt x="2688336" y="0"/>
                  </a:moveTo>
                  <a:lnTo>
                    <a:pt x="2688336" y="112139"/>
                  </a:lnTo>
                  <a:lnTo>
                    <a:pt x="2688336" y="203692"/>
                  </a:lnTo>
                  <a:lnTo>
                    <a:pt x="2688336" y="265408"/>
                  </a:lnTo>
                  <a:lnTo>
                    <a:pt x="2688336" y="288036"/>
                  </a:lnTo>
                  <a:lnTo>
                    <a:pt x="0" y="288036"/>
                  </a:lnTo>
                  <a:lnTo>
                    <a:pt x="0" y="265408"/>
                  </a:lnTo>
                  <a:lnTo>
                    <a:pt x="0" y="203692"/>
                  </a:lnTo>
                  <a:lnTo>
                    <a:pt x="0" y="112139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E46CE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6598919" y="5697372"/>
            <a:ext cx="690880" cy="17399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5080" rIns="0" bIns="0" rtlCol="0" vert="horz">
            <a:spAutoFit/>
          </a:bodyPr>
          <a:lstStyle/>
          <a:p>
            <a:pPr marL="635">
              <a:lnSpc>
                <a:spcPct val="100000"/>
              </a:lnSpc>
              <a:spcBef>
                <a:spcPts val="40"/>
              </a:spcBef>
            </a:pPr>
            <a:r>
              <a:rPr dirty="0" sz="105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050" spc="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50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437376" y="5871108"/>
            <a:ext cx="1047750" cy="1587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180"/>
              </a:lnSpc>
            </a:pPr>
            <a:r>
              <a:rPr dirty="0" sz="105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05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r>
              <a:rPr dirty="0" sz="105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Trebuchet MS"/>
                <a:cs typeface="Trebuchet MS"/>
              </a:rPr>
              <a:t>storage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771131" y="6029604"/>
            <a:ext cx="380365" cy="1587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180"/>
              </a:lnSpc>
            </a:pPr>
            <a:r>
              <a:rPr dirty="0" sz="1050">
                <a:solidFill>
                  <a:srgbClr val="FFFFFF"/>
                </a:solidFill>
                <a:latin typeface="Trebuchet MS"/>
                <a:cs typeface="Trebuchet MS"/>
              </a:rPr>
              <a:t>LOB</a:t>
            </a:r>
            <a:r>
              <a:rPr dirty="0" sz="1050" spc="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1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050">
              <a:latin typeface="Trebuchet MS"/>
              <a:cs typeface="Trebuchet MS"/>
            </a:endParaRPr>
          </a:p>
        </p:txBody>
      </p:sp>
      <p:pic>
        <p:nvPicPr>
          <p:cNvPr id="28" name="object 2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25056" y="2708148"/>
            <a:ext cx="323088" cy="333755"/>
          </a:xfrm>
          <a:prstGeom prst="rect">
            <a:avLst/>
          </a:prstGeom>
        </p:spPr>
      </p:pic>
      <p:sp>
        <p:nvSpPr>
          <p:cNvPr id="29" name="object 29" descr=""/>
          <p:cNvSpPr txBox="1"/>
          <p:nvPr/>
        </p:nvSpPr>
        <p:spPr>
          <a:xfrm>
            <a:off x="5970778" y="3160902"/>
            <a:ext cx="662305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150">
                <a:solidFill>
                  <a:srgbClr val="FFFFFF"/>
                </a:solidFill>
                <a:latin typeface="Trebuchet MS"/>
                <a:cs typeface="Trebuchet MS"/>
              </a:rPr>
              <a:t>BI</a:t>
            </a:r>
            <a:r>
              <a:rPr dirty="0" sz="115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Trebuchet MS"/>
                <a:cs typeface="Trebuchet MS"/>
              </a:rPr>
              <a:t>reports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6787133" y="3013710"/>
            <a:ext cx="57277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1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6924802" y="3190493"/>
            <a:ext cx="30861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150" spc="45">
                <a:solidFill>
                  <a:srgbClr val="FFFFFF"/>
                </a:solidFill>
                <a:latin typeface="Trebuchet MS"/>
                <a:cs typeface="Trebuchet MS"/>
              </a:rPr>
              <a:t>EMR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7527290" y="3143757"/>
            <a:ext cx="67310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150" spc="-10">
                <a:solidFill>
                  <a:srgbClr val="FFFFFF"/>
                </a:solidFill>
                <a:latin typeface="Trebuchet MS"/>
                <a:cs typeface="Trebuchet MS"/>
              </a:rPr>
              <a:t>Notebook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2088133" y="3448050"/>
            <a:ext cx="5081905" cy="2986405"/>
            <a:chOff x="2088133" y="3448050"/>
            <a:chExt cx="5081905" cy="2986405"/>
          </a:xfrm>
        </p:grpSpPr>
        <p:sp>
          <p:nvSpPr>
            <p:cNvPr id="34" name="object 34" descr=""/>
            <p:cNvSpPr/>
            <p:nvPr/>
          </p:nvSpPr>
          <p:spPr>
            <a:xfrm>
              <a:off x="7093457" y="3448050"/>
              <a:ext cx="76200" cy="487045"/>
            </a:xfrm>
            <a:custGeom>
              <a:avLst/>
              <a:gdLst/>
              <a:ahLst/>
              <a:cxnLst/>
              <a:rect l="l" t="t" r="r" b="b"/>
              <a:pathLst>
                <a:path w="76200" h="487045">
                  <a:moveTo>
                    <a:pt x="28575" y="410337"/>
                  </a:moveTo>
                  <a:lnTo>
                    <a:pt x="0" y="410337"/>
                  </a:lnTo>
                  <a:lnTo>
                    <a:pt x="38100" y="486537"/>
                  </a:lnTo>
                  <a:lnTo>
                    <a:pt x="65087" y="432562"/>
                  </a:lnTo>
                  <a:lnTo>
                    <a:pt x="32893" y="432562"/>
                  </a:lnTo>
                  <a:lnTo>
                    <a:pt x="28575" y="428370"/>
                  </a:lnTo>
                  <a:lnTo>
                    <a:pt x="28575" y="410337"/>
                  </a:lnTo>
                  <a:close/>
                </a:path>
                <a:path w="76200" h="487045">
                  <a:moveTo>
                    <a:pt x="43307" y="53975"/>
                  </a:moveTo>
                  <a:lnTo>
                    <a:pt x="32893" y="53975"/>
                  </a:lnTo>
                  <a:lnTo>
                    <a:pt x="28575" y="58292"/>
                  </a:lnTo>
                  <a:lnTo>
                    <a:pt x="28575" y="428370"/>
                  </a:lnTo>
                  <a:lnTo>
                    <a:pt x="32893" y="432562"/>
                  </a:lnTo>
                  <a:lnTo>
                    <a:pt x="43307" y="432562"/>
                  </a:lnTo>
                  <a:lnTo>
                    <a:pt x="47625" y="428370"/>
                  </a:lnTo>
                  <a:lnTo>
                    <a:pt x="47625" y="58292"/>
                  </a:lnTo>
                  <a:lnTo>
                    <a:pt x="43307" y="53975"/>
                  </a:lnTo>
                  <a:close/>
                </a:path>
                <a:path w="76200" h="487045">
                  <a:moveTo>
                    <a:pt x="76200" y="410337"/>
                  </a:moveTo>
                  <a:lnTo>
                    <a:pt x="47625" y="410337"/>
                  </a:lnTo>
                  <a:lnTo>
                    <a:pt x="47625" y="428370"/>
                  </a:lnTo>
                  <a:lnTo>
                    <a:pt x="43307" y="432562"/>
                  </a:lnTo>
                  <a:lnTo>
                    <a:pt x="65087" y="432562"/>
                  </a:lnTo>
                  <a:lnTo>
                    <a:pt x="76200" y="410337"/>
                  </a:lnTo>
                  <a:close/>
                </a:path>
                <a:path w="76200" h="487045">
                  <a:moveTo>
                    <a:pt x="38100" y="0"/>
                  </a:moveTo>
                  <a:lnTo>
                    <a:pt x="0" y="76200"/>
                  </a:lnTo>
                  <a:lnTo>
                    <a:pt x="28575" y="76200"/>
                  </a:lnTo>
                  <a:lnTo>
                    <a:pt x="28575" y="58292"/>
                  </a:lnTo>
                  <a:lnTo>
                    <a:pt x="32893" y="53975"/>
                  </a:lnTo>
                  <a:lnTo>
                    <a:pt x="65087" y="53975"/>
                  </a:lnTo>
                  <a:lnTo>
                    <a:pt x="38100" y="0"/>
                  </a:lnTo>
                  <a:close/>
                </a:path>
                <a:path w="76200" h="487045">
                  <a:moveTo>
                    <a:pt x="65087" y="53975"/>
                  </a:moveTo>
                  <a:lnTo>
                    <a:pt x="43307" y="53975"/>
                  </a:lnTo>
                  <a:lnTo>
                    <a:pt x="47625" y="58292"/>
                  </a:lnTo>
                  <a:lnTo>
                    <a:pt x="47625" y="76200"/>
                  </a:lnTo>
                  <a:lnTo>
                    <a:pt x="76200" y="76200"/>
                  </a:lnTo>
                  <a:lnTo>
                    <a:pt x="65087" y="539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97023" y="5396407"/>
              <a:ext cx="2087879" cy="973836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2100833" y="4533138"/>
              <a:ext cx="2095500" cy="1888489"/>
            </a:xfrm>
            <a:custGeom>
              <a:avLst/>
              <a:gdLst/>
              <a:ahLst/>
              <a:cxnLst/>
              <a:rect l="l" t="t" r="r" b="b"/>
              <a:pathLst>
                <a:path w="2095500" h="1888489">
                  <a:moveTo>
                    <a:pt x="10668" y="833374"/>
                  </a:moveTo>
                  <a:lnTo>
                    <a:pt x="84383" y="850701"/>
                  </a:lnTo>
                  <a:lnTo>
                    <a:pt x="122237" y="859599"/>
                  </a:lnTo>
                  <a:lnTo>
                    <a:pt x="136183" y="862877"/>
                  </a:lnTo>
                  <a:lnTo>
                    <a:pt x="138176" y="863346"/>
                  </a:lnTo>
                  <a:lnTo>
                    <a:pt x="187722" y="873648"/>
                  </a:lnTo>
                  <a:lnTo>
                    <a:pt x="237803" y="882078"/>
                  </a:lnTo>
                  <a:lnTo>
                    <a:pt x="288311" y="888634"/>
                  </a:lnTo>
                  <a:lnTo>
                    <a:pt x="339141" y="893318"/>
                  </a:lnTo>
                  <a:lnTo>
                    <a:pt x="390186" y="896127"/>
                  </a:lnTo>
                  <a:lnTo>
                    <a:pt x="441340" y="897064"/>
                  </a:lnTo>
                  <a:lnTo>
                    <a:pt x="492497" y="896127"/>
                  </a:lnTo>
                  <a:lnTo>
                    <a:pt x="543550" y="893318"/>
                  </a:lnTo>
                  <a:lnTo>
                    <a:pt x="594393" y="888634"/>
                  </a:lnTo>
                  <a:lnTo>
                    <a:pt x="644920" y="882078"/>
                  </a:lnTo>
                  <a:lnTo>
                    <a:pt x="695025" y="873648"/>
                  </a:lnTo>
                  <a:lnTo>
                    <a:pt x="744601" y="863346"/>
                  </a:lnTo>
                  <a:lnTo>
                    <a:pt x="794147" y="852344"/>
                  </a:lnTo>
                  <a:lnTo>
                    <a:pt x="844227" y="843343"/>
                  </a:lnTo>
                  <a:lnTo>
                    <a:pt x="894734" y="836342"/>
                  </a:lnTo>
                  <a:lnTo>
                    <a:pt x="945562" y="831342"/>
                  </a:lnTo>
                  <a:lnTo>
                    <a:pt x="996602" y="828341"/>
                  </a:lnTo>
                  <a:lnTo>
                    <a:pt x="1047750" y="827341"/>
                  </a:lnTo>
                  <a:lnTo>
                    <a:pt x="1098897" y="828341"/>
                  </a:lnTo>
                  <a:lnTo>
                    <a:pt x="1149937" y="831342"/>
                  </a:lnTo>
                  <a:lnTo>
                    <a:pt x="1200765" y="836342"/>
                  </a:lnTo>
                  <a:lnTo>
                    <a:pt x="1251272" y="843343"/>
                  </a:lnTo>
                  <a:lnTo>
                    <a:pt x="1301352" y="852344"/>
                  </a:lnTo>
                  <a:lnTo>
                    <a:pt x="1350899" y="863346"/>
                  </a:lnTo>
                  <a:lnTo>
                    <a:pt x="1401275" y="873648"/>
                  </a:lnTo>
                  <a:lnTo>
                    <a:pt x="1451902" y="882078"/>
                  </a:lnTo>
                  <a:lnTo>
                    <a:pt x="1502713" y="888634"/>
                  </a:lnTo>
                  <a:lnTo>
                    <a:pt x="1553642" y="893318"/>
                  </a:lnTo>
                  <a:lnTo>
                    <a:pt x="1604623" y="896127"/>
                  </a:lnTo>
                  <a:lnTo>
                    <a:pt x="1655587" y="897064"/>
                  </a:lnTo>
                  <a:lnTo>
                    <a:pt x="1706470" y="896127"/>
                  </a:lnTo>
                  <a:lnTo>
                    <a:pt x="1757204" y="893318"/>
                  </a:lnTo>
                  <a:lnTo>
                    <a:pt x="1807723" y="888634"/>
                  </a:lnTo>
                  <a:lnTo>
                    <a:pt x="1857961" y="882078"/>
                  </a:lnTo>
                  <a:lnTo>
                    <a:pt x="1907850" y="873648"/>
                  </a:lnTo>
                  <a:lnTo>
                    <a:pt x="1957324" y="863346"/>
                  </a:lnTo>
                  <a:lnTo>
                    <a:pt x="2031039" y="846018"/>
                  </a:lnTo>
                  <a:lnTo>
                    <a:pt x="2068893" y="837120"/>
                  </a:lnTo>
                  <a:lnTo>
                    <a:pt x="2082839" y="833842"/>
                  </a:lnTo>
                  <a:lnTo>
                    <a:pt x="2084832" y="833374"/>
                  </a:lnTo>
                </a:path>
                <a:path w="2095500" h="1888489">
                  <a:moveTo>
                    <a:pt x="0" y="944118"/>
                  </a:moveTo>
                  <a:lnTo>
                    <a:pt x="1208" y="898371"/>
                  </a:lnTo>
                  <a:lnTo>
                    <a:pt x="4796" y="853186"/>
                  </a:lnTo>
                  <a:lnTo>
                    <a:pt x="10710" y="808614"/>
                  </a:lnTo>
                  <a:lnTo>
                    <a:pt x="18894" y="764702"/>
                  </a:lnTo>
                  <a:lnTo>
                    <a:pt x="29293" y="721501"/>
                  </a:lnTo>
                  <a:lnTo>
                    <a:pt x="41852" y="679060"/>
                  </a:lnTo>
                  <a:lnTo>
                    <a:pt x="56518" y="637429"/>
                  </a:lnTo>
                  <a:lnTo>
                    <a:pt x="73233" y="596656"/>
                  </a:lnTo>
                  <a:lnTo>
                    <a:pt x="91945" y="556792"/>
                  </a:lnTo>
                  <a:lnTo>
                    <a:pt x="112597" y="517885"/>
                  </a:lnTo>
                  <a:lnTo>
                    <a:pt x="135136" y="479986"/>
                  </a:lnTo>
                  <a:lnTo>
                    <a:pt x="159505" y="443143"/>
                  </a:lnTo>
                  <a:lnTo>
                    <a:pt x="185650" y="407407"/>
                  </a:lnTo>
                  <a:lnTo>
                    <a:pt x="213517" y="372826"/>
                  </a:lnTo>
                  <a:lnTo>
                    <a:pt x="243050" y="339450"/>
                  </a:lnTo>
                  <a:lnTo>
                    <a:pt x="274194" y="307328"/>
                  </a:lnTo>
                  <a:lnTo>
                    <a:pt x="306895" y="276510"/>
                  </a:lnTo>
                  <a:lnTo>
                    <a:pt x="341097" y="247046"/>
                  </a:lnTo>
                  <a:lnTo>
                    <a:pt x="376746" y="218984"/>
                  </a:lnTo>
                  <a:lnTo>
                    <a:pt x="413787" y="192374"/>
                  </a:lnTo>
                  <a:lnTo>
                    <a:pt x="452165" y="167266"/>
                  </a:lnTo>
                  <a:lnTo>
                    <a:pt x="491825" y="143709"/>
                  </a:lnTo>
                  <a:lnTo>
                    <a:pt x="532712" y="121752"/>
                  </a:lnTo>
                  <a:lnTo>
                    <a:pt x="574771" y="101446"/>
                  </a:lnTo>
                  <a:lnTo>
                    <a:pt x="617947" y="82838"/>
                  </a:lnTo>
                  <a:lnTo>
                    <a:pt x="662185" y="65980"/>
                  </a:lnTo>
                  <a:lnTo>
                    <a:pt x="707431" y="50919"/>
                  </a:lnTo>
                  <a:lnTo>
                    <a:pt x="753630" y="37707"/>
                  </a:lnTo>
                  <a:lnTo>
                    <a:pt x="800726" y="26391"/>
                  </a:lnTo>
                  <a:lnTo>
                    <a:pt x="848665" y="17022"/>
                  </a:lnTo>
                  <a:lnTo>
                    <a:pt x="897391" y="9649"/>
                  </a:lnTo>
                  <a:lnTo>
                    <a:pt x="946851" y="4321"/>
                  </a:lnTo>
                  <a:lnTo>
                    <a:pt x="996989" y="1088"/>
                  </a:lnTo>
                  <a:lnTo>
                    <a:pt x="1047750" y="0"/>
                  </a:lnTo>
                  <a:lnTo>
                    <a:pt x="1098510" y="1088"/>
                  </a:lnTo>
                  <a:lnTo>
                    <a:pt x="1148648" y="4321"/>
                  </a:lnTo>
                  <a:lnTo>
                    <a:pt x="1198108" y="9649"/>
                  </a:lnTo>
                  <a:lnTo>
                    <a:pt x="1246834" y="17022"/>
                  </a:lnTo>
                  <a:lnTo>
                    <a:pt x="1294773" y="26391"/>
                  </a:lnTo>
                  <a:lnTo>
                    <a:pt x="1341869" y="37707"/>
                  </a:lnTo>
                  <a:lnTo>
                    <a:pt x="1388068" y="50919"/>
                  </a:lnTo>
                  <a:lnTo>
                    <a:pt x="1433314" y="65980"/>
                  </a:lnTo>
                  <a:lnTo>
                    <a:pt x="1477552" y="82838"/>
                  </a:lnTo>
                  <a:lnTo>
                    <a:pt x="1520728" y="101446"/>
                  </a:lnTo>
                  <a:lnTo>
                    <a:pt x="1562787" y="121752"/>
                  </a:lnTo>
                  <a:lnTo>
                    <a:pt x="1603674" y="143709"/>
                  </a:lnTo>
                  <a:lnTo>
                    <a:pt x="1643334" y="167266"/>
                  </a:lnTo>
                  <a:lnTo>
                    <a:pt x="1681712" y="192374"/>
                  </a:lnTo>
                  <a:lnTo>
                    <a:pt x="1718753" y="218984"/>
                  </a:lnTo>
                  <a:lnTo>
                    <a:pt x="1754402" y="247046"/>
                  </a:lnTo>
                  <a:lnTo>
                    <a:pt x="1788604" y="276510"/>
                  </a:lnTo>
                  <a:lnTo>
                    <a:pt x="1821305" y="307328"/>
                  </a:lnTo>
                  <a:lnTo>
                    <a:pt x="1852449" y="339450"/>
                  </a:lnTo>
                  <a:lnTo>
                    <a:pt x="1881982" y="372826"/>
                  </a:lnTo>
                  <a:lnTo>
                    <a:pt x="1909849" y="407407"/>
                  </a:lnTo>
                  <a:lnTo>
                    <a:pt x="1935994" y="443143"/>
                  </a:lnTo>
                  <a:lnTo>
                    <a:pt x="1960363" y="479986"/>
                  </a:lnTo>
                  <a:lnTo>
                    <a:pt x="1982902" y="517885"/>
                  </a:lnTo>
                  <a:lnTo>
                    <a:pt x="2003554" y="556792"/>
                  </a:lnTo>
                  <a:lnTo>
                    <a:pt x="2022266" y="596656"/>
                  </a:lnTo>
                  <a:lnTo>
                    <a:pt x="2038981" y="637429"/>
                  </a:lnTo>
                  <a:lnTo>
                    <a:pt x="2053647" y="679060"/>
                  </a:lnTo>
                  <a:lnTo>
                    <a:pt x="2066206" y="721501"/>
                  </a:lnTo>
                  <a:lnTo>
                    <a:pt x="2076605" y="764702"/>
                  </a:lnTo>
                  <a:lnTo>
                    <a:pt x="2084789" y="808614"/>
                  </a:lnTo>
                  <a:lnTo>
                    <a:pt x="2090703" y="853186"/>
                  </a:lnTo>
                  <a:lnTo>
                    <a:pt x="2094291" y="898371"/>
                  </a:lnTo>
                  <a:lnTo>
                    <a:pt x="2095500" y="944118"/>
                  </a:lnTo>
                  <a:lnTo>
                    <a:pt x="2094291" y="989861"/>
                  </a:lnTo>
                  <a:lnTo>
                    <a:pt x="2090703" y="1035043"/>
                  </a:lnTo>
                  <a:lnTo>
                    <a:pt x="2084789" y="1079613"/>
                  </a:lnTo>
                  <a:lnTo>
                    <a:pt x="2076605" y="1123522"/>
                  </a:lnTo>
                  <a:lnTo>
                    <a:pt x="2066206" y="1166722"/>
                  </a:lnTo>
                  <a:lnTo>
                    <a:pt x="2053647" y="1209161"/>
                  </a:lnTo>
                  <a:lnTo>
                    <a:pt x="2038981" y="1250792"/>
                  </a:lnTo>
                  <a:lnTo>
                    <a:pt x="2022266" y="1291563"/>
                  </a:lnTo>
                  <a:lnTo>
                    <a:pt x="2003554" y="1331427"/>
                  </a:lnTo>
                  <a:lnTo>
                    <a:pt x="1982902" y="1370333"/>
                  </a:lnTo>
                  <a:lnTo>
                    <a:pt x="1960363" y="1408232"/>
                  </a:lnTo>
                  <a:lnTo>
                    <a:pt x="1935994" y="1445075"/>
                  </a:lnTo>
                  <a:lnTo>
                    <a:pt x="1909849" y="1480812"/>
                  </a:lnTo>
                  <a:lnTo>
                    <a:pt x="1881982" y="1515393"/>
                  </a:lnTo>
                  <a:lnTo>
                    <a:pt x="1852449" y="1548770"/>
                  </a:lnTo>
                  <a:lnTo>
                    <a:pt x="1821305" y="1580892"/>
                  </a:lnTo>
                  <a:lnTo>
                    <a:pt x="1788604" y="1611710"/>
                  </a:lnTo>
                  <a:lnTo>
                    <a:pt x="1754402" y="1641176"/>
                  </a:lnTo>
                  <a:lnTo>
                    <a:pt x="1718753" y="1669239"/>
                  </a:lnTo>
                  <a:lnTo>
                    <a:pt x="1681712" y="1695849"/>
                  </a:lnTo>
                  <a:lnTo>
                    <a:pt x="1643334" y="1720959"/>
                  </a:lnTo>
                  <a:lnTo>
                    <a:pt x="1603674" y="1744517"/>
                  </a:lnTo>
                  <a:lnTo>
                    <a:pt x="1562787" y="1766475"/>
                  </a:lnTo>
                  <a:lnTo>
                    <a:pt x="1520728" y="1786782"/>
                  </a:lnTo>
                  <a:lnTo>
                    <a:pt x="1477552" y="1805391"/>
                  </a:lnTo>
                  <a:lnTo>
                    <a:pt x="1433314" y="1822250"/>
                  </a:lnTo>
                  <a:lnTo>
                    <a:pt x="1388068" y="1837312"/>
                  </a:lnTo>
                  <a:lnTo>
                    <a:pt x="1341869" y="1850525"/>
                  </a:lnTo>
                  <a:lnTo>
                    <a:pt x="1294773" y="1861842"/>
                  </a:lnTo>
                  <a:lnTo>
                    <a:pt x="1246834" y="1871212"/>
                  </a:lnTo>
                  <a:lnTo>
                    <a:pt x="1198108" y="1878585"/>
                  </a:lnTo>
                  <a:lnTo>
                    <a:pt x="1148648" y="1883914"/>
                  </a:lnTo>
                  <a:lnTo>
                    <a:pt x="1098510" y="1887147"/>
                  </a:lnTo>
                  <a:lnTo>
                    <a:pt x="1047750" y="1888236"/>
                  </a:lnTo>
                  <a:lnTo>
                    <a:pt x="996989" y="1887147"/>
                  </a:lnTo>
                  <a:lnTo>
                    <a:pt x="946851" y="1883914"/>
                  </a:lnTo>
                  <a:lnTo>
                    <a:pt x="897391" y="1878585"/>
                  </a:lnTo>
                  <a:lnTo>
                    <a:pt x="848665" y="1871212"/>
                  </a:lnTo>
                  <a:lnTo>
                    <a:pt x="800726" y="1861842"/>
                  </a:lnTo>
                  <a:lnTo>
                    <a:pt x="753630" y="1850525"/>
                  </a:lnTo>
                  <a:lnTo>
                    <a:pt x="707431" y="1837312"/>
                  </a:lnTo>
                  <a:lnTo>
                    <a:pt x="662185" y="1822250"/>
                  </a:lnTo>
                  <a:lnTo>
                    <a:pt x="617947" y="1805391"/>
                  </a:lnTo>
                  <a:lnTo>
                    <a:pt x="574771" y="1786782"/>
                  </a:lnTo>
                  <a:lnTo>
                    <a:pt x="532712" y="1766475"/>
                  </a:lnTo>
                  <a:lnTo>
                    <a:pt x="491825" y="1744517"/>
                  </a:lnTo>
                  <a:lnTo>
                    <a:pt x="452165" y="1720959"/>
                  </a:lnTo>
                  <a:lnTo>
                    <a:pt x="413787" y="1695849"/>
                  </a:lnTo>
                  <a:lnTo>
                    <a:pt x="376746" y="1669239"/>
                  </a:lnTo>
                  <a:lnTo>
                    <a:pt x="341097" y="1641176"/>
                  </a:lnTo>
                  <a:lnTo>
                    <a:pt x="306895" y="1611710"/>
                  </a:lnTo>
                  <a:lnTo>
                    <a:pt x="274194" y="1580892"/>
                  </a:lnTo>
                  <a:lnTo>
                    <a:pt x="243050" y="1548770"/>
                  </a:lnTo>
                  <a:lnTo>
                    <a:pt x="213517" y="1515393"/>
                  </a:lnTo>
                  <a:lnTo>
                    <a:pt x="185650" y="1480812"/>
                  </a:lnTo>
                  <a:lnTo>
                    <a:pt x="159505" y="1445075"/>
                  </a:lnTo>
                  <a:lnTo>
                    <a:pt x="135136" y="1408232"/>
                  </a:lnTo>
                  <a:lnTo>
                    <a:pt x="112597" y="1370333"/>
                  </a:lnTo>
                  <a:lnTo>
                    <a:pt x="91945" y="1331427"/>
                  </a:lnTo>
                  <a:lnTo>
                    <a:pt x="73233" y="1291563"/>
                  </a:lnTo>
                  <a:lnTo>
                    <a:pt x="56518" y="1250792"/>
                  </a:lnTo>
                  <a:lnTo>
                    <a:pt x="41852" y="1209161"/>
                  </a:lnTo>
                  <a:lnTo>
                    <a:pt x="29293" y="1166722"/>
                  </a:lnTo>
                  <a:lnTo>
                    <a:pt x="18894" y="1123522"/>
                  </a:lnTo>
                  <a:lnTo>
                    <a:pt x="10710" y="1079613"/>
                  </a:lnTo>
                  <a:lnTo>
                    <a:pt x="4796" y="1035043"/>
                  </a:lnTo>
                  <a:lnTo>
                    <a:pt x="1208" y="989861"/>
                  </a:lnTo>
                  <a:lnTo>
                    <a:pt x="0" y="944118"/>
                  </a:lnTo>
                  <a:close/>
                </a:path>
                <a:path w="2095500" h="1888489">
                  <a:moveTo>
                    <a:pt x="10668" y="700405"/>
                  </a:moveTo>
                  <a:lnTo>
                    <a:pt x="84383" y="717512"/>
                  </a:lnTo>
                  <a:lnTo>
                    <a:pt x="122237" y="726297"/>
                  </a:lnTo>
                  <a:lnTo>
                    <a:pt x="136183" y="729533"/>
                  </a:lnTo>
                  <a:lnTo>
                    <a:pt x="187722" y="740124"/>
                  </a:lnTo>
                  <a:lnTo>
                    <a:pt x="237803" y="748411"/>
                  </a:lnTo>
                  <a:lnTo>
                    <a:pt x="288311" y="754856"/>
                  </a:lnTo>
                  <a:lnTo>
                    <a:pt x="339141" y="759460"/>
                  </a:lnTo>
                  <a:lnTo>
                    <a:pt x="390186" y="762222"/>
                  </a:lnTo>
                  <a:lnTo>
                    <a:pt x="441340" y="763143"/>
                  </a:lnTo>
                  <a:lnTo>
                    <a:pt x="492497" y="762222"/>
                  </a:lnTo>
                  <a:lnTo>
                    <a:pt x="543550" y="759460"/>
                  </a:lnTo>
                  <a:lnTo>
                    <a:pt x="594393" y="754856"/>
                  </a:lnTo>
                  <a:lnTo>
                    <a:pt x="644920" y="748411"/>
                  </a:lnTo>
                  <a:lnTo>
                    <a:pt x="695025" y="740124"/>
                  </a:lnTo>
                  <a:lnTo>
                    <a:pt x="744601" y="729996"/>
                  </a:lnTo>
                  <a:lnTo>
                    <a:pt x="794147" y="719169"/>
                  </a:lnTo>
                  <a:lnTo>
                    <a:pt x="844227" y="710310"/>
                  </a:lnTo>
                  <a:lnTo>
                    <a:pt x="894734" y="703421"/>
                  </a:lnTo>
                  <a:lnTo>
                    <a:pt x="945562" y="698500"/>
                  </a:lnTo>
                  <a:lnTo>
                    <a:pt x="996602" y="695547"/>
                  </a:lnTo>
                  <a:lnTo>
                    <a:pt x="1047750" y="694563"/>
                  </a:lnTo>
                  <a:lnTo>
                    <a:pt x="1098897" y="695547"/>
                  </a:lnTo>
                  <a:lnTo>
                    <a:pt x="1149937" y="698500"/>
                  </a:lnTo>
                  <a:lnTo>
                    <a:pt x="1200765" y="703421"/>
                  </a:lnTo>
                  <a:lnTo>
                    <a:pt x="1251272" y="710311"/>
                  </a:lnTo>
                  <a:lnTo>
                    <a:pt x="1301352" y="719169"/>
                  </a:lnTo>
                  <a:lnTo>
                    <a:pt x="1350899" y="729996"/>
                  </a:lnTo>
                  <a:lnTo>
                    <a:pt x="1401275" y="740124"/>
                  </a:lnTo>
                  <a:lnTo>
                    <a:pt x="1451902" y="748411"/>
                  </a:lnTo>
                  <a:lnTo>
                    <a:pt x="1502713" y="754856"/>
                  </a:lnTo>
                  <a:lnTo>
                    <a:pt x="1553642" y="759460"/>
                  </a:lnTo>
                  <a:lnTo>
                    <a:pt x="1604623" y="762222"/>
                  </a:lnTo>
                  <a:lnTo>
                    <a:pt x="1655587" y="763143"/>
                  </a:lnTo>
                  <a:lnTo>
                    <a:pt x="1706470" y="762222"/>
                  </a:lnTo>
                  <a:lnTo>
                    <a:pt x="1757204" y="759460"/>
                  </a:lnTo>
                  <a:lnTo>
                    <a:pt x="1807723" y="754856"/>
                  </a:lnTo>
                  <a:lnTo>
                    <a:pt x="1857961" y="748411"/>
                  </a:lnTo>
                  <a:lnTo>
                    <a:pt x="1907850" y="740124"/>
                  </a:lnTo>
                  <a:lnTo>
                    <a:pt x="1957324" y="729996"/>
                  </a:lnTo>
                  <a:lnTo>
                    <a:pt x="2031039" y="712888"/>
                  </a:lnTo>
                  <a:lnTo>
                    <a:pt x="2068893" y="704103"/>
                  </a:lnTo>
                  <a:lnTo>
                    <a:pt x="2082839" y="700867"/>
                  </a:lnTo>
                  <a:lnTo>
                    <a:pt x="2084832" y="700405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2828289" y="5606034"/>
            <a:ext cx="678180" cy="17399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r>
              <a:rPr dirty="0" sz="105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050" spc="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50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2666745" y="5779770"/>
            <a:ext cx="1035050" cy="1587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80"/>
              </a:lnSpc>
            </a:pPr>
            <a:r>
              <a:rPr dirty="0" sz="105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05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r>
              <a:rPr dirty="0" sz="105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Trebuchet MS"/>
                <a:cs typeface="Trebuchet MS"/>
              </a:rPr>
              <a:t>storage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3000501" y="5938265"/>
            <a:ext cx="380365" cy="1587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80"/>
              </a:lnSpc>
            </a:pPr>
            <a:r>
              <a:rPr dirty="0" sz="1050">
                <a:solidFill>
                  <a:srgbClr val="FFFFFF"/>
                </a:solidFill>
                <a:latin typeface="Trebuchet MS"/>
                <a:cs typeface="Trebuchet MS"/>
              </a:rPr>
              <a:t>LOB</a:t>
            </a:r>
            <a:r>
              <a:rPr dirty="0" sz="105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1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050">
              <a:latin typeface="Trebuchet MS"/>
              <a:cs typeface="Trebuchet MS"/>
            </a:endParaRPr>
          </a:p>
        </p:txBody>
      </p:sp>
      <p:pic>
        <p:nvPicPr>
          <p:cNvPr id="40" name="object 4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31920" y="2619755"/>
            <a:ext cx="313944" cy="320039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54679" y="2618232"/>
            <a:ext cx="323088" cy="332232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15539" y="2650235"/>
            <a:ext cx="260604" cy="272796"/>
          </a:xfrm>
          <a:prstGeom prst="rect">
            <a:avLst/>
          </a:prstGeom>
        </p:spPr>
      </p:pic>
      <p:sp>
        <p:nvSpPr>
          <p:cNvPr id="43" name="object 43" descr=""/>
          <p:cNvSpPr/>
          <p:nvPr/>
        </p:nvSpPr>
        <p:spPr>
          <a:xfrm>
            <a:off x="2017014" y="3068573"/>
            <a:ext cx="2688590" cy="288290"/>
          </a:xfrm>
          <a:custGeom>
            <a:avLst/>
            <a:gdLst/>
            <a:ahLst/>
            <a:cxnLst/>
            <a:rect l="l" t="t" r="r" b="b"/>
            <a:pathLst>
              <a:path w="2688590" h="288289">
                <a:moveTo>
                  <a:pt x="2688336" y="0"/>
                </a:moveTo>
                <a:lnTo>
                  <a:pt x="2688336" y="112139"/>
                </a:lnTo>
                <a:lnTo>
                  <a:pt x="2688336" y="203692"/>
                </a:lnTo>
                <a:lnTo>
                  <a:pt x="2688336" y="265408"/>
                </a:lnTo>
                <a:lnTo>
                  <a:pt x="2688336" y="288036"/>
                </a:lnTo>
                <a:lnTo>
                  <a:pt x="0" y="288036"/>
                </a:lnTo>
                <a:lnTo>
                  <a:pt x="0" y="265408"/>
                </a:lnTo>
                <a:lnTo>
                  <a:pt x="0" y="203692"/>
                </a:lnTo>
                <a:lnTo>
                  <a:pt x="0" y="112139"/>
                </a:lnTo>
                <a:lnTo>
                  <a:pt x="0" y="0"/>
                </a:lnTo>
              </a:path>
            </a:pathLst>
          </a:custGeom>
          <a:ln w="19049">
            <a:solidFill>
              <a:srgbClr val="E46C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 txBox="1"/>
          <p:nvPr/>
        </p:nvSpPr>
        <p:spPr>
          <a:xfrm>
            <a:off x="2259329" y="2902661"/>
            <a:ext cx="572770" cy="2032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 spc="-1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3016123" y="2921965"/>
            <a:ext cx="572770" cy="2032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 spc="-1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3834510" y="2941700"/>
            <a:ext cx="57277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1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2001139" y="3079445"/>
            <a:ext cx="2720340" cy="2032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66065">
              <a:lnSpc>
                <a:spcPct val="100000"/>
              </a:lnSpc>
              <a:spcBef>
                <a:spcPts val="114"/>
              </a:spcBef>
              <a:tabLst>
                <a:tab pos="1152525" algn="l"/>
                <a:tab pos="1878964" algn="l"/>
              </a:tabLst>
            </a:pPr>
            <a:r>
              <a:rPr dirty="0" sz="1150" spc="-10">
                <a:solidFill>
                  <a:srgbClr val="FFFFFF"/>
                </a:solidFill>
                <a:latin typeface="Trebuchet MS"/>
                <a:cs typeface="Trebuchet MS"/>
              </a:rPr>
              <a:t>Redshift</a:t>
            </a:r>
            <a:r>
              <a:rPr dirty="0" sz="115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baseline="-7246" sz="1725" spc="67">
                <a:solidFill>
                  <a:srgbClr val="FFFFFF"/>
                </a:solidFill>
                <a:latin typeface="Trebuchet MS"/>
                <a:cs typeface="Trebuchet MS"/>
              </a:rPr>
              <a:t>EMR</a:t>
            </a:r>
            <a:r>
              <a:rPr dirty="0" baseline="-7246" sz="1725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baseline="-14492" sz="1725" spc="-15">
                <a:solidFill>
                  <a:srgbClr val="FFFFFF"/>
                </a:solidFill>
                <a:latin typeface="Trebuchet MS"/>
                <a:cs typeface="Trebuchet MS"/>
              </a:rPr>
              <a:t>Athena</a:t>
            </a:r>
            <a:endParaRPr baseline="-14492" sz="1725">
              <a:latin typeface="Trebuchet MS"/>
              <a:cs typeface="Trebuchet MS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2464054" y="3481578"/>
            <a:ext cx="8270240" cy="1744980"/>
            <a:chOff x="2464054" y="3481578"/>
            <a:chExt cx="8270240" cy="1744980"/>
          </a:xfrm>
        </p:grpSpPr>
        <p:sp>
          <p:nvSpPr>
            <p:cNvPr id="49" name="object 49" descr=""/>
            <p:cNvSpPr/>
            <p:nvPr/>
          </p:nvSpPr>
          <p:spPr>
            <a:xfrm>
              <a:off x="3210306" y="3481578"/>
              <a:ext cx="76200" cy="375920"/>
            </a:xfrm>
            <a:custGeom>
              <a:avLst/>
              <a:gdLst/>
              <a:ahLst/>
              <a:cxnLst/>
              <a:rect l="l" t="t" r="r" b="b"/>
              <a:pathLst>
                <a:path w="76200" h="375920">
                  <a:moveTo>
                    <a:pt x="28575" y="299720"/>
                  </a:moveTo>
                  <a:lnTo>
                    <a:pt x="0" y="299720"/>
                  </a:lnTo>
                  <a:lnTo>
                    <a:pt x="38100" y="375920"/>
                  </a:lnTo>
                  <a:lnTo>
                    <a:pt x="65087" y="321945"/>
                  </a:lnTo>
                  <a:lnTo>
                    <a:pt x="32893" y="321945"/>
                  </a:lnTo>
                  <a:lnTo>
                    <a:pt x="28575" y="317754"/>
                  </a:lnTo>
                  <a:lnTo>
                    <a:pt x="28575" y="299720"/>
                  </a:lnTo>
                  <a:close/>
                </a:path>
                <a:path w="76200" h="375920">
                  <a:moveTo>
                    <a:pt x="43306" y="53975"/>
                  </a:moveTo>
                  <a:lnTo>
                    <a:pt x="32893" y="53975"/>
                  </a:lnTo>
                  <a:lnTo>
                    <a:pt x="28575" y="58293"/>
                  </a:lnTo>
                  <a:lnTo>
                    <a:pt x="28575" y="317754"/>
                  </a:lnTo>
                  <a:lnTo>
                    <a:pt x="32893" y="321945"/>
                  </a:lnTo>
                  <a:lnTo>
                    <a:pt x="43306" y="321945"/>
                  </a:lnTo>
                  <a:lnTo>
                    <a:pt x="47624" y="317754"/>
                  </a:lnTo>
                  <a:lnTo>
                    <a:pt x="47624" y="58293"/>
                  </a:lnTo>
                  <a:lnTo>
                    <a:pt x="43306" y="53975"/>
                  </a:lnTo>
                  <a:close/>
                </a:path>
                <a:path w="76200" h="375920">
                  <a:moveTo>
                    <a:pt x="76199" y="299720"/>
                  </a:moveTo>
                  <a:lnTo>
                    <a:pt x="47624" y="299720"/>
                  </a:lnTo>
                  <a:lnTo>
                    <a:pt x="47624" y="317754"/>
                  </a:lnTo>
                  <a:lnTo>
                    <a:pt x="43306" y="321945"/>
                  </a:lnTo>
                  <a:lnTo>
                    <a:pt x="65087" y="321945"/>
                  </a:lnTo>
                  <a:lnTo>
                    <a:pt x="76199" y="299720"/>
                  </a:lnTo>
                  <a:close/>
                </a:path>
                <a:path w="76200" h="375920">
                  <a:moveTo>
                    <a:pt x="38100" y="0"/>
                  </a:moveTo>
                  <a:lnTo>
                    <a:pt x="0" y="76200"/>
                  </a:lnTo>
                  <a:lnTo>
                    <a:pt x="28575" y="76200"/>
                  </a:lnTo>
                  <a:lnTo>
                    <a:pt x="28575" y="58293"/>
                  </a:lnTo>
                  <a:lnTo>
                    <a:pt x="32893" y="53975"/>
                  </a:lnTo>
                  <a:lnTo>
                    <a:pt x="65087" y="53975"/>
                  </a:lnTo>
                  <a:lnTo>
                    <a:pt x="38100" y="0"/>
                  </a:lnTo>
                  <a:close/>
                </a:path>
                <a:path w="76200" h="375920">
                  <a:moveTo>
                    <a:pt x="65087" y="53975"/>
                  </a:moveTo>
                  <a:lnTo>
                    <a:pt x="43306" y="53975"/>
                  </a:lnTo>
                  <a:lnTo>
                    <a:pt x="47624" y="58293"/>
                  </a:lnTo>
                  <a:lnTo>
                    <a:pt x="47624" y="76200"/>
                  </a:lnTo>
                  <a:lnTo>
                    <a:pt x="76199" y="76200"/>
                  </a:lnTo>
                  <a:lnTo>
                    <a:pt x="65087" y="539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2470404" y="3668268"/>
              <a:ext cx="8257540" cy="1551940"/>
            </a:xfrm>
            <a:custGeom>
              <a:avLst/>
              <a:gdLst/>
              <a:ahLst/>
              <a:cxnLst/>
              <a:rect l="l" t="t" r="r" b="b"/>
              <a:pathLst>
                <a:path w="8257540" h="1551939">
                  <a:moveTo>
                    <a:pt x="0" y="1551431"/>
                  </a:moveTo>
                  <a:lnTo>
                    <a:pt x="8257032" y="1551431"/>
                  </a:lnTo>
                  <a:lnTo>
                    <a:pt x="8257032" y="0"/>
                  </a:lnTo>
                  <a:lnTo>
                    <a:pt x="0" y="0"/>
                  </a:lnTo>
                  <a:lnTo>
                    <a:pt x="0" y="1551431"/>
                  </a:lnTo>
                  <a:close/>
                </a:path>
              </a:pathLst>
            </a:custGeom>
            <a:ln w="12700">
              <a:solidFill>
                <a:srgbClr val="B8C3F4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7281172" y="4198393"/>
              <a:ext cx="230504" cy="293370"/>
            </a:xfrm>
            <a:custGeom>
              <a:avLst/>
              <a:gdLst/>
              <a:ahLst/>
              <a:cxnLst/>
              <a:rect l="l" t="t" r="r" b="b"/>
              <a:pathLst>
                <a:path w="230504" h="293370">
                  <a:moveTo>
                    <a:pt x="219293" y="0"/>
                  </a:moveTo>
                  <a:lnTo>
                    <a:pt x="225353" y="0"/>
                  </a:lnTo>
                  <a:lnTo>
                    <a:pt x="230261" y="4947"/>
                  </a:lnTo>
                  <a:lnTo>
                    <a:pt x="230261" y="11055"/>
                  </a:lnTo>
                  <a:lnTo>
                    <a:pt x="230261" y="282122"/>
                  </a:lnTo>
                  <a:lnTo>
                    <a:pt x="230261" y="288227"/>
                  </a:lnTo>
                  <a:lnTo>
                    <a:pt x="225353" y="293177"/>
                  </a:lnTo>
                  <a:lnTo>
                    <a:pt x="219294" y="293177"/>
                  </a:lnTo>
                  <a:lnTo>
                    <a:pt x="10968" y="293177"/>
                  </a:lnTo>
                  <a:lnTo>
                    <a:pt x="4910" y="293177"/>
                  </a:lnTo>
                  <a:lnTo>
                    <a:pt x="0" y="288227"/>
                  </a:lnTo>
                  <a:lnTo>
                    <a:pt x="0" y="282122"/>
                  </a:lnTo>
                  <a:lnTo>
                    <a:pt x="0" y="11055"/>
                  </a:lnTo>
                  <a:lnTo>
                    <a:pt x="0" y="4947"/>
                  </a:lnTo>
                  <a:lnTo>
                    <a:pt x="4910" y="0"/>
                  </a:lnTo>
                  <a:lnTo>
                    <a:pt x="10967" y="0"/>
                  </a:lnTo>
                  <a:lnTo>
                    <a:pt x="219293" y="0"/>
                  </a:lnTo>
                  <a:close/>
                </a:path>
              </a:pathLst>
            </a:custGeom>
            <a:ln w="12155">
              <a:solidFill>
                <a:srgbClr val="B8C3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7305410" y="4228933"/>
              <a:ext cx="73025" cy="226060"/>
            </a:xfrm>
            <a:custGeom>
              <a:avLst/>
              <a:gdLst/>
              <a:ahLst/>
              <a:cxnLst/>
              <a:rect l="l" t="t" r="r" b="b"/>
              <a:pathLst>
                <a:path w="73025" h="226060">
                  <a:moveTo>
                    <a:pt x="6059" y="171020"/>
                  </a:moveTo>
                  <a:lnTo>
                    <a:pt x="60595" y="225991"/>
                  </a:lnTo>
                </a:path>
                <a:path w="73025" h="226060">
                  <a:moveTo>
                    <a:pt x="60595" y="171020"/>
                  </a:moveTo>
                  <a:lnTo>
                    <a:pt x="6059" y="225991"/>
                  </a:lnTo>
                </a:path>
                <a:path w="73025" h="226060">
                  <a:moveTo>
                    <a:pt x="0" y="24431"/>
                  </a:moveTo>
                  <a:lnTo>
                    <a:pt x="24238" y="48862"/>
                  </a:lnTo>
                  <a:lnTo>
                    <a:pt x="72714" y="0"/>
                  </a:lnTo>
                </a:path>
                <a:path w="73025" h="226060">
                  <a:moveTo>
                    <a:pt x="0" y="103833"/>
                  </a:moveTo>
                  <a:lnTo>
                    <a:pt x="24238" y="128265"/>
                  </a:lnTo>
                  <a:lnTo>
                    <a:pt x="72714" y="79402"/>
                  </a:lnTo>
                </a:path>
              </a:pathLst>
            </a:custGeom>
            <a:ln w="12167">
              <a:solidFill>
                <a:srgbClr val="B8C3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 descr=""/>
          <p:cNvSpPr txBox="1"/>
          <p:nvPr/>
        </p:nvSpPr>
        <p:spPr>
          <a:xfrm>
            <a:off x="8377173" y="5717235"/>
            <a:ext cx="194945" cy="1847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-14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105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-14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105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-6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6028182" y="4556886"/>
            <a:ext cx="47561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Blueprints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55" name="object 55" descr=""/>
          <p:cNvGrpSpPr/>
          <p:nvPr/>
        </p:nvGrpSpPr>
        <p:grpSpPr>
          <a:xfrm>
            <a:off x="2843783" y="4021582"/>
            <a:ext cx="5637530" cy="886460"/>
            <a:chOff x="2843783" y="4021582"/>
            <a:chExt cx="5637530" cy="886460"/>
          </a:xfrm>
        </p:grpSpPr>
        <p:sp>
          <p:nvSpPr>
            <p:cNvPr id="56" name="object 56" descr=""/>
            <p:cNvSpPr/>
            <p:nvPr/>
          </p:nvSpPr>
          <p:spPr>
            <a:xfrm>
              <a:off x="5728716" y="4027932"/>
              <a:ext cx="2746375" cy="873760"/>
            </a:xfrm>
            <a:custGeom>
              <a:avLst/>
              <a:gdLst/>
              <a:ahLst/>
              <a:cxnLst/>
              <a:rect l="l" t="t" r="r" b="b"/>
              <a:pathLst>
                <a:path w="2746375" h="873760">
                  <a:moveTo>
                    <a:pt x="0" y="145542"/>
                  </a:moveTo>
                  <a:lnTo>
                    <a:pt x="7418" y="99535"/>
                  </a:lnTo>
                  <a:lnTo>
                    <a:pt x="28078" y="59582"/>
                  </a:lnTo>
                  <a:lnTo>
                    <a:pt x="59582" y="28078"/>
                  </a:lnTo>
                  <a:lnTo>
                    <a:pt x="99535" y="7418"/>
                  </a:lnTo>
                  <a:lnTo>
                    <a:pt x="145542" y="0"/>
                  </a:lnTo>
                  <a:lnTo>
                    <a:pt x="2600706" y="0"/>
                  </a:lnTo>
                  <a:lnTo>
                    <a:pt x="2646712" y="7418"/>
                  </a:lnTo>
                  <a:lnTo>
                    <a:pt x="2686665" y="28078"/>
                  </a:lnTo>
                  <a:lnTo>
                    <a:pt x="2718169" y="59582"/>
                  </a:lnTo>
                  <a:lnTo>
                    <a:pt x="2738829" y="99535"/>
                  </a:lnTo>
                  <a:lnTo>
                    <a:pt x="2746248" y="145542"/>
                  </a:lnTo>
                  <a:lnTo>
                    <a:pt x="2746248" y="727710"/>
                  </a:lnTo>
                  <a:lnTo>
                    <a:pt x="2738829" y="773716"/>
                  </a:lnTo>
                  <a:lnTo>
                    <a:pt x="2718169" y="813669"/>
                  </a:lnTo>
                  <a:lnTo>
                    <a:pt x="2686665" y="845173"/>
                  </a:lnTo>
                  <a:lnTo>
                    <a:pt x="2646712" y="865833"/>
                  </a:lnTo>
                  <a:lnTo>
                    <a:pt x="2600706" y="873252"/>
                  </a:lnTo>
                  <a:lnTo>
                    <a:pt x="145542" y="873252"/>
                  </a:lnTo>
                  <a:lnTo>
                    <a:pt x="99535" y="865833"/>
                  </a:lnTo>
                  <a:lnTo>
                    <a:pt x="59582" y="845173"/>
                  </a:lnTo>
                  <a:lnTo>
                    <a:pt x="28078" y="813669"/>
                  </a:lnTo>
                  <a:lnTo>
                    <a:pt x="7418" y="773716"/>
                  </a:lnTo>
                  <a:lnTo>
                    <a:pt x="0" y="727710"/>
                  </a:lnTo>
                  <a:lnTo>
                    <a:pt x="0" y="145542"/>
                  </a:lnTo>
                  <a:close/>
                </a:path>
              </a:pathLst>
            </a:custGeom>
            <a:ln w="12700">
              <a:solidFill>
                <a:srgbClr val="B8C3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43783" y="4079748"/>
              <a:ext cx="856488" cy="743712"/>
            </a:xfrm>
            <a:prstGeom prst="rect">
              <a:avLst/>
            </a:prstGeom>
          </p:spPr>
        </p:pic>
        <p:sp>
          <p:nvSpPr>
            <p:cNvPr id="58" name="object 58" descr=""/>
            <p:cNvSpPr/>
            <p:nvPr/>
          </p:nvSpPr>
          <p:spPr>
            <a:xfrm>
              <a:off x="6137910" y="4179570"/>
              <a:ext cx="309880" cy="312420"/>
            </a:xfrm>
            <a:custGeom>
              <a:avLst/>
              <a:gdLst/>
              <a:ahLst/>
              <a:cxnLst/>
              <a:rect l="l" t="t" r="r" b="b"/>
              <a:pathLst>
                <a:path w="309879" h="312420">
                  <a:moveTo>
                    <a:pt x="0" y="156209"/>
                  </a:moveTo>
                  <a:lnTo>
                    <a:pt x="7882" y="106850"/>
                  </a:lnTo>
                  <a:lnTo>
                    <a:pt x="29833" y="63971"/>
                  </a:lnTo>
                  <a:lnTo>
                    <a:pt x="63313" y="30150"/>
                  </a:lnTo>
                  <a:lnTo>
                    <a:pt x="105777" y="7967"/>
                  </a:lnTo>
                  <a:lnTo>
                    <a:pt x="154686" y="0"/>
                  </a:lnTo>
                  <a:lnTo>
                    <a:pt x="203594" y="7967"/>
                  </a:lnTo>
                  <a:lnTo>
                    <a:pt x="246058" y="30150"/>
                  </a:lnTo>
                  <a:lnTo>
                    <a:pt x="279538" y="63971"/>
                  </a:lnTo>
                  <a:lnTo>
                    <a:pt x="301489" y="106850"/>
                  </a:lnTo>
                  <a:lnTo>
                    <a:pt x="309372" y="156209"/>
                  </a:lnTo>
                  <a:lnTo>
                    <a:pt x="301489" y="205569"/>
                  </a:lnTo>
                  <a:lnTo>
                    <a:pt x="279538" y="248448"/>
                  </a:lnTo>
                  <a:lnTo>
                    <a:pt x="246058" y="282269"/>
                  </a:lnTo>
                  <a:lnTo>
                    <a:pt x="203594" y="304452"/>
                  </a:lnTo>
                  <a:lnTo>
                    <a:pt x="154686" y="312419"/>
                  </a:lnTo>
                  <a:lnTo>
                    <a:pt x="105777" y="304452"/>
                  </a:lnTo>
                  <a:lnTo>
                    <a:pt x="63313" y="282269"/>
                  </a:lnTo>
                  <a:lnTo>
                    <a:pt x="29833" y="248448"/>
                  </a:lnTo>
                  <a:lnTo>
                    <a:pt x="7882" y="205569"/>
                  </a:lnTo>
                  <a:lnTo>
                    <a:pt x="0" y="156209"/>
                  </a:lnTo>
                  <a:close/>
                </a:path>
              </a:pathLst>
            </a:custGeom>
            <a:ln w="25400">
              <a:solidFill>
                <a:srgbClr val="B8C3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48209" y="4258881"/>
              <a:ext cx="106044" cy="152145"/>
            </a:xfrm>
            <a:prstGeom prst="rect">
              <a:avLst/>
            </a:prstGeom>
          </p:spPr>
        </p:pic>
      </p:grpSp>
      <p:sp>
        <p:nvSpPr>
          <p:cNvPr id="60" name="object 60" descr=""/>
          <p:cNvSpPr txBox="1"/>
          <p:nvPr/>
        </p:nvSpPr>
        <p:spPr>
          <a:xfrm>
            <a:off x="6539483" y="4561585"/>
            <a:ext cx="1091565" cy="25019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79070" marR="9525" indent="-82550">
              <a:lnSpc>
                <a:spcPct val="100000"/>
              </a:lnSpc>
              <a:tabLst>
                <a:tab pos="553085" algn="l"/>
              </a:tabLst>
            </a:pP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Resource</a:t>
            </a:r>
            <a:r>
              <a:rPr dirty="0" sz="800" spc="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Enhanced share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governance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61" name="object 61" descr=""/>
          <p:cNvGrpSpPr/>
          <p:nvPr/>
        </p:nvGrpSpPr>
        <p:grpSpPr>
          <a:xfrm>
            <a:off x="3785742" y="4163821"/>
            <a:ext cx="4275455" cy="762635"/>
            <a:chOff x="3785742" y="4163821"/>
            <a:chExt cx="4275455" cy="762635"/>
          </a:xfrm>
        </p:grpSpPr>
        <p:sp>
          <p:nvSpPr>
            <p:cNvPr id="62" name="object 62" descr=""/>
            <p:cNvSpPr/>
            <p:nvPr/>
          </p:nvSpPr>
          <p:spPr>
            <a:xfrm>
              <a:off x="6688073" y="4176521"/>
              <a:ext cx="307975" cy="312420"/>
            </a:xfrm>
            <a:custGeom>
              <a:avLst/>
              <a:gdLst/>
              <a:ahLst/>
              <a:cxnLst/>
              <a:rect l="l" t="t" r="r" b="b"/>
              <a:pathLst>
                <a:path w="307975" h="312420">
                  <a:moveTo>
                    <a:pt x="0" y="156209"/>
                  </a:moveTo>
                  <a:lnTo>
                    <a:pt x="7851" y="106850"/>
                  </a:lnTo>
                  <a:lnTo>
                    <a:pt x="29711" y="63971"/>
                  </a:lnTo>
                  <a:lnTo>
                    <a:pt x="63038" y="30150"/>
                  </a:lnTo>
                  <a:lnTo>
                    <a:pt x="105290" y="7967"/>
                  </a:lnTo>
                  <a:lnTo>
                    <a:pt x="153924" y="0"/>
                  </a:lnTo>
                  <a:lnTo>
                    <a:pt x="202557" y="7967"/>
                  </a:lnTo>
                  <a:lnTo>
                    <a:pt x="244809" y="30150"/>
                  </a:lnTo>
                  <a:lnTo>
                    <a:pt x="278136" y="63971"/>
                  </a:lnTo>
                  <a:lnTo>
                    <a:pt x="299996" y="106850"/>
                  </a:lnTo>
                  <a:lnTo>
                    <a:pt x="307848" y="156209"/>
                  </a:lnTo>
                  <a:lnTo>
                    <a:pt x="299996" y="205569"/>
                  </a:lnTo>
                  <a:lnTo>
                    <a:pt x="278136" y="248448"/>
                  </a:lnTo>
                  <a:lnTo>
                    <a:pt x="244809" y="282269"/>
                  </a:lnTo>
                  <a:lnTo>
                    <a:pt x="202557" y="304452"/>
                  </a:lnTo>
                  <a:lnTo>
                    <a:pt x="153924" y="312419"/>
                  </a:lnTo>
                  <a:lnTo>
                    <a:pt x="105290" y="304452"/>
                  </a:lnTo>
                  <a:lnTo>
                    <a:pt x="63038" y="282269"/>
                  </a:lnTo>
                  <a:lnTo>
                    <a:pt x="29711" y="248448"/>
                  </a:lnTo>
                  <a:lnTo>
                    <a:pt x="7851" y="205569"/>
                  </a:lnTo>
                  <a:lnTo>
                    <a:pt x="0" y="156209"/>
                  </a:lnTo>
                  <a:close/>
                </a:path>
              </a:pathLst>
            </a:custGeom>
            <a:ln w="25400">
              <a:solidFill>
                <a:srgbClr val="B8C3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51782" y="4249374"/>
              <a:ext cx="179923" cy="181447"/>
            </a:xfrm>
            <a:prstGeom prst="rect">
              <a:avLst/>
            </a:prstGeom>
          </p:spPr>
        </p:pic>
        <p:pic>
          <p:nvPicPr>
            <p:cNvPr id="64" name="object 6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28203" y="4184903"/>
              <a:ext cx="323088" cy="326136"/>
            </a:xfrm>
            <a:prstGeom prst="rect">
              <a:avLst/>
            </a:prstGeom>
          </p:spPr>
        </p:pic>
        <p:sp>
          <p:nvSpPr>
            <p:cNvPr id="65" name="object 65" descr=""/>
            <p:cNvSpPr/>
            <p:nvPr/>
          </p:nvSpPr>
          <p:spPr>
            <a:xfrm>
              <a:off x="7723377" y="4180077"/>
              <a:ext cx="332740" cy="335915"/>
            </a:xfrm>
            <a:custGeom>
              <a:avLst/>
              <a:gdLst/>
              <a:ahLst/>
              <a:cxnLst/>
              <a:rect l="l" t="t" r="r" b="b"/>
              <a:pathLst>
                <a:path w="332740" h="335914">
                  <a:moveTo>
                    <a:pt x="0" y="335661"/>
                  </a:moveTo>
                  <a:lnTo>
                    <a:pt x="332613" y="335661"/>
                  </a:lnTo>
                  <a:lnTo>
                    <a:pt x="332613" y="0"/>
                  </a:lnTo>
                  <a:lnTo>
                    <a:pt x="0" y="0"/>
                  </a:lnTo>
                  <a:lnTo>
                    <a:pt x="0" y="335661"/>
                  </a:lnTo>
                  <a:close/>
                </a:path>
              </a:pathLst>
            </a:custGeom>
            <a:ln w="9525">
              <a:solidFill>
                <a:srgbClr val="B8C3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3785743" y="4767465"/>
              <a:ext cx="762000" cy="158750"/>
            </a:xfrm>
            <a:custGeom>
              <a:avLst/>
              <a:gdLst/>
              <a:ahLst/>
              <a:cxnLst/>
              <a:rect l="l" t="t" r="r" b="b"/>
              <a:pathLst>
                <a:path w="762000" h="158750">
                  <a:moveTo>
                    <a:pt x="762000" y="0"/>
                  </a:moveTo>
                  <a:lnTo>
                    <a:pt x="714756" y="0"/>
                  </a:lnTo>
                  <a:lnTo>
                    <a:pt x="0" y="0"/>
                  </a:lnTo>
                  <a:lnTo>
                    <a:pt x="0" y="158483"/>
                  </a:lnTo>
                  <a:lnTo>
                    <a:pt x="714756" y="158483"/>
                  </a:lnTo>
                  <a:lnTo>
                    <a:pt x="762000" y="158483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 descr=""/>
          <p:cNvSpPr txBox="1"/>
          <p:nvPr/>
        </p:nvSpPr>
        <p:spPr>
          <a:xfrm>
            <a:off x="7668768" y="4579620"/>
            <a:ext cx="623570" cy="23241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0325">
              <a:lnSpc>
                <a:spcPts val="905"/>
              </a:lnSpc>
            </a:pP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Centralized</a:t>
            </a:r>
            <a:endParaRPr sz="800">
              <a:latin typeface="Trebuchet MS"/>
              <a:cs typeface="Trebuchet MS"/>
            </a:endParaRPr>
          </a:p>
          <a:p>
            <a:pPr marL="34925">
              <a:lnSpc>
                <a:spcPts val="919"/>
              </a:lnSpc>
            </a:pP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catalog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3773551" y="4753813"/>
            <a:ext cx="14916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</a:rPr>
              <a:t>Organization-wide</a:t>
            </a:r>
            <a:r>
              <a:rPr dirty="0" sz="1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</a:rPr>
              <a:t>sharing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69" name="object 69" descr=""/>
          <p:cNvGrpSpPr/>
          <p:nvPr/>
        </p:nvGrpSpPr>
        <p:grpSpPr>
          <a:xfrm>
            <a:off x="6108191" y="2648711"/>
            <a:ext cx="5161915" cy="2103120"/>
            <a:chOff x="6108191" y="2648711"/>
            <a:chExt cx="5161915" cy="2103120"/>
          </a:xfrm>
        </p:grpSpPr>
        <p:pic>
          <p:nvPicPr>
            <p:cNvPr id="70" name="object 7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85859" y="4008119"/>
              <a:ext cx="856488" cy="743712"/>
            </a:xfrm>
            <a:prstGeom prst="rect">
              <a:avLst/>
            </a:prstGeom>
          </p:spPr>
        </p:pic>
        <p:pic>
          <p:nvPicPr>
            <p:cNvPr id="71" name="object 7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36763" y="2709671"/>
              <a:ext cx="329183" cy="417575"/>
            </a:xfrm>
            <a:prstGeom prst="rect">
              <a:avLst/>
            </a:prstGeom>
          </p:spPr>
        </p:pic>
        <p:pic>
          <p:nvPicPr>
            <p:cNvPr id="72" name="object 7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946891" y="2648711"/>
              <a:ext cx="323088" cy="332232"/>
            </a:xfrm>
            <a:prstGeom prst="rect">
              <a:avLst/>
            </a:prstGeom>
          </p:spPr>
        </p:pic>
        <p:pic>
          <p:nvPicPr>
            <p:cNvPr id="73" name="object 73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08191" y="2822447"/>
              <a:ext cx="315467" cy="304800"/>
            </a:xfrm>
            <a:prstGeom prst="rect">
              <a:avLst/>
            </a:prstGeom>
          </p:spPr>
        </p:pic>
      </p:grpSp>
      <p:sp>
        <p:nvSpPr>
          <p:cNvPr id="74" name="object 74" descr=""/>
          <p:cNvSpPr txBox="1"/>
          <p:nvPr/>
        </p:nvSpPr>
        <p:spPr>
          <a:xfrm>
            <a:off x="2602229" y="3855733"/>
            <a:ext cx="3056255" cy="85026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1000" spc="-25">
                <a:solidFill>
                  <a:srgbClr val="FFFFFF"/>
                </a:solidFill>
                <a:latin typeface="Trebuchet MS"/>
                <a:cs typeface="Trebuchet MS"/>
              </a:rPr>
              <a:t>Federated</a:t>
            </a: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</a:rPr>
              <a:t> governance</a:t>
            </a:r>
            <a:endParaRPr sz="1000">
              <a:latin typeface="Trebuchet MS"/>
              <a:cs typeface="Trebuchet MS"/>
            </a:endParaRPr>
          </a:p>
          <a:p>
            <a:pPr marL="1183005">
              <a:lnSpc>
                <a:spcPct val="100000"/>
              </a:lnSpc>
              <a:spcBef>
                <a:spcPts val="204"/>
              </a:spcBef>
            </a:pPr>
            <a:r>
              <a:rPr dirty="0" sz="1000" spc="-25">
                <a:solidFill>
                  <a:srgbClr val="FFFFFF"/>
                </a:solidFill>
                <a:latin typeface="Trebuchet MS"/>
                <a:cs typeface="Trebuchet MS"/>
              </a:rPr>
              <a:t>Unified</a:t>
            </a:r>
            <a:r>
              <a:rPr dirty="0" sz="1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FFFFFF"/>
                </a:solidFill>
                <a:latin typeface="Trebuchet MS"/>
                <a:cs typeface="Trebuchet MS"/>
              </a:rPr>
              <a:t>policy </a:t>
            </a: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</a:rPr>
              <a:t>management</a:t>
            </a:r>
            <a:endParaRPr sz="1000">
              <a:latin typeface="Trebuchet MS"/>
              <a:cs typeface="Trebuchet MS"/>
            </a:endParaRPr>
          </a:p>
          <a:p>
            <a:pPr marL="1189990" marR="5080" indent="-4445">
              <a:lnSpc>
                <a:spcPts val="1889"/>
              </a:lnSpc>
            </a:pPr>
            <a:r>
              <a:rPr dirty="0" sz="1000" spc="-30">
                <a:solidFill>
                  <a:srgbClr val="FFFFFF"/>
                </a:solidFill>
                <a:latin typeface="Trebuchet MS"/>
                <a:cs typeface="Trebuchet MS"/>
              </a:rPr>
              <a:t>Centralized</a:t>
            </a:r>
            <a:r>
              <a:rPr dirty="0" sz="1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</a:rPr>
              <a:t>governance</a:t>
            </a:r>
            <a:r>
              <a:rPr dirty="0" sz="1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Trebuchet MS"/>
                <a:cs typeface="Trebuchet MS"/>
              </a:rPr>
              <a:t>audit </a:t>
            </a:r>
            <a:r>
              <a:rPr dirty="0" sz="1000" spc="-30">
                <a:solidFill>
                  <a:srgbClr val="FFFFFF"/>
                </a:solidFill>
                <a:latin typeface="Trebuchet MS"/>
                <a:cs typeface="Trebuchet MS"/>
              </a:rPr>
              <a:t>Federated</a:t>
            </a: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dirty="0" sz="1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</a:rPr>
              <a:t>control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9" name="object 7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75" name="object 75" descr=""/>
          <p:cNvSpPr txBox="1"/>
          <p:nvPr/>
        </p:nvSpPr>
        <p:spPr>
          <a:xfrm>
            <a:off x="460959" y="5507532"/>
            <a:ext cx="12966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94A3ED"/>
                </a:solidFill>
                <a:latin typeface="Trebuchet MS"/>
                <a:cs typeface="Trebuchet MS"/>
              </a:rPr>
              <a:t>Data</a:t>
            </a:r>
            <a:r>
              <a:rPr dirty="0" sz="1400" spc="40" b="1">
                <a:solidFill>
                  <a:srgbClr val="94A3ED"/>
                </a:solidFill>
                <a:latin typeface="Trebuchet MS"/>
                <a:cs typeface="Trebuchet MS"/>
              </a:rPr>
              <a:t> </a:t>
            </a:r>
            <a:r>
              <a:rPr dirty="0" sz="1400" spc="-10" b="1">
                <a:solidFill>
                  <a:srgbClr val="94A3ED"/>
                </a:solidFill>
                <a:latin typeface="Trebuchet MS"/>
                <a:cs typeface="Trebuchet MS"/>
              </a:rPr>
              <a:t>producers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460959" y="4217873"/>
            <a:ext cx="1537970" cy="454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 b="1">
                <a:solidFill>
                  <a:srgbClr val="94A3ED"/>
                </a:solidFill>
                <a:latin typeface="Trebuchet MS"/>
                <a:cs typeface="Trebuchet MS"/>
              </a:rPr>
              <a:t>Data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10" b="1">
                <a:solidFill>
                  <a:srgbClr val="94A3ED"/>
                </a:solidFill>
                <a:latin typeface="Trebuchet MS"/>
                <a:cs typeface="Trebuchet MS"/>
              </a:rPr>
              <a:t>governance/mesh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459740" y="2925013"/>
            <a:ext cx="94805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solidFill>
                  <a:srgbClr val="94A3ED"/>
                </a:solidFill>
                <a:latin typeface="Trebuchet MS"/>
                <a:cs typeface="Trebuchet MS"/>
              </a:rPr>
              <a:t>Consumers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8" name="object 7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95"/>
              <a:t>What</a:t>
            </a:r>
            <a:r>
              <a:rPr dirty="0" spc="-85"/>
              <a:t> </a:t>
            </a:r>
            <a:r>
              <a:rPr dirty="0"/>
              <a:t>is</a:t>
            </a:r>
            <a:r>
              <a:rPr dirty="0" spc="-95"/>
              <a:t> </a:t>
            </a:r>
            <a:r>
              <a:rPr dirty="0"/>
              <a:t>data</a:t>
            </a:r>
            <a:r>
              <a:rPr dirty="0" spc="-80"/>
              <a:t> </a:t>
            </a:r>
            <a:r>
              <a:rPr dirty="0" spc="-10"/>
              <a:t>mesh?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80"/>
              <a:t>Data</a:t>
            </a:r>
            <a:r>
              <a:rPr dirty="0" spc="-155"/>
              <a:t> </a:t>
            </a:r>
            <a:r>
              <a:rPr dirty="0" spc="-10"/>
              <a:t>discovery</a:t>
            </a:r>
            <a:r>
              <a:rPr dirty="0" spc="-170"/>
              <a:t> </a:t>
            </a:r>
            <a:r>
              <a:rPr dirty="0" spc="65"/>
              <a:t>from</a:t>
            </a:r>
            <a:r>
              <a:rPr dirty="0" spc="-150"/>
              <a:t> </a:t>
            </a:r>
            <a:r>
              <a:rPr dirty="0"/>
              <a:t>end</a:t>
            </a:r>
            <a:r>
              <a:rPr dirty="0" spc="-165"/>
              <a:t> </a:t>
            </a:r>
            <a:r>
              <a:rPr dirty="0"/>
              <a:t>to</a:t>
            </a:r>
            <a:r>
              <a:rPr dirty="0" spc="-175"/>
              <a:t> </a:t>
            </a:r>
            <a:r>
              <a:rPr dirty="0" spc="-65"/>
              <a:t>end:</a:t>
            </a:r>
            <a:r>
              <a:rPr dirty="0" spc="-160"/>
              <a:t> </a:t>
            </a:r>
            <a:r>
              <a:rPr dirty="0" spc="85"/>
              <a:t>Catalog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05104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614"/>
              </a:spcBef>
              <a:buSzPct val="89583"/>
              <a:buAutoNum type="arabicPeriod"/>
              <a:tabLst>
                <a:tab pos="469265" algn="l"/>
              </a:tabLst>
            </a:pPr>
            <a:r>
              <a:rPr dirty="0" sz="2400" b="0">
                <a:latin typeface="Trebuchet MS"/>
                <a:cs typeface="Trebuchet MS"/>
              </a:rPr>
              <a:t>Business</a:t>
            </a:r>
            <a:r>
              <a:rPr dirty="0" sz="2400" spc="30" b="0">
                <a:latin typeface="Trebuchet MS"/>
                <a:cs typeface="Trebuchet MS"/>
              </a:rPr>
              <a:t> </a:t>
            </a:r>
            <a:r>
              <a:rPr dirty="0" sz="2400" spc="-20" b="0">
                <a:latin typeface="Trebuchet MS"/>
                <a:cs typeface="Trebuchet MS"/>
              </a:rPr>
              <a:t>catalog:</a:t>
            </a:r>
            <a:r>
              <a:rPr dirty="0" sz="2400" spc="60" b="0">
                <a:latin typeface="Trebuchet MS"/>
                <a:cs typeface="Trebuchet MS"/>
              </a:rPr>
              <a:t> </a:t>
            </a:r>
            <a:r>
              <a:rPr dirty="0" sz="2400" b="0">
                <a:latin typeface="Trebuchet MS"/>
                <a:cs typeface="Trebuchet MS"/>
              </a:rPr>
              <a:t>Search</a:t>
            </a:r>
            <a:r>
              <a:rPr dirty="0" sz="2400" spc="50" b="0">
                <a:latin typeface="Trebuchet MS"/>
                <a:cs typeface="Trebuchet MS"/>
              </a:rPr>
              <a:t> </a:t>
            </a:r>
            <a:r>
              <a:rPr dirty="0" sz="2400" b="0">
                <a:latin typeface="Trebuchet MS"/>
                <a:cs typeface="Trebuchet MS"/>
              </a:rPr>
              <a:t>based</a:t>
            </a:r>
            <a:r>
              <a:rPr dirty="0" sz="2400" spc="65" b="0">
                <a:latin typeface="Trebuchet MS"/>
                <a:cs typeface="Trebuchet MS"/>
              </a:rPr>
              <a:t> </a:t>
            </a:r>
            <a:r>
              <a:rPr dirty="0" sz="2400" spc="90" b="0">
                <a:latin typeface="Trebuchet MS"/>
                <a:cs typeface="Trebuchet MS"/>
              </a:rPr>
              <a:t>on</a:t>
            </a:r>
            <a:r>
              <a:rPr dirty="0" sz="2400" spc="25" b="0">
                <a:latin typeface="Trebuchet MS"/>
                <a:cs typeface="Trebuchet MS"/>
              </a:rPr>
              <a:t> </a:t>
            </a:r>
            <a:r>
              <a:rPr dirty="0" sz="2400" b="0">
                <a:latin typeface="Trebuchet MS"/>
                <a:cs typeface="Trebuchet MS"/>
              </a:rPr>
              <a:t>business</a:t>
            </a:r>
            <a:r>
              <a:rPr dirty="0" sz="2400" spc="55" b="0">
                <a:latin typeface="Trebuchet MS"/>
                <a:cs typeface="Trebuchet MS"/>
              </a:rPr>
              <a:t> </a:t>
            </a:r>
            <a:r>
              <a:rPr dirty="0" sz="2400" spc="-10" b="0">
                <a:latin typeface="Trebuchet MS"/>
                <a:cs typeface="Trebuchet MS"/>
              </a:rPr>
              <a:t>glossaries</a:t>
            </a:r>
            <a:endParaRPr sz="24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1515"/>
              </a:spcBef>
              <a:buSzPct val="89583"/>
              <a:buAutoNum type="arabicPeriod"/>
              <a:tabLst>
                <a:tab pos="469265" algn="l"/>
              </a:tabLst>
            </a:pPr>
            <a:r>
              <a:rPr dirty="0" sz="2400" b="0">
                <a:latin typeface="Trebuchet MS"/>
                <a:cs typeface="Trebuchet MS"/>
              </a:rPr>
              <a:t>Data</a:t>
            </a:r>
            <a:r>
              <a:rPr dirty="0" sz="2400" spc="-50" b="0">
                <a:latin typeface="Trebuchet MS"/>
                <a:cs typeface="Trebuchet MS"/>
              </a:rPr>
              <a:t> </a:t>
            </a:r>
            <a:r>
              <a:rPr dirty="0" sz="2400" spc="50" b="0">
                <a:latin typeface="Trebuchet MS"/>
                <a:cs typeface="Trebuchet MS"/>
              </a:rPr>
              <a:t>and</a:t>
            </a:r>
            <a:r>
              <a:rPr dirty="0" sz="2400" spc="-40" b="0">
                <a:latin typeface="Trebuchet MS"/>
                <a:cs typeface="Trebuchet MS"/>
              </a:rPr>
              <a:t> </a:t>
            </a:r>
            <a:r>
              <a:rPr dirty="0" sz="2400" spc="-20" b="0">
                <a:latin typeface="Trebuchet MS"/>
                <a:cs typeface="Trebuchet MS"/>
              </a:rPr>
              <a:t>technical catalog:</a:t>
            </a:r>
            <a:r>
              <a:rPr dirty="0" sz="2400" spc="-40" b="0">
                <a:latin typeface="Trebuchet MS"/>
                <a:cs typeface="Trebuchet MS"/>
              </a:rPr>
              <a:t> </a:t>
            </a:r>
            <a:r>
              <a:rPr dirty="0" sz="2400" b="0">
                <a:latin typeface="Trebuchet MS"/>
                <a:cs typeface="Trebuchet MS"/>
              </a:rPr>
              <a:t>Search</a:t>
            </a:r>
            <a:r>
              <a:rPr dirty="0" sz="2400" spc="-30" b="0">
                <a:latin typeface="Trebuchet MS"/>
                <a:cs typeface="Trebuchet MS"/>
              </a:rPr>
              <a:t> </a:t>
            </a:r>
            <a:r>
              <a:rPr dirty="0" sz="2400" b="0">
                <a:latin typeface="Trebuchet MS"/>
                <a:cs typeface="Trebuchet MS"/>
              </a:rPr>
              <a:t>based</a:t>
            </a:r>
            <a:r>
              <a:rPr dirty="0" sz="2400" spc="-35" b="0">
                <a:latin typeface="Trebuchet MS"/>
                <a:cs typeface="Trebuchet MS"/>
              </a:rPr>
              <a:t> </a:t>
            </a:r>
            <a:r>
              <a:rPr dirty="0" sz="2400" spc="90" b="0">
                <a:latin typeface="Trebuchet MS"/>
                <a:cs typeface="Trebuchet MS"/>
              </a:rPr>
              <a:t>on</a:t>
            </a:r>
            <a:r>
              <a:rPr dirty="0" sz="2400" spc="-35" b="0">
                <a:latin typeface="Trebuchet MS"/>
                <a:cs typeface="Trebuchet MS"/>
              </a:rPr>
              <a:t> </a:t>
            </a:r>
            <a:r>
              <a:rPr dirty="0" sz="2400" b="0">
                <a:latin typeface="Trebuchet MS"/>
                <a:cs typeface="Trebuchet MS"/>
              </a:rPr>
              <a:t>the</a:t>
            </a:r>
            <a:r>
              <a:rPr dirty="0" sz="2400" spc="-40" b="0">
                <a:latin typeface="Trebuchet MS"/>
                <a:cs typeface="Trebuchet MS"/>
              </a:rPr>
              <a:t> </a:t>
            </a:r>
            <a:r>
              <a:rPr dirty="0" sz="2400" b="0">
                <a:latin typeface="Trebuchet MS"/>
                <a:cs typeface="Trebuchet MS"/>
              </a:rPr>
              <a:t>schema</a:t>
            </a:r>
            <a:r>
              <a:rPr dirty="0" sz="2400" spc="-50" b="0">
                <a:latin typeface="Trebuchet MS"/>
                <a:cs typeface="Trebuchet MS"/>
              </a:rPr>
              <a:t> </a:t>
            </a:r>
            <a:r>
              <a:rPr dirty="0" sz="2400" spc="50" b="0">
                <a:latin typeface="Trebuchet MS"/>
                <a:cs typeface="Trebuchet MS"/>
              </a:rPr>
              <a:t>and</a:t>
            </a:r>
            <a:r>
              <a:rPr dirty="0" sz="2400" spc="-35" b="0">
                <a:latin typeface="Trebuchet MS"/>
                <a:cs typeface="Trebuchet MS"/>
              </a:rPr>
              <a:t> </a:t>
            </a:r>
            <a:r>
              <a:rPr dirty="0" sz="2400" spc="-10" b="0">
                <a:latin typeface="Trebuchet MS"/>
                <a:cs typeface="Trebuchet MS"/>
              </a:rPr>
              <a:t>location</a:t>
            </a:r>
            <a:endParaRPr sz="2400">
              <a:latin typeface="Trebuchet MS"/>
              <a:cs typeface="Trebuchet MS"/>
            </a:endParaRPr>
          </a:p>
          <a:p>
            <a:pPr marL="469900" marR="5080" indent="-457200">
              <a:lnSpc>
                <a:spcPts val="2590"/>
              </a:lnSpc>
              <a:spcBef>
                <a:spcPts val="1839"/>
              </a:spcBef>
              <a:buSzPct val="89583"/>
              <a:buAutoNum type="arabicPeriod"/>
              <a:tabLst>
                <a:tab pos="469900" algn="l"/>
              </a:tabLst>
            </a:pPr>
            <a:r>
              <a:rPr dirty="0" sz="2400" spc="45" b="0">
                <a:latin typeface="Trebuchet MS"/>
                <a:cs typeface="Trebuchet MS"/>
              </a:rPr>
              <a:t>Knowledge</a:t>
            </a:r>
            <a:r>
              <a:rPr dirty="0" sz="2400" spc="-70" b="0">
                <a:latin typeface="Trebuchet MS"/>
                <a:cs typeface="Trebuchet MS"/>
              </a:rPr>
              <a:t> </a:t>
            </a:r>
            <a:r>
              <a:rPr dirty="0" sz="2400" b="0">
                <a:latin typeface="Trebuchet MS"/>
                <a:cs typeface="Trebuchet MS"/>
              </a:rPr>
              <a:t>graph:</a:t>
            </a:r>
            <a:r>
              <a:rPr dirty="0" sz="2400" spc="-65" b="0">
                <a:latin typeface="Trebuchet MS"/>
                <a:cs typeface="Trebuchet MS"/>
              </a:rPr>
              <a:t> </a:t>
            </a:r>
            <a:r>
              <a:rPr dirty="0" sz="2400" b="0">
                <a:latin typeface="Trebuchet MS"/>
                <a:cs typeface="Trebuchet MS"/>
              </a:rPr>
              <a:t>Semantic</a:t>
            </a:r>
            <a:r>
              <a:rPr dirty="0" sz="2400" spc="-65" b="0">
                <a:latin typeface="Trebuchet MS"/>
                <a:cs typeface="Trebuchet MS"/>
              </a:rPr>
              <a:t> </a:t>
            </a:r>
            <a:r>
              <a:rPr dirty="0" sz="2400" b="0">
                <a:latin typeface="Trebuchet MS"/>
                <a:cs typeface="Trebuchet MS"/>
              </a:rPr>
              <a:t>search</a:t>
            </a:r>
            <a:r>
              <a:rPr dirty="0" sz="2400" spc="-55" b="0">
                <a:latin typeface="Trebuchet MS"/>
                <a:cs typeface="Trebuchet MS"/>
              </a:rPr>
              <a:t> </a:t>
            </a:r>
            <a:r>
              <a:rPr dirty="0" sz="2400" b="0">
                <a:latin typeface="Trebuchet MS"/>
                <a:cs typeface="Trebuchet MS"/>
              </a:rPr>
              <a:t>based</a:t>
            </a:r>
            <a:r>
              <a:rPr dirty="0" sz="2400" spc="-50" b="0">
                <a:latin typeface="Trebuchet MS"/>
                <a:cs typeface="Trebuchet MS"/>
              </a:rPr>
              <a:t> </a:t>
            </a:r>
            <a:r>
              <a:rPr dirty="0" sz="2400" spc="90" b="0">
                <a:latin typeface="Trebuchet MS"/>
                <a:cs typeface="Trebuchet MS"/>
              </a:rPr>
              <a:t>on</a:t>
            </a:r>
            <a:r>
              <a:rPr dirty="0" sz="2400" spc="-80" b="0">
                <a:latin typeface="Trebuchet MS"/>
                <a:cs typeface="Trebuchet MS"/>
              </a:rPr>
              <a:t> </a:t>
            </a:r>
            <a:r>
              <a:rPr dirty="0" sz="2400" b="0">
                <a:latin typeface="Trebuchet MS"/>
                <a:cs typeface="Trebuchet MS"/>
              </a:rPr>
              <a:t>the</a:t>
            </a:r>
            <a:r>
              <a:rPr dirty="0" sz="2400" spc="-65" b="0">
                <a:latin typeface="Trebuchet MS"/>
                <a:cs typeface="Trebuchet MS"/>
              </a:rPr>
              <a:t> </a:t>
            </a:r>
            <a:r>
              <a:rPr dirty="0" sz="2400" spc="-20" b="0">
                <a:latin typeface="Trebuchet MS"/>
                <a:cs typeface="Trebuchet MS"/>
              </a:rPr>
              <a:t>related</a:t>
            </a:r>
            <a:r>
              <a:rPr dirty="0" sz="2400" spc="-55" b="0">
                <a:latin typeface="Trebuchet MS"/>
                <a:cs typeface="Trebuchet MS"/>
              </a:rPr>
              <a:t> </a:t>
            </a:r>
            <a:r>
              <a:rPr dirty="0" sz="2400" spc="-50" b="0">
                <a:latin typeface="Trebuchet MS"/>
                <a:cs typeface="Trebuchet MS"/>
              </a:rPr>
              <a:t>entities,</a:t>
            </a:r>
            <a:r>
              <a:rPr dirty="0" sz="2400" spc="-60" b="0">
                <a:latin typeface="Trebuchet MS"/>
                <a:cs typeface="Trebuchet MS"/>
              </a:rPr>
              <a:t> </a:t>
            </a:r>
            <a:r>
              <a:rPr dirty="0" sz="2400" spc="-10" b="0">
                <a:latin typeface="Trebuchet MS"/>
                <a:cs typeface="Trebuchet MS"/>
              </a:rPr>
              <a:t>maps, </a:t>
            </a:r>
            <a:r>
              <a:rPr dirty="0" sz="2400" spc="50" b="0">
                <a:latin typeface="Trebuchet MS"/>
                <a:cs typeface="Trebuchet MS"/>
              </a:rPr>
              <a:t>and</a:t>
            </a:r>
            <a:r>
              <a:rPr dirty="0" sz="2400" spc="-90" b="0">
                <a:latin typeface="Trebuchet MS"/>
                <a:cs typeface="Trebuchet MS"/>
              </a:rPr>
              <a:t> </a:t>
            </a:r>
            <a:r>
              <a:rPr dirty="0" sz="2400" spc="-10" b="0">
                <a:latin typeface="Trebuchet MS"/>
                <a:cs typeface="Trebuchet MS"/>
              </a:rPr>
              <a:t>ontologies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026" y="2642438"/>
            <a:ext cx="4736465" cy="1416050"/>
          </a:xfrm>
          <a:prstGeom prst="rect"/>
        </p:spPr>
        <p:txBody>
          <a:bodyPr wrap="square" lIns="0" tIns="95250" rIns="0" bIns="0" rtlCol="0" vert="horz">
            <a:spAutoFit/>
          </a:bodyPr>
          <a:lstStyle/>
          <a:p>
            <a:pPr marL="12700" marR="5080">
              <a:lnSpc>
                <a:spcPts val="5190"/>
              </a:lnSpc>
              <a:spcBef>
                <a:spcPts val="750"/>
              </a:spcBef>
            </a:pPr>
            <a:r>
              <a:rPr dirty="0" sz="4800" spc="125"/>
              <a:t>Why</a:t>
            </a:r>
            <a:r>
              <a:rPr dirty="0" sz="4800" spc="-225"/>
              <a:t> </a:t>
            </a:r>
            <a:r>
              <a:rPr dirty="0" sz="4800"/>
              <a:t>use</a:t>
            </a:r>
            <a:r>
              <a:rPr dirty="0" sz="4800" spc="-225"/>
              <a:t> </a:t>
            </a:r>
            <a:r>
              <a:rPr dirty="0" sz="4800"/>
              <a:t>a </a:t>
            </a:r>
            <a:r>
              <a:rPr dirty="0" sz="4800" spc="125"/>
              <a:t>graph</a:t>
            </a:r>
            <a:r>
              <a:rPr dirty="0" sz="4800" spc="-170"/>
              <a:t> </a:t>
            </a:r>
            <a:r>
              <a:rPr dirty="0" sz="4800" spc="-10"/>
              <a:t>database?</a:t>
            </a:r>
            <a:endParaRPr sz="48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15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2020804" y="6387833"/>
            <a:ext cx="92710" cy="16256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900">
                <a:latin typeface="Trebuchet MS"/>
                <a:cs typeface="Trebuchet MS"/>
              </a:rPr>
              <a:t>8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12316" y="6459066"/>
            <a:ext cx="2841625" cy="13144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Services,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reserved.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10838815" cy="1183640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/>
              <a:t>Graph</a:t>
            </a:r>
            <a:r>
              <a:rPr dirty="0" spc="-70"/>
              <a:t> </a:t>
            </a:r>
            <a:r>
              <a:rPr dirty="0"/>
              <a:t>query</a:t>
            </a:r>
            <a:r>
              <a:rPr dirty="0" spc="-65"/>
              <a:t> </a:t>
            </a:r>
            <a:r>
              <a:rPr dirty="0" spc="100"/>
              <a:t>languages</a:t>
            </a:r>
            <a:r>
              <a:rPr dirty="0" spc="-70"/>
              <a:t> </a:t>
            </a:r>
            <a:r>
              <a:rPr dirty="0" spc="-20"/>
              <a:t>are</a:t>
            </a:r>
            <a:r>
              <a:rPr dirty="0" spc="-75"/>
              <a:t> </a:t>
            </a:r>
            <a:r>
              <a:rPr dirty="0"/>
              <a:t>designed</a:t>
            </a:r>
            <a:r>
              <a:rPr dirty="0" spc="-75"/>
              <a:t> </a:t>
            </a:r>
            <a:r>
              <a:rPr dirty="0"/>
              <a:t>to</a:t>
            </a:r>
            <a:r>
              <a:rPr dirty="0" spc="-95"/>
              <a:t> </a:t>
            </a:r>
            <a:r>
              <a:rPr dirty="0" spc="30"/>
              <a:t>move </a:t>
            </a:r>
            <a:r>
              <a:rPr dirty="0" spc="60"/>
              <a:t>through</a:t>
            </a:r>
            <a:r>
              <a:rPr dirty="0" spc="-120"/>
              <a:t> </a:t>
            </a:r>
            <a:r>
              <a:rPr dirty="0" spc="-20"/>
              <a:t>data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432242" y="2264219"/>
            <a:ext cx="9318625" cy="2571750"/>
            <a:chOff x="1432242" y="2264219"/>
            <a:chExt cx="9318625" cy="257175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6508" y="2273808"/>
              <a:ext cx="2539999" cy="255270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4821682" y="2268982"/>
              <a:ext cx="2548890" cy="2562225"/>
            </a:xfrm>
            <a:custGeom>
              <a:avLst/>
              <a:gdLst/>
              <a:ahLst/>
              <a:cxnLst/>
              <a:rect l="l" t="t" r="r" b="b"/>
              <a:pathLst>
                <a:path w="2548890" h="2562225">
                  <a:moveTo>
                    <a:pt x="0" y="2562225"/>
                  </a:moveTo>
                  <a:lnTo>
                    <a:pt x="2548509" y="2562225"/>
                  </a:lnTo>
                  <a:lnTo>
                    <a:pt x="2548509" y="0"/>
                  </a:lnTo>
                  <a:lnTo>
                    <a:pt x="0" y="0"/>
                  </a:lnTo>
                  <a:lnTo>
                    <a:pt x="0" y="2562225"/>
                  </a:lnTo>
                  <a:close/>
                </a:path>
              </a:pathLst>
            </a:custGeom>
            <a:ln w="9525">
              <a:solidFill>
                <a:srgbClr val="ED767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1704" y="2273808"/>
              <a:ext cx="2540508" cy="255270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437005" y="2268982"/>
              <a:ext cx="2550160" cy="2562225"/>
            </a:xfrm>
            <a:custGeom>
              <a:avLst/>
              <a:gdLst/>
              <a:ahLst/>
              <a:cxnLst/>
              <a:rect l="l" t="t" r="r" b="b"/>
              <a:pathLst>
                <a:path w="2550160" h="2562225">
                  <a:moveTo>
                    <a:pt x="0" y="2562225"/>
                  </a:moveTo>
                  <a:lnTo>
                    <a:pt x="2550033" y="2562225"/>
                  </a:lnTo>
                  <a:lnTo>
                    <a:pt x="2550033" y="0"/>
                  </a:lnTo>
                  <a:lnTo>
                    <a:pt x="0" y="0"/>
                  </a:lnTo>
                  <a:lnTo>
                    <a:pt x="0" y="2562225"/>
                  </a:lnTo>
                  <a:close/>
                </a:path>
              </a:pathLst>
            </a:custGeom>
            <a:ln w="9524">
              <a:solidFill>
                <a:srgbClr val="ED767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09787" y="2273808"/>
              <a:ext cx="2540507" cy="2552700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3755136" y="3549396"/>
              <a:ext cx="1298575" cy="384175"/>
            </a:xfrm>
            <a:custGeom>
              <a:avLst/>
              <a:gdLst/>
              <a:ahLst/>
              <a:cxnLst/>
              <a:rect l="l" t="t" r="r" b="b"/>
              <a:pathLst>
                <a:path w="1298575" h="384175">
                  <a:moveTo>
                    <a:pt x="1106424" y="0"/>
                  </a:moveTo>
                  <a:lnTo>
                    <a:pt x="1106424" y="96011"/>
                  </a:lnTo>
                  <a:lnTo>
                    <a:pt x="0" y="96011"/>
                  </a:lnTo>
                  <a:lnTo>
                    <a:pt x="0" y="288035"/>
                  </a:lnTo>
                  <a:lnTo>
                    <a:pt x="1106424" y="288035"/>
                  </a:lnTo>
                  <a:lnTo>
                    <a:pt x="1106424" y="384047"/>
                  </a:lnTo>
                  <a:lnTo>
                    <a:pt x="1298448" y="192023"/>
                  </a:lnTo>
                  <a:lnTo>
                    <a:pt x="1106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755136" y="3549396"/>
              <a:ext cx="1298575" cy="384175"/>
            </a:xfrm>
            <a:custGeom>
              <a:avLst/>
              <a:gdLst/>
              <a:ahLst/>
              <a:cxnLst/>
              <a:rect l="l" t="t" r="r" b="b"/>
              <a:pathLst>
                <a:path w="1298575" h="384175">
                  <a:moveTo>
                    <a:pt x="0" y="96011"/>
                  </a:moveTo>
                  <a:lnTo>
                    <a:pt x="1106424" y="96011"/>
                  </a:lnTo>
                  <a:lnTo>
                    <a:pt x="1106424" y="0"/>
                  </a:lnTo>
                  <a:lnTo>
                    <a:pt x="1298448" y="192023"/>
                  </a:lnTo>
                  <a:lnTo>
                    <a:pt x="1106424" y="384047"/>
                  </a:lnTo>
                  <a:lnTo>
                    <a:pt x="1106424" y="288035"/>
                  </a:lnTo>
                  <a:lnTo>
                    <a:pt x="0" y="288035"/>
                  </a:lnTo>
                  <a:lnTo>
                    <a:pt x="0" y="96011"/>
                  </a:lnTo>
                  <a:close/>
                </a:path>
              </a:pathLst>
            </a:custGeom>
            <a:ln w="12700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138415" y="3549396"/>
              <a:ext cx="1298575" cy="384175"/>
            </a:xfrm>
            <a:custGeom>
              <a:avLst/>
              <a:gdLst/>
              <a:ahLst/>
              <a:cxnLst/>
              <a:rect l="l" t="t" r="r" b="b"/>
              <a:pathLst>
                <a:path w="1298575" h="384175">
                  <a:moveTo>
                    <a:pt x="1106424" y="0"/>
                  </a:moveTo>
                  <a:lnTo>
                    <a:pt x="1106424" y="96011"/>
                  </a:lnTo>
                  <a:lnTo>
                    <a:pt x="0" y="96011"/>
                  </a:lnTo>
                  <a:lnTo>
                    <a:pt x="0" y="288035"/>
                  </a:lnTo>
                  <a:lnTo>
                    <a:pt x="1106424" y="288035"/>
                  </a:lnTo>
                  <a:lnTo>
                    <a:pt x="1106424" y="384047"/>
                  </a:lnTo>
                  <a:lnTo>
                    <a:pt x="1298448" y="192023"/>
                  </a:lnTo>
                  <a:lnTo>
                    <a:pt x="1106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138415" y="3549396"/>
              <a:ext cx="1298575" cy="384175"/>
            </a:xfrm>
            <a:custGeom>
              <a:avLst/>
              <a:gdLst/>
              <a:ahLst/>
              <a:cxnLst/>
              <a:rect l="l" t="t" r="r" b="b"/>
              <a:pathLst>
                <a:path w="1298575" h="384175">
                  <a:moveTo>
                    <a:pt x="0" y="96011"/>
                  </a:moveTo>
                  <a:lnTo>
                    <a:pt x="1106424" y="96011"/>
                  </a:lnTo>
                  <a:lnTo>
                    <a:pt x="1106424" y="0"/>
                  </a:lnTo>
                  <a:lnTo>
                    <a:pt x="1298448" y="192023"/>
                  </a:lnTo>
                  <a:lnTo>
                    <a:pt x="1106424" y="384047"/>
                  </a:lnTo>
                  <a:lnTo>
                    <a:pt x="1106424" y="288035"/>
                  </a:lnTo>
                  <a:lnTo>
                    <a:pt x="0" y="288035"/>
                  </a:lnTo>
                  <a:lnTo>
                    <a:pt x="0" y="96011"/>
                  </a:lnTo>
                  <a:close/>
                </a:path>
              </a:pathLst>
            </a:custGeom>
            <a:ln w="12700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2430017" y="5235321"/>
            <a:ext cx="4718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Jack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2022,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5741923" y="5235321"/>
            <a:ext cx="6203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Annie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195561" y="5235321"/>
            <a:ext cx="48005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5">
                <a:solidFill>
                  <a:srgbClr val="FFFFFF"/>
                </a:solidFill>
                <a:latin typeface="Trebuchet MS"/>
                <a:cs typeface="Trebuchet MS"/>
              </a:rPr>
              <a:t>Sam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448804" y="3302889"/>
            <a:ext cx="6800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Friend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064634" y="3326638"/>
            <a:ext cx="6788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Friend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DACF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Navneet Srivastava</dc:creator>
  <dc:title>PowerPoint Presentation</dc:title>
  <dcterms:created xsi:type="dcterms:W3CDTF">2024-05-16T11:20:59Z</dcterms:created>
  <dcterms:modified xsi:type="dcterms:W3CDTF">2024-05-16T11:20:59Z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2022-11-30T00:00:00Z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2024-05-16T00:00:00Z</vt:filetime>
  </property>
  <property fmtid="{D5CDD505-2E9C-101B-9397-08002B2CF9AE}" pid="5" name="Producer">
    <vt:lpwstr>Microsoft® PowerPoint® for Microsoft 365</vt:lpwstr>
  </property>
</Properties>
</file>