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jp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80771" cy="68579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2336" y="6412991"/>
            <a:ext cx="403860" cy="228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300" y="242061"/>
            <a:ext cx="976058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03781" y="1210716"/>
            <a:ext cx="9584436" cy="4674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112316" y="6459066"/>
            <a:ext cx="2841625" cy="13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Relationship Id="rId13" Type="http://schemas.openxmlformats.org/officeDocument/2006/relationships/image" Target="../media/image36.png"/><Relationship Id="rId14" Type="http://schemas.openxmlformats.org/officeDocument/2006/relationships/image" Target="../media/image37.png"/><Relationship Id="rId15" Type="http://schemas.openxmlformats.org/officeDocument/2006/relationships/image" Target="../media/image3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jpg"/><Relationship Id="rId3" Type="http://schemas.openxmlformats.org/officeDocument/2006/relationships/image" Target="../media/image48.jp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jpg"/><Relationship Id="rId13" Type="http://schemas.openxmlformats.org/officeDocument/2006/relationships/image" Target="../media/image58.jpg"/><Relationship Id="rId14" Type="http://schemas.openxmlformats.org/officeDocument/2006/relationships/image" Target="../media/image59.jpg"/><Relationship Id="rId15" Type="http://schemas.openxmlformats.org/officeDocument/2006/relationships/image" Target="../media/image60.png"/><Relationship Id="rId16" Type="http://schemas.openxmlformats.org/officeDocument/2006/relationships/image" Target="../media/image61.jpg"/><Relationship Id="rId17" Type="http://schemas.openxmlformats.org/officeDocument/2006/relationships/image" Target="../media/image62.jpg"/><Relationship Id="rId18" Type="http://schemas.openxmlformats.org/officeDocument/2006/relationships/image" Target="../media/image63.jpg"/><Relationship Id="rId19" Type="http://schemas.openxmlformats.org/officeDocument/2006/relationships/image" Target="../media/image64.jpg"/><Relationship Id="rId20" Type="http://schemas.openxmlformats.org/officeDocument/2006/relationships/image" Target="../media/image65.png"/><Relationship Id="rId21" Type="http://schemas.openxmlformats.org/officeDocument/2006/relationships/image" Target="../media/image66.png"/><Relationship Id="rId22" Type="http://schemas.openxmlformats.org/officeDocument/2006/relationships/image" Target="../media/image67.png"/><Relationship Id="rId23" Type="http://schemas.openxmlformats.org/officeDocument/2006/relationships/image" Target="../media/image68.jpg"/><Relationship Id="rId24" Type="http://schemas.openxmlformats.org/officeDocument/2006/relationships/image" Target="../media/image69.jpg"/><Relationship Id="rId25" Type="http://schemas.openxmlformats.org/officeDocument/2006/relationships/image" Target="../media/image70.jpg"/><Relationship Id="rId26" Type="http://schemas.openxmlformats.org/officeDocument/2006/relationships/image" Target="../media/image71.jpg"/><Relationship Id="rId27" Type="http://schemas.openxmlformats.org/officeDocument/2006/relationships/image" Target="../media/image72.jpg"/><Relationship Id="rId28" Type="http://schemas.openxmlformats.org/officeDocument/2006/relationships/image" Target="../media/image73.jpg"/><Relationship Id="rId29" Type="http://schemas.openxmlformats.org/officeDocument/2006/relationships/image" Target="../media/image74.jpg"/><Relationship Id="rId30" Type="http://schemas.openxmlformats.org/officeDocument/2006/relationships/image" Target="../media/image75.jpg"/><Relationship Id="rId31" Type="http://schemas.openxmlformats.org/officeDocument/2006/relationships/image" Target="../media/image76.png"/><Relationship Id="rId32" Type="http://schemas.openxmlformats.org/officeDocument/2006/relationships/image" Target="../media/image77.png"/><Relationship Id="rId33" Type="http://schemas.openxmlformats.org/officeDocument/2006/relationships/image" Target="../media/image78.png"/><Relationship Id="rId34" Type="http://schemas.openxmlformats.org/officeDocument/2006/relationships/image" Target="../media/image79.jpg"/><Relationship Id="rId35" Type="http://schemas.openxmlformats.org/officeDocument/2006/relationships/image" Target="../media/image80.jpg"/><Relationship Id="rId36" Type="http://schemas.openxmlformats.org/officeDocument/2006/relationships/image" Target="../media/image81.jpg"/><Relationship Id="rId37" Type="http://schemas.openxmlformats.org/officeDocument/2006/relationships/image" Target="../media/image82.jpg"/><Relationship Id="rId38" Type="http://schemas.openxmlformats.org/officeDocument/2006/relationships/image" Target="../media/image83.jpg"/><Relationship Id="rId39" Type="http://schemas.openxmlformats.org/officeDocument/2006/relationships/image" Target="../media/image84.jpg"/><Relationship Id="rId40" Type="http://schemas.openxmlformats.org/officeDocument/2006/relationships/image" Target="../media/image85.jpg"/><Relationship Id="rId41" Type="http://schemas.openxmlformats.org/officeDocument/2006/relationships/image" Target="../media/image86.jpg"/><Relationship Id="rId42" Type="http://schemas.openxmlformats.org/officeDocument/2006/relationships/image" Target="../media/image87.png"/><Relationship Id="rId43" Type="http://schemas.openxmlformats.org/officeDocument/2006/relationships/image" Target="../media/image88.jpg"/><Relationship Id="rId44" Type="http://schemas.openxmlformats.org/officeDocument/2006/relationships/image" Target="../media/image46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jpg"/><Relationship Id="rId3" Type="http://schemas.openxmlformats.org/officeDocument/2006/relationships/image" Target="../media/image90.jpg"/><Relationship Id="rId4" Type="http://schemas.openxmlformats.org/officeDocument/2006/relationships/image" Target="../media/image91.jp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Relationship Id="rId8" Type="http://schemas.openxmlformats.org/officeDocument/2006/relationships/image" Target="../media/image46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6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5.jpg"/><Relationship Id="rId3" Type="http://schemas.openxmlformats.org/officeDocument/2006/relationships/image" Target="../media/image3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hyperlink" Target="http://www.linkedin.com/in/nghiho/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Relationship Id="rId3" Type="http://schemas.openxmlformats.org/officeDocument/2006/relationships/image" Target="../media/image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Relationship Id="rId3" Type="http://schemas.openxmlformats.org/officeDocument/2006/relationships/image" Target="../media/image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963" y="1559052"/>
              <a:ext cx="3741420" cy="107746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87920" y="2098294"/>
            <a:ext cx="4805045" cy="3455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marR="278130" indent="-2292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000" spc="125">
                <a:solidFill>
                  <a:srgbClr val="FFFFFF"/>
                </a:solidFill>
                <a:latin typeface="Trebuchet MS"/>
                <a:cs typeface="Trebuchet MS"/>
              </a:rPr>
              <a:t>300+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FFFFFF"/>
                </a:solidFill>
                <a:latin typeface="Trebuchet MS"/>
                <a:cs typeface="Trebuchet MS"/>
              </a:rPr>
              <a:t>providers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65">
                <a:solidFill>
                  <a:srgbClr val="FFFFFF"/>
                </a:solidFill>
                <a:latin typeface="Trebuchet MS"/>
                <a:cs typeface="Trebuchet MS"/>
              </a:rPr>
              <a:t>3,500+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2000" spc="-5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 MT"/>
              <a:buChar char="•"/>
            </a:pPr>
            <a:endParaRPr sz="2900">
              <a:latin typeface="Trebuchet MS"/>
              <a:cs typeface="Trebuchet MS"/>
            </a:endParaRPr>
          </a:p>
          <a:p>
            <a:pPr marL="241300" marR="5080" indent="-229235">
              <a:lnSpc>
                <a:spcPct val="100000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Over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1,500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Trebuchet MS"/>
                <a:cs typeface="Trebuchet MS"/>
              </a:rPr>
              <a:t>free</a:t>
            </a:r>
            <a:r>
              <a:rPr dirty="0" sz="20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public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dirty="0" sz="2000" spc="-5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easily</a:t>
            </a:r>
            <a:r>
              <a:rPr dirty="0" sz="20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FFFFFF"/>
                </a:solidFill>
                <a:latin typeface="Trebuchet MS"/>
                <a:cs typeface="Trebuchet MS"/>
              </a:rPr>
              <a:t>evaluate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FFFFFF"/>
                </a:solidFill>
                <a:latin typeface="Trebuchet MS"/>
                <a:cs typeface="Trebuchet MS"/>
              </a:rPr>
              <a:t>need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Arial MT"/>
              <a:buChar char="•"/>
            </a:pPr>
            <a:endParaRPr sz="290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000" spc="55">
                <a:solidFill>
                  <a:srgbClr val="FFFFFF"/>
                </a:solidFill>
                <a:latin typeface="Trebuchet MS"/>
                <a:cs typeface="Trebuchet MS"/>
              </a:rPr>
              <a:t>Support</a:t>
            </a:r>
            <a:r>
              <a:rPr dirty="0" sz="20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0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private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25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r>
              <a:rPr dirty="0" sz="20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endParaRPr sz="2000">
              <a:latin typeface="Trebuchet MS"/>
              <a:cs typeface="Trebuchet MS"/>
            </a:endParaRPr>
          </a:p>
          <a:p>
            <a:pPr marL="241300">
              <a:lnSpc>
                <a:spcPct val="100000"/>
              </a:lnSpc>
            </a:pP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private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Trebuchet MS"/>
                <a:cs typeface="Trebuchet MS"/>
              </a:rPr>
              <a:t>trials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rebuchet MS"/>
              <a:cs typeface="Trebuchet MS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 sz="2000" spc="3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delivery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Trebuchet MS"/>
                <a:cs typeface="Trebuchet MS"/>
              </a:rPr>
              <a:t>via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Trebuchet MS"/>
                <a:cs typeface="Trebuchet MS"/>
              </a:rPr>
              <a:t>files,</a:t>
            </a:r>
            <a:r>
              <a:rPr dirty="0" sz="20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Trebuchet MS"/>
                <a:cs typeface="Trebuchet MS"/>
              </a:rPr>
              <a:t>tables,</a:t>
            </a:r>
            <a:r>
              <a:rPr dirty="0" sz="20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5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0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60">
                <a:solidFill>
                  <a:srgbClr val="FFFFFF"/>
                </a:solidFill>
                <a:latin typeface="Trebuchet MS"/>
                <a:cs typeface="Trebuchet MS"/>
              </a:rPr>
              <a:t>APIs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20" y="2051304"/>
            <a:ext cx="6003036" cy="41970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10555605" cy="1732280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 spc="229"/>
              <a:t>AWS </a:t>
            </a:r>
            <a:r>
              <a:rPr dirty="0" spc="90"/>
              <a:t>Data </a:t>
            </a:r>
            <a:r>
              <a:rPr dirty="0" spc="15"/>
              <a:t>Exchange </a:t>
            </a:r>
            <a:r>
              <a:rPr dirty="0" spc="20"/>
              <a:t>enables </a:t>
            </a:r>
            <a:r>
              <a:rPr dirty="0" spc="5"/>
              <a:t>customers </a:t>
            </a:r>
            <a:r>
              <a:rPr dirty="0" spc="45"/>
              <a:t>to </a:t>
            </a:r>
            <a:r>
              <a:rPr dirty="0" spc="50"/>
              <a:t> </a:t>
            </a:r>
            <a:r>
              <a:rPr dirty="0" spc="10"/>
              <a:t>easily</a:t>
            </a:r>
            <a:r>
              <a:rPr dirty="0" spc="-170"/>
              <a:t> </a:t>
            </a:r>
            <a:r>
              <a:rPr dirty="0" spc="-15"/>
              <a:t>find,</a:t>
            </a:r>
            <a:r>
              <a:rPr dirty="0" spc="-155"/>
              <a:t> </a:t>
            </a:r>
            <a:r>
              <a:rPr dirty="0"/>
              <a:t>subscribe</a:t>
            </a:r>
            <a:r>
              <a:rPr dirty="0" spc="-155"/>
              <a:t> </a:t>
            </a:r>
            <a:r>
              <a:rPr dirty="0" spc="-80"/>
              <a:t>to,</a:t>
            </a:r>
            <a:r>
              <a:rPr dirty="0" spc="-165"/>
              <a:t> </a:t>
            </a:r>
            <a:r>
              <a:rPr dirty="0" spc="85"/>
              <a:t>and</a:t>
            </a:r>
            <a:r>
              <a:rPr dirty="0" spc="-155"/>
              <a:t> </a:t>
            </a:r>
            <a:r>
              <a:rPr dirty="0" spc="-20"/>
              <a:t>use</a:t>
            </a:r>
            <a:r>
              <a:rPr dirty="0" spc="-165"/>
              <a:t> </a:t>
            </a:r>
            <a:r>
              <a:rPr dirty="0" spc="30"/>
              <a:t>third-party </a:t>
            </a:r>
            <a:r>
              <a:rPr dirty="0" spc="-1190"/>
              <a:t> </a:t>
            </a:r>
            <a:r>
              <a:rPr dirty="0" spc="50"/>
              <a:t>data</a:t>
            </a:r>
            <a:r>
              <a:rPr dirty="0" spc="-165"/>
              <a:t> </a:t>
            </a:r>
            <a:r>
              <a:rPr dirty="0" spc="30"/>
              <a:t>in</a:t>
            </a:r>
            <a:r>
              <a:rPr dirty="0" spc="-150"/>
              <a:t> </a:t>
            </a:r>
            <a:r>
              <a:rPr dirty="0" spc="-25"/>
              <a:t>the</a:t>
            </a:r>
            <a:r>
              <a:rPr dirty="0" spc="-160"/>
              <a:t> </a:t>
            </a:r>
            <a:r>
              <a:rPr dirty="0" spc="45"/>
              <a:t>cloud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316" y="1700783"/>
            <a:ext cx="1618487" cy="3489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41420" y="1680972"/>
            <a:ext cx="1940052" cy="3444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05655" y="2302764"/>
            <a:ext cx="1211579" cy="5547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19015" y="5155691"/>
            <a:ext cx="786384" cy="7680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44640" y="2718816"/>
            <a:ext cx="1485900" cy="32156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53896" y="5141976"/>
            <a:ext cx="1397508" cy="119176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82968" y="1680972"/>
            <a:ext cx="809244" cy="65836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74591" y="3268979"/>
            <a:ext cx="1475232" cy="29565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74591" y="4000500"/>
            <a:ext cx="1475232" cy="8092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028176" y="5157215"/>
            <a:ext cx="2421635" cy="82143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261347" y="2793492"/>
            <a:ext cx="1953768" cy="70256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401556" y="1685544"/>
            <a:ext cx="1674876" cy="65836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180576" y="4050791"/>
            <a:ext cx="2165604" cy="65074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31975" y="4155947"/>
            <a:ext cx="1726692" cy="810768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3416046" y="1562861"/>
            <a:ext cx="0" cy="4666615"/>
          </a:xfrm>
          <a:custGeom>
            <a:avLst/>
            <a:gdLst/>
            <a:ahLst/>
            <a:cxnLst/>
            <a:rect l="l" t="t" r="r" b="b"/>
            <a:pathLst>
              <a:path w="0" h="4666615">
                <a:moveTo>
                  <a:pt x="0" y="0"/>
                </a:moveTo>
                <a:lnTo>
                  <a:pt x="0" y="4666551"/>
                </a:lnTo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128765" y="1562861"/>
            <a:ext cx="0" cy="4666615"/>
          </a:xfrm>
          <a:custGeom>
            <a:avLst/>
            <a:gdLst/>
            <a:ahLst/>
            <a:cxnLst/>
            <a:rect l="l" t="t" r="r" b="b"/>
            <a:pathLst>
              <a:path w="0" h="4666615">
                <a:moveTo>
                  <a:pt x="0" y="0"/>
                </a:moveTo>
                <a:lnTo>
                  <a:pt x="0" y="4666551"/>
                </a:lnTo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841485" y="1562861"/>
            <a:ext cx="0" cy="4666615"/>
          </a:xfrm>
          <a:custGeom>
            <a:avLst/>
            <a:gdLst/>
            <a:ahLst/>
            <a:cxnLst/>
            <a:rect l="l" t="t" r="r" b="b"/>
            <a:pathLst>
              <a:path w="0" h="4666615">
                <a:moveTo>
                  <a:pt x="0" y="0"/>
                </a:moveTo>
                <a:lnTo>
                  <a:pt x="0" y="4666551"/>
                </a:lnTo>
              </a:path>
            </a:pathLst>
          </a:custGeom>
          <a:ln w="1905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826757" y="3500120"/>
            <a:ext cx="1198245" cy="534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13690">
              <a:lnSpc>
                <a:spcPct val="101200"/>
              </a:lnSpc>
              <a:spcBef>
                <a:spcPts val="95"/>
              </a:spcBef>
            </a:pPr>
            <a:r>
              <a:rPr dirty="0" sz="1650" spc="90">
                <a:solidFill>
                  <a:srgbClr val="FFFFFF"/>
                </a:solidFill>
                <a:latin typeface="Trebuchet MS"/>
                <a:cs typeface="Trebuchet MS"/>
              </a:rPr>
              <a:t>DUKE </a:t>
            </a:r>
            <a:r>
              <a:rPr dirty="0" sz="1650" spc="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50" spc="65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637538" y="2493390"/>
            <a:ext cx="1041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uravest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98600" y="3225800"/>
            <a:ext cx="20866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EB965C"/>
                </a:solidFill>
                <a:latin typeface="Times New Roman"/>
                <a:cs typeface="Times New Roman"/>
              </a:rPr>
              <a:t>The</a:t>
            </a:r>
            <a:r>
              <a:rPr dirty="0" sz="1200" spc="-5">
                <a:solidFill>
                  <a:srgbClr val="EB965C"/>
                </a:solidFill>
                <a:latin typeface="Times New Roman"/>
                <a:cs typeface="Times New Roman"/>
              </a:rPr>
              <a:t> University</a:t>
            </a:r>
            <a:r>
              <a:rPr dirty="0" sz="1200" spc="10">
                <a:solidFill>
                  <a:srgbClr val="EB965C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EB965C"/>
                </a:solidFill>
                <a:latin typeface="Times New Roman"/>
                <a:cs typeface="Times New Roman"/>
              </a:rPr>
              <a:t>of</a:t>
            </a:r>
            <a:r>
              <a:rPr dirty="0" sz="1200" spc="-25">
                <a:solidFill>
                  <a:srgbClr val="EB965C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EB965C"/>
                </a:solidFill>
                <a:latin typeface="Times New Roman"/>
                <a:cs typeface="Times New Roman"/>
              </a:rPr>
              <a:t>Texas</a:t>
            </a:r>
            <a:r>
              <a:rPr dirty="0" sz="1200">
                <a:solidFill>
                  <a:srgbClr val="EB965C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B965C"/>
                </a:solidFill>
                <a:latin typeface="Times New Roman"/>
                <a:cs typeface="Times New Roman"/>
              </a:rPr>
              <a:t>at</a:t>
            </a:r>
            <a:r>
              <a:rPr dirty="0" sz="1200" spc="-50">
                <a:solidFill>
                  <a:srgbClr val="EB965C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EB965C"/>
                </a:solidFill>
                <a:latin typeface="Times New Roman"/>
                <a:cs typeface="Times New Roman"/>
              </a:rPr>
              <a:t>Austin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0" i="1">
                <a:solidFill>
                  <a:srgbClr val="FFFFFF"/>
                </a:solidFill>
                <a:latin typeface="Times New Roman"/>
                <a:cs typeface="Times New Roman"/>
              </a:rPr>
              <a:t>Cockrell</a:t>
            </a:r>
            <a:r>
              <a:rPr dirty="0" sz="1200" spc="20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5" i="1">
                <a:solidFill>
                  <a:srgbClr val="FFFFFF"/>
                </a:solidFill>
                <a:latin typeface="Times New Roman"/>
                <a:cs typeface="Times New Roman"/>
              </a:rPr>
              <a:t>School</a:t>
            </a:r>
            <a:r>
              <a:rPr dirty="0" sz="1200" spc="5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i="1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200" spc="-5" i="1">
                <a:solidFill>
                  <a:srgbClr val="FFFFFF"/>
                </a:solidFill>
                <a:latin typeface="Times New Roman"/>
                <a:cs typeface="Times New Roman"/>
              </a:rPr>
              <a:t> Engineering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02373" y="4369689"/>
            <a:ext cx="1467485" cy="1398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9375">
              <a:lnSpc>
                <a:spcPct val="100000"/>
              </a:lnSpc>
              <a:spcBef>
                <a:spcPts val="95"/>
              </a:spcBef>
            </a:pPr>
            <a:r>
              <a:rPr dirty="0" sz="2800" spc="40" b="1">
                <a:solidFill>
                  <a:srgbClr val="F5530F"/>
                </a:solidFill>
                <a:latin typeface="Trebuchet MS"/>
                <a:cs typeface="Trebuchet MS"/>
              </a:rPr>
              <a:t>FLIXED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 b="1">
                <a:solidFill>
                  <a:srgbClr val="6C7C8E"/>
                </a:solidFill>
                <a:latin typeface="Trebuchet MS"/>
                <a:cs typeface="Trebuchet MS"/>
              </a:rPr>
              <a:t>Investics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7310120" cy="1183640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 spc="65"/>
              <a:t>Organizations</a:t>
            </a:r>
            <a:r>
              <a:rPr dirty="0" spc="-125"/>
              <a:t> </a:t>
            </a:r>
            <a:r>
              <a:rPr dirty="0" spc="75"/>
              <a:t>innovating</a:t>
            </a:r>
            <a:r>
              <a:rPr dirty="0" spc="-145"/>
              <a:t> </a:t>
            </a:r>
            <a:r>
              <a:rPr dirty="0" spc="20"/>
              <a:t>with </a:t>
            </a:r>
            <a:r>
              <a:rPr dirty="0" spc="-1195"/>
              <a:t> </a:t>
            </a:r>
            <a:r>
              <a:rPr dirty="0" spc="229"/>
              <a:t>AWS</a:t>
            </a:r>
            <a:r>
              <a:rPr dirty="0" spc="-165"/>
              <a:t> </a:t>
            </a:r>
            <a:r>
              <a:rPr dirty="0" spc="90"/>
              <a:t>Data</a:t>
            </a:r>
            <a:r>
              <a:rPr dirty="0" spc="-145"/>
              <a:t> </a:t>
            </a:r>
            <a:r>
              <a:rPr dirty="0" spc="15"/>
              <a:t>Exchange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9793" y="1495425"/>
            <a:ext cx="7020559" cy="4522470"/>
            <a:chOff x="629793" y="1495425"/>
            <a:chExt cx="7020559" cy="4522470"/>
          </a:xfrm>
        </p:grpSpPr>
        <p:sp>
          <p:nvSpPr>
            <p:cNvPr id="3" name="object 3"/>
            <p:cNvSpPr/>
            <p:nvPr/>
          </p:nvSpPr>
          <p:spPr>
            <a:xfrm>
              <a:off x="4805933" y="1504950"/>
              <a:ext cx="2834640" cy="1507490"/>
            </a:xfrm>
            <a:custGeom>
              <a:avLst/>
              <a:gdLst/>
              <a:ahLst/>
              <a:cxnLst/>
              <a:rect l="l" t="t" r="r" b="b"/>
              <a:pathLst>
                <a:path w="2834640" h="1507489">
                  <a:moveTo>
                    <a:pt x="0" y="1507236"/>
                  </a:moveTo>
                  <a:lnTo>
                    <a:pt x="2834640" y="1507236"/>
                  </a:lnTo>
                  <a:lnTo>
                    <a:pt x="2834640" y="0"/>
                  </a:lnTo>
                  <a:lnTo>
                    <a:pt x="0" y="0"/>
                  </a:lnTo>
                  <a:lnTo>
                    <a:pt x="0" y="1507236"/>
                  </a:lnTo>
                  <a:close/>
                </a:path>
              </a:pathLst>
            </a:custGeom>
            <a:ln w="19050">
              <a:solidFill>
                <a:srgbClr val="C81F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39318" y="3589782"/>
              <a:ext cx="3590925" cy="2418715"/>
            </a:xfrm>
            <a:custGeom>
              <a:avLst/>
              <a:gdLst/>
              <a:ahLst/>
              <a:cxnLst/>
              <a:rect l="l" t="t" r="r" b="b"/>
              <a:pathLst>
                <a:path w="3590925" h="2418715">
                  <a:moveTo>
                    <a:pt x="0" y="2418588"/>
                  </a:moveTo>
                  <a:lnTo>
                    <a:pt x="3590544" y="2418588"/>
                  </a:lnTo>
                  <a:lnTo>
                    <a:pt x="3590544" y="0"/>
                  </a:lnTo>
                  <a:lnTo>
                    <a:pt x="0" y="0"/>
                  </a:lnTo>
                  <a:lnTo>
                    <a:pt x="0" y="2418588"/>
                  </a:lnTo>
                  <a:close/>
                </a:path>
              </a:pathLst>
            </a:custGeom>
            <a:ln w="19050">
              <a:solidFill>
                <a:srgbClr val="7BD1EA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578858" y="5069585"/>
              <a:ext cx="1798320" cy="784860"/>
            </a:xfrm>
            <a:custGeom>
              <a:avLst/>
              <a:gdLst/>
              <a:ahLst/>
              <a:cxnLst/>
              <a:rect l="l" t="t" r="r" b="b"/>
              <a:pathLst>
                <a:path w="1798320" h="784860">
                  <a:moveTo>
                    <a:pt x="0" y="784860"/>
                  </a:moveTo>
                  <a:lnTo>
                    <a:pt x="1798319" y="784860"/>
                  </a:lnTo>
                  <a:lnTo>
                    <a:pt x="1798319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1905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5034534" y="5088763"/>
            <a:ext cx="88646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 spc="10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500" spc="1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5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73346" y="5317363"/>
            <a:ext cx="160718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8270" marR="5080" indent="-116205">
              <a:lnSpc>
                <a:spcPct val="100000"/>
              </a:lnSpc>
              <a:spcBef>
                <a:spcPts val="100"/>
              </a:spcBef>
            </a:pP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Exchange</a:t>
            </a:r>
            <a:r>
              <a:rPr dirty="0" sz="15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5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05">
                <a:solidFill>
                  <a:srgbClr val="FFFFFF"/>
                </a:solidFill>
                <a:latin typeface="Trebuchet MS"/>
                <a:cs typeface="Trebuchet MS"/>
              </a:rPr>
              <a:t>AWS </a:t>
            </a:r>
            <a:r>
              <a:rPr dirty="0" sz="1500" spc="-43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r>
              <a:rPr dirty="0" sz="15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Formation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0552" y="3829304"/>
            <a:ext cx="3150235" cy="3054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800" spc="55" b="1">
                <a:solidFill>
                  <a:srgbClr val="FFFFFF"/>
                </a:solidFill>
                <a:latin typeface="Trebuchet MS"/>
                <a:cs typeface="Trebuchet MS"/>
              </a:rPr>
              <a:t>Ingest</a:t>
            </a:r>
            <a:r>
              <a:rPr dirty="0" sz="1800" spc="-1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 b="1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1800" spc="-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dirty="0" sz="1800" spc="-1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 b="1">
                <a:solidFill>
                  <a:srgbClr val="FFFFFF"/>
                </a:solidFill>
                <a:latin typeface="Trebuchet MS"/>
                <a:cs typeface="Trebuchet MS"/>
              </a:rPr>
              <a:t>files</a:t>
            </a:r>
            <a:r>
              <a:rPr dirty="0" sz="1800" spc="-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 b="1">
                <a:solidFill>
                  <a:srgbClr val="FFFFFF"/>
                </a:solidFill>
                <a:latin typeface="Trebuchet MS"/>
                <a:cs typeface="Trebuchet MS"/>
              </a:rPr>
              <a:t>directly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01385" y="3790645"/>
            <a:ext cx="1424940" cy="3060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800" spc="35" b="1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r>
              <a:rPr dirty="0" sz="1800" spc="-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0" b="1">
                <a:solidFill>
                  <a:srgbClr val="FFFFFF"/>
                </a:solidFill>
                <a:latin typeface="Trebuchet MS"/>
                <a:cs typeface="Trebuchet MS"/>
              </a:rPr>
              <a:t>tables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52178" y="3829304"/>
            <a:ext cx="974090" cy="3054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800" spc="50" b="1">
                <a:solidFill>
                  <a:srgbClr val="FFFFFF"/>
                </a:solidFill>
                <a:latin typeface="Trebuchet MS"/>
                <a:cs typeface="Trebuchet MS"/>
              </a:rPr>
              <a:t>Ca</a:t>
            </a:r>
            <a:r>
              <a:rPr dirty="0" sz="1800" spc="30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800" spc="6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800" spc="-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8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8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800" spc="60" b="1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66606" y="5348096"/>
            <a:ext cx="174688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8320" marR="5080" indent="-528955">
              <a:lnSpc>
                <a:spcPct val="100000"/>
              </a:lnSpc>
              <a:spcBef>
                <a:spcPts val="100"/>
              </a:spcBef>
            </a:pPr>
            <a:r>
              <a:rPr dirty="0" sz="1500" spc="10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5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5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Exchange </a:t>
            </a:r>
            <a:r>
              <a:rPr dirty="0" sz="1500" spc="-4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5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45">
                <a:solidFill>
                  <a:srgbClr val="FFFFFF"/>
                </a:solidFill>
                <a:latin typeface="Trebuchet MS"/>
                <a:cs typeface="Trebuchet MS"/>
              </a:rPr>
              <a:t>APIs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24840" y="1466088"/>
            <a:ext cx="11095990" cy="4552315"/>
            <a:chOff x="624840" y="1466088"/>
            <a:chExt cx="11095990" cy="4552315"/>
          </a:xfrm>
        </p:grpSpPr>
        <p:sp>
          <p:nvSpPr>
            <p:cNvPr id="13" name="object 13"/>
            <p:cNvSpPr/>
            <p:nvPr/>
          </p:nvSpPr>
          <p:spPr>
            <a:xfrm>
              <a:off x="4808219" y="1466088"/>
              <a:ext cx="2832100" cy="178435"/>
            </a:xfrm>
            <a:custGeom>
              <a:avLst/>
              <a:gdLst/>
              <a:ahLst/>
              <a:cxnLst/>
              <a:rect l="l" t="t" r="r" b="b"/>
              <a:pathLst>
                <a:path w="2832100" h="178435">
                  <a:moveTo>
                    <a:pt x="2831592" y="0"/>
                  </a:moveTo>
                  <a:lnTo>
                    <a:pt x="0" y="0"/>
                  </a:lnTo>
                  <a:lnTo>
                    <a:pt x="0" y="178308"/>
                  </a:lnTo>
                  <a:lnTo>
                    <a:pt x="2831592" y="178308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C81F8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43855" y="1766316"/>
              <a:ext cx="2540507" cy="108203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24840" y="3582923"/>
              <a:ext cx="3604260" cy="106680"/>
            </a:xfrm>
            <a:custGeom>
              <a:avLst/>
              <a:gdLst/>
              <a:ahLst/>
              <a:cxnLst/>
              <a:rect l="l" t="t" r="r" b="b"/>
              <a:pathLst>
                <a:path w="3604260" h="106679">
                  <a:moveTo>
                    <a:pt x="3604260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3604260" y="106680"/>
                  </a:lnTo>
                  <a:lnTo>
                    <a:pt x="360426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405884" y="3581400"/>
              <a:ext cx="3781425" cy="108585"/>
            </a:xfrm>
            <a:custGeom>
              <a:avLst/>
              <a:gdLst/>
              <a:ahLst/>
              <a:cxnLst/>
              <a:rect l="l" t="t" r="r" b="b"/>
              <a:pathLst>
                <a:path w="3781425" h="108585">
                  <a:moveTo>
                    <a:pt x="3781044" y="0"/>
                  </a:moveTo>
                  <a:lnTo>
                    <a:pt x="0" y="0"/>
                  </a:lnTo>
                  <a:lnTo>
                    <a:pt x="0" y="108204"/>
                  </a:lnTo>
                  <a:lnTo>
                    <a:pt x="3781044" y="108204"/>
                  </a:lnTo>
                  <a:lnTo>
                    <a:pt x="3781044" y="0"/>
                  </a:lnTo>
                  <a:close/>
                </a:path>
              </a:pathLst>
            </a:custGeom>
            <a:solidFill>
              <a:srgbClr val="ACE3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415790" y="3589782"/>
              <a:ext cx="3775075" cy="2418715"/>
            </a:xfrm>
            <a:custGeom>
              <a:avLst/>
              <a:gdLst/>
              <a:ahLst/>
              <a:cxnLst/>
              <a:rect l="l" t="t" r="r" b="b"/>
              <a:pathLst>
                <a:path w="3775075" h="2418715">
                  <a:moveTo>
                    <a:pt x="0" y="2418588"/>
                  </a:moveTo>
                  <a:lnTo>
                    <a:pt x="3774948" y="2418588"/>
                  </a:lnTo>
                  <a:lnTo>
                    <a:pt x="3774948" y="0"/>
                  </a:lnTo>
                  <a:lnTo>
                    <a:pt x="0" y="0"/>
                  </a:lnTo>
                  <a:lnTo>
                    <a:pt x="0" y="2418588"/>
                  </a:lnTo>
                  <a:close/>
                </a:path>
              </a:pathLst>
            </a:custGeom>
            <a:ln w="19050">
              <a:solidFill>
                <a:srgbClr val="92D05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499994" y="3285870"/>
              <a:ext cx="3989704" cy="304800"/>
            </a:xfrm>
            <a:custGeom>
              <a:avLst/>
              <a:gdLst/>
              <a:ahLst/>
              <a:cxnLst/>
              <a:rect l="l" t="t" r="r" b="b"/>
              <a:pathLst>
                <a:path w="3989704" h="304800">
                  <a:moveTo>
                    <a:pt x="28575" y="218948"/>
                  </a:moveTo>
                  <a:lnTo>
                    <a:pt x="0" y="218948"/>
                  </a:lnTo>
                  <a:lnTo>
                    <a:pt x="42799" y="304673"/>
                  </a:lnTo>
                  <a:lnTo>
                    <a:pt x="78602" y="233171"/>
                  </a:lnTo>
                  <a:lnTo>
                    <a:pt x="28575" y="233171"/>
                  </a:lnTo>
                  <a:lnTo>
                    <a:pt x="28575" y="218948"/>
                  </a:lnTo>
                  <a:close/>
                </a:path>
                <a:path w="3989704" h="304800">
                  <a:moveTo>
                    <a:pt x="3989578" y="0"/>
                  </a:moveTo>
                  <a:lnTo>
                    <a:pt x="28575" y="0"/>
                  </a:lnTo>
                  <a:lnTo>
                    <a:pt x="28575" y="233171"/>
                  </a:lnTo>
                  <a:lnTo>
                    <a:pt x="57150" y="233171"/>
                  </a:lnTo>
                  <a:lnTo>
                    <a:pt x="57150" y="28575"/>
                  </a:lnTo>
                  <a:lnTo>
                    <a:pt x="42799" y="28575"/>
                  </a:lnTo>
                  <a:lnTo>
                    <a:pt x="57150" y="14350"/>
                  </a:lnTo>
                  <a:lnTo>
                    <a:pt x="3989578" y="14350"/>
                  </a:lnTo>
                  <a:lnTo>
                    <a:pt x="3989578" y="0"/>
                  </a:lnTo>
                  <a:close/>
                </a:path>
                <a:path w="3989704" h="304800">
                  <a:moveTo>
                    <a:pt x="85725" y="218948"/>
                  </a:moveTo>
                  <a:lnTo>
                    <a:pt x="57150" y="218948"/>
                  </a:lnTo>
                  <a:lnTo>
                    <a:pt x="57150" y="233171"/>
                  </a:lnTo>
                  <a:lnTo>
                    <a:pt x="78602" y="233171"/>
                  </a:lnTo>
                  <a:lnTo>
                    <a:pt x="85725" y="218948"/>
                  </a:lnTo>
                  <a:close/>
                </a:path>
                <a:path w="3989704" h="304800">
                  <a:moveTo>
                    <a:pt x="57150" y="14350"/>
                  </a:moveTo>
                  <a:lnTo>
                    <a:pt x="42799" y="28575"/>
                  </a:lnTo>
                  <a:lnTo>
                    <a:pt x="57150" y="28575"/>
                  </a:lnTo>
                  <a:lnTo>
                    <a:pt x="57150" y="14350"/>
                  </a:lnTo>
                  <a:close/>
                </a:path>
                <a:path w="3989704" h="304800">
                  <a:moveTo>
                    <a:pt x="3989578" y="14350"/>
                  </a:moveTo>
                  <a:lnTo>
                    <a:pt x="57150" y="14350"/>
                  </a:lnTo>
                  <a:lnTo>
                    <a:pt x="57150" y="28575"/>
                  </a:lnTo>
                  <a:lnTo>
                    <a:pt x="3989578" y="28575"/>
                  </a:lnTo>
                  <a:lnTo>
                    <a:pt x="3989578" y="1435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686544" y="4474464"/>
              <a:ext cx="692150" cy="556260"/>
            </a:xfrm>
            <a:custGeom>
              <a:avLst/>
              <a:gdLst/>
              <a:ahLst/>
              <a:cxnLst/>
              <a:rect l="l" t="t" r="r" b="b"/>
              <a:pathLst>
                <a:path w="692150" h="556260">
                  <a:moveTo>
                    <a:pt x="193801" y="0"/>
                  </a:moveTo>
                  <a:lnTo>
                    <a:pt x="7874" y="75692"/>
                  </a:lnTo>
                  <a:lnTo>
                    <a:pt x="3301" y="77978"/>
                  </a:lnTo>
                  <a:lnTo>
                    <a:pt x="0" y="81787"/>
                  </a:lnTo>
                  <a:lnTo>
                    <a:pt x="0" y="499744"/>
                  </a:lnTo>
                  <a:lnTo>
                    <a:pt x="3936" y="504698"/>
                  </a:lnTo>
                  <a:lnTo>
                    <a:pt x="9778" y="506222"/>
                  </a:lnTo>
                  <a:lnTo>
                    <a:pt x="189229" y="556260"/>
                  </a:lnTo>
                  <a:lnTo>
                    <a:pt x="196341" y="556260"/>
                  </a:lnTo>
                  <a:lnTo>
                    <a:pt x="199644" y="555752"/>
                  </a:lnTo>
                  <a:lnTo>
                    <a:pt x="200913" y="554101"/>
                  </a:lnTo>
                  <a:lnTo>
                    <a:pt x="204850" y="551815"/>
                  </a:lnTo>
                  <a:lnTo>
                    <a:pt x="206882" y="548513"/>
                  </a:lnTo>
                  <a:lnTo>
                    <a:pt x="206882" y="528828"/>
                  </a:lnTo>
                  <a:lnTo>
                    <a:pt x="179958" y="528828"/>
                  </a:lnTo>
                  <a:lnTo>
                    <a:pt x="27431" y="487044"/>
                  </a:lnTo>
                  <a:lnTo>
                    <a:pt x="27431" y="93853"/>
                  </a:lnTo>
                  <a:lnTo>
                    <a:pt x="179958" y="31750"/>
                  </a:lnTo>
                  <a:lnTo>
                    <a:pt x="206882" y="31750"/>
                  </a:lnTo>
                  <a:lnTo>
                    <a:pt x="206882" y="11430"/>
                  </a:lnTo>
                  <a:lnTo>
                    <a:pt x="206248" y="9779"/>
                  </a:lnTo>
                  <a:lnTo>
                    <a:pt x="205485" y="8128"/>
                  </a:lnTo>
                  <a:lnTo>
                    <a:pt x="202310" y="2159"/>
                  </a:lnTo>
                  <a:lnTo>
                    <a:pt x="193801" y="0"/>
                  </a:lnTo>
                  <a:close/>
                </a:path>
                <a:path w="692150" h="556260">
                  <a:moveTo>
                    <a:pt x="500125" y="1016"/>
                  </a:moveTo>
                  <a:lnTo>
                    <a:pt x="494919" y="1016"/>
                  </a:lnTo>
                  <a:lnTo>
                    <a:pt x="490347" y="3302"/>
                  </a:lnTo>
                  <a:lnTo>
                    <a:pt x="486409" y="5461"/>
                  </a:lnTo>
                  <a:lnTo>
                    <a:pt x="483742" y="9271"/>
                  </a:lnTo>
                  <a:lnTo>
                    <a:pt x="483742" y="548513"/>
                  </a:lnTo>
                  <a:lnTo>
                    <a:pt x="486409" y="551815"/>
                  </a:lnTo>
                  <a:lnTo>
                    <a:pt x="489584" y="554101"/>
                  </a:lnTo>
                  <a:lnTo>
                    <a:pt x="491616" y="555752"/>
                  </a:lnTo>
                  <a:lnTo>
                    <a:pt x="494919" y="556260"/>
                  </a:lnTo>
                  <a:lnTo>
                    <a:pt x="502030" y="556260"/>
                  </a:lnTo>
                  <a:lnTo>
                    <a:pt x="600758" y="528828"/>
                  </a:lnTo>
                  <a:lnTo>
                    <a:pt x="511936" y="528828"/>
                  </a:lnTo>
                  <a:lnTo>
                    <a:pt x="511936" y="31750"/>
                  </a:lnTo>
                  <a:lnTo>
                    <a:pt x="573684" y="31750"/>
                  </a:lnTo>
                  <a:lnTo>
                    <a:pt x="504062" y="3302"/>
                  </a:lnTo>
                  <a:lnTo>
                    <a:pt x="500125" y="1016"/>
                  </a:lnTo>
                  <a:close/>
                </a:path>
                <a:path w="692150" h="556260">
                  <a:moveTo>
                    <a:pt x="206882" y="31750"/>
                  </a:moveTo>
                  <a:lnTo>
                    <a:pt x="179958" y="31750"/>
                  </a:lnTo>
                  <a:lnTo>
                    <a:pt x="179958" y="528828"/>
                  </a:lnTo>
                  <a:lnTo>
                    <a:pt x="206882" y="528828"/>
                  </a:lnTo>
                  <a:lnTo>
                    <a:pt x="206882" y="417322"/>
                  </a:lnTo>
                  <a:lnTo>
                    <a:pt x="193801" y="417322"/>
                  </a:lnTo>
                  <a:lnTo>
                    <a:pt x="193801" y="394208"/>
                  </a:lnTo>
                  <a:lnTo>
                    <a:pt x="206882" y="394208"/>
                  </a:lnTo>
                  <a:lnTo>
                    <a:pt x="206882" y="163575"/>
                  </a:lnTo>
                  <a:lnTo>
                    <a:pt x="193801" y="163575"/>
                  </a:lnTo>
                  <a:lnTo>
                    <a:pt x="193801" y="140588"/>
                  </a:lnTo>
                  <a:lnTo>
                    <a:pt x="206882" y="140588"/>
                  </a:lnTo>
                  <a:lnTo>
                    <a:pt x="206882" y="31750"/>
                  </a:lnTo>
                  <a:close/>
                </a:path>
                <a:path w="692150" h="556260">
                  <a:moveTo>
                    <a:pt x="573684" y="31750"/>
                  </a:moveTo>
                  <a:lnTo>
                    <a:pt x="511936" y="31750"/>
                  </a:lnTo>
                  <a:lnTo>
                    <a:pt x="663701" y="93853"/>
                  </a:lnTo>
                  <a:lnTo>
                    <a:pt x="663701" y="487044"/>
                  </a:lnTo>
                  <a:lnTo>
                    <a:pt x="511936" y="528828"/>
                  </a:lnTo>
                  <a:lnTo>
                    <a:pt x="600758" y="528828"/>
                  </a:lnTo>
                  <a:lnTo>
                    <a:pt x="682116" y="506222"/>
                  </a:lnTo>
                  <a:lnTo>
                    <a:pt x="687958" y="504698"/>
                  </a:lnTo>
                  <a:lnTo>
                    <a:pt x="691896" y="499744"/>
                  </a:lnTo>
                  <a:lnTo>
                    <a:pt x="691896" y="82931"/>
                  </a:lnTo>
                  <a:lnTo>
                    <a:pt x="688594" y="78993"/>
                  </a:lnTo>
                  <a:lnTo>
                    <a:pt x="684022" y="76835"/>
                  </a:lnTo>
                  <a:lnTo>
                    <a:pt x="573684" y="31750"/>
                  </a:lnTo>
                  <a:close/>
                </a:path>
                <a:path w="692150" h="556260">
                  <a:moveTo>
                    <a:pt x="234950" y="394208"/>
                  </a:moveTo>
                  <a:lnTo>
                    <a:pt x="206882" y="394208"/>
                  </a:lnTo>
                  <a:lnTo>
                    <a:pt x="206882" y="417322"/>
                  </a:lnTo>
                  <a:lnTo>
                    <a:pt x="234950" y="417322"/>
                  </a:lnTo>
                  <a:lnTo>
                    <a:pt x="234950" y="394208"/>
                  </a:lnTo>
                  <a:close/>
                </a:path>
                <a:path w="692150" h="556260">
                  <a:moveTo>
                    <a:pt x="318134" y="394208"/>
                  </a:moveTo>
                  <a:lnTo>
                    <a:pt x="276859" y="394208"/>
                  </a:lnTo>
                  <a:lnTo>
                    <a:pt x="276859" y="417322"/>
                  </a:lnTo>
                  <a:lnTo>
                    <a:pt x="318134" y="417322"/>
                  </a:lnTo>
                  <a:lnTo>
                    <a:pt x="318134" y="394208"/>
                  </a:lnTo>
                  <a:close/>
                </a:path>
                <a:path w="692150" h="556260">
                  <a:moveTo>
                    <a:pt x="401320" y="394208"/>
                  </a:moveTo>
                  <a:lnTo>
                    <a:pt x="360045" y="394208"/>
                  </a:lnTo>
                  <a:lnTo>
                    <a:pt x="360045" y="417322"/>
                  </a:lnTo>
                  <a:lnTo>
                    <a:pt x="401320" y="417322"/>
                  </a:lnTo>
                  <a:lnTo>
                    <a:pt x="401320" y="394208"/>
                  </a:lnTo>
                  <a:close/>
                </a:path>
                <a:path w="692150" h="556260">
                  <a:moveTo>
                    <a:pt x="483742" y="394208"/>
                  </a:moveTo>
                  <a:lnTo>
                    <a:pt x="442467" y="394208"/>
                  </a:lnTo>
                  <a:lnTo>
                    <a:pt x="442467" y="417322"/>
                  </a:lnTo>
                  <a:lnTo>
                    <a:pt x="483742" y="417322"/>
                  </a:lnTo>
                  <a:lnTo>
                    <a:pt x="483742" y="394208"/>
                  </a:lnTo>
                  <a:close/>
                </a:path>
                <a:path w="692150" h="556260">
                  <a:moveTo>
                    <a:pt x="360045" y="207518"/>
                  </a:moveTo>
                  <a:lnTo>
                    <a:pt x="305053" y="343154"/>
                  </a:lnTo>
                  <a:lnTo>
                    <a:pt x="331215" y="350266"/>
                  </a:lnTo>
                  <a:lnTo>
                    <a:pt x="386206" y="214630"/>
                  </a:lnTo>
                  <a:lnTo>
                    <a:pt x="360045" y="207518"/>
                  </a:lnTo>
                  <a:close/>
                </a:path>
                <a:path w="692150" h="556260">
                  <a:moveTo>
                    <a:pt x="406526" y="226694"/>
                  </a:moveTo>
                  <a:lnTo>
                    <a:pt x="388874" y="244348"/>
                  </a:lnTo>
                  <a:lnTo>
                    <a:pt x="428751" y="272923"/>
                  </a:lnTo>
                  <a:lnTo>
                    <a:pt x="388874" y="301498"/>
                  </a:lnTo>
                  <a:lnTo>
                    <a:pt x="406526" y="319024"/>
                  </a:lnTo>
                  <a:lnTo>
                    <a:pt x="458215" y="281178"/>
                  </a:lnTo>
                  <a:lnTo>
                    <a:pt x="458850" y="280543"/>
                  </a:lnTo>
                  <a:lnTo>
                    <a:pt x="459485" y="280543"/>
                  </a:lnTo>
                  <a:lnTo>
                    <a:pt x="459485" y="280035"/>
                  </a:lnTo>
                  <a:lnTo>
                    <a:pt x="464692" y="275081"/>
                  </a:lnTo>
                  <a:lnTo>
                    <a:pt x="464057" y="267969"/>
                  </a:lnTo>
                  <a:lnTo>
                    <a:pt x="458215" y="263525"/>
                  </a:lnTo>
                  <a:lnTo>
                    <a:pt x="406526" y="226694"/>
                  </a:lnTo>
                  <a:close/>
                </a:path>
                <a:path w="692150" h="556260">
                  <a:moveTo>
                    <a:pt x="284733" y="226694"/>
                  </a:moveTo>
                  <a:lnTo>
                    <a:pt x="233045" y="264160"/>
                  </a:lnTo>
                  <a:lnTo>
                    <a:pt x="232409" y="264668"/>
                  </a:lnTo>
                  <a:lnTo>
                    <a:pt x="231775" y="264668"/>
                  </a:lnTo>
                  <a:lnTo>
                    <a:pt x="231775" y="265175"/>
                  </a:lnTo>
                  <a:lnTo>
                    <a:pt x="226440" y="270129"/>
                  </a:lnTo>
                  <a:lnTo>
                    <a:pt x="227202" y="277241"/>
                  </a:lnTo>
                  <a:lnTo>
                    <a:pt x="233045" y="281686"/>
                  </a:lnTo>
                  <a:lnTo>
                    <a:pt x="284733" y="318516"/>
                  </a:lnTo>
                  <a:lnTo>
                    <a:pt x="302386" y="300863"/>
                  </a:lnTo>
                  <a:lnTo>
                    <a:pt x="262508" y="272288"/>
                  </a:lnTo>
                  <a:lnTo>
                    <a:pt x="302386" y="243840"/>
                  </a:lnTo>
                  <a:lnTo>
                    <a:pt x="284733" y="226694"/>
                  </a:lnTo>
                  <a:close/>
                </a:path>
                <a:path w="692150" h="556260">
                  <a:moveTo>
                    <a:pt x="234950" y="140588"/>
                  </a:moveTo>
                  <a:lnTo>
                    <a:pt x="206882" y="140588"/>
                  </a:lnTo>
                  <a:lnTo>
                    <a:pt x="206882" y="163575"/>
                  </a:lnTo>
                  <a:lnTo>
                    <a:pt x="234950" y="163575"/>
                  </a:lnTo>
                  <a:lnTo>
                    <a:pt x="234950" y="140588"/>
                  </a:lnTo>
                  <a:close/>
                </a:path>
                <a:path w="692150" h="556260">
                  <a:moveTo>
                    <a:pt x="318134" y="140588"/>
                  </a:moveTo>
                  <a:lnTo>
                    <a:pt x="276859" y="140588"/>
                  </a:lnTo>
                  <a:lnTo>
                    <a:pt x="276859" y="163575"/>
                  </a:lnTo>
                  <a:lnTo>
                    <a:pt x="318134" y="163575"/>
                  </a:lnTo>
                  <a:lnTo>
                    <a:pt x="318134" y="140588"/>
                  </a:lnTo>
                  <a:close/>
                </a:path>
                <a:path w="692150" h="556260">
                  <a:moveTo>
                    <a:pt x="401320" y="140588"/>
                  </a:moveTo>
                  <a:lnTo>
                    <a:pt x="360045" y="140588"/>
                  </a:lnTo>
                  <a:lnTo>
                    <a:pt x="360045" y="163575"/>
                  </a:lnTo>
                  <a:lnTo>
                    <a:pt x="401320" y="163575"/>
                  </a:lnTo>
                  <a:lnTo>
                    <a:pt x="401320" y="140588"/>
                  </a:lnTo>
                  <a:close/>
                </a:path>
                <a:path w="692150" h="556260">
                  <a:moveTo>
                    <a:pt x="483742" y="140588"/>
                  </a:moveTo>
                  <a:lnTo>
                    <a:pt x="442467" y="140588"/>
                  </a:lnTo>
                  <a:lnTo>
                    <a:pt x="442467" y="163575"/>
                  </a:lnTo>
                  <a:lnTo>
                    <a:pt x="483742" y="163575"/>
                  </a:lnTo>
                  <a:lnTo>
                    <a:pt x="483742" y="1405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686544" y="4474464"/>
              <a:ext cx="692150" cy="556260"/>
            </a:xfrm>
            <a:custGeom>
              <a:avLst/>
              <a:gdLst/>
              <a:ahLst/>
              <a:cxnLst/>
              <a:rect l="l" t="t" r="r" b="b"/>
              <a:pathLst>
                <a:path w="692150" h="556260">
                  <a:moveTo>
                    <a:pt x="497458" y="556260"/>
                  </a:moveTo>
                  <a:lnTo>
                    <a:pt x="494919" y="556260"/>
                  </a:lnTo>
                  <a:lnTo>
                    <a:pt x="491616" y="555752"/>
                  </a:lnTo>
                  <a:lnTo>
                    <a:pt x="489584" y="554101"/>
                  </a:lnTo>
                  <a:lnTo>
                    <a:pt x="486409" y="551815"/>
                  </a:lnTo>
                  <a:lnTo>
                    <a:pt x="483742" y="548513"/>
                  </a:lnTo>
                  <a:lnTo>
                    <a:pt x="483742" y="544703"/>
                  </a:lnTo>
                  <a:lnTo>
                    <a:pt x="483742" y="13081"/>
                  </a:lnTo>
                  <a:lnTo>
                    <a:pt x="483742" y="9271"/>
                  </a:lnTo>
                  <a:lnTo>
                    <a:pt x="486409" y="5461"/>
                  </a:lnTo>
                  <a:lnTo>
                    <a:pt x="490347" y="3302"/>
                  </a:lnTo>
                  <a:lnTo>
                    <a:pt x="494919" y="1016"/>
                  </a:lnTo>
                  <a:lnTo>
                    <a:pt x="500125" y="1016"/>
                  </a:lnTo>
                  <a:lnTo>
                    <a:pt x="504062" y="3302"/>
                  </a:lnTo>
                  <a:lnTo>
                    <a:pt x="684022" y="76835"/>
                  </a:lnTo>
                  <a:lnTo>
                    <a:pt x="688594" y="78993"/>
                  </a:lnTo>
                  <a:lnTo>
                    <a:pt x="691896" y="82931"/>
                  </a:lnTo>
                  <a:lnTo>
                    <a:pt x="691896" y="87249"/>
                  </a:lnTo>
                  <a:lnTo>
                    <a:pt x="691896" y="494792"/>
                  </a:lnTo>
                  <a:lnTo>
                    <a:pt x="691896" y="499744"/>
                  </a:lnTo>
                  <a:lnTo>
                    <a:pt x="687958" y="504698"/>
                  </a:lnTo>
                  <a:lnTo>
                    <a:pt x="682116" y="506222"/>
                  </a:lnTo>
                  <a:lnTo>
                    <a:pt x="502030" y="556260"/>
                  </a:lnTo>
                  <a:lnTo>
                    <a:pt x="500760" y="556260"/>
                  </a:lnTo>
                  <a:lnTo>
                    <a:pt x="499490" y="556260"/>
                  </a:lnTo>
                  <a:lnTo>
                    <a:pt x="497458" y="556260"/>
                  </a:lnTo>
                  <a:close/>
                </a:path>
                <a:path w="692150" h="556260">
                  <a:moveTo>
                    <a:pt x="511936" y="31750"/>
                  </a:moveTo>
                  <a:lnTo>
                    <a:pt x="511936" y="528828"/>
                  </a:lnTo>
                  <a:lnTo>
                    <a:pt x="663701" y="487044"/>
                  </a:lnTo>
                  <a:lnTo>
                    <a:pt x="663701" y="93853"/>
                  </a:lnTo>
                  <a:lnTo>
                    <a:pt x="511936" y="31750"/>
                  </a:lnTo>
                  <a:close/>
                </a:path>
                <a:path w="692150" h="556260">
                  <a:moveTo>
                    <a:pt x="193801" y="556260"/>
                  </a:moveTo>
                  <a:lnTo>
                    <a:pt x="192404" y="556260"/>
                  </a:lnTo>
                  <a:lnTo>
                    <a:pt x="191134" y="556260"/>
                  </a:lnTo>
                  <a:lnTo>
                    <a:pt x="189229" y="556260"/>
                  </a:lnTo>
                  <a:lnTo>
                    <a:pt x="9778" y="506222"/>
                  </a:lnTo>
                  <a:lnTo>
                    <a:pt x="3936" y="504698"/>
                  </a:lnTo>
                  <a:lnTo>
                    <a:pt x="0" y="499744"/>
                  </a:lnTo>
                  <a:lnTo>
                    <a:pt x="0" y="494792"/>
                  </a:lnTo>
                  <a:lnTo>
                    <a:pt x="0" y="86106"/>
                  </a:lnTo>
                  <a:lnTo>
                    <a:pt x="0" y="81787"/>
                  </a:lnTo>
                  <a:lnTo>
                    <a:pt x="3301" y="77978"/>
                  </a:lnTo>
                  <a:lnTo>
                    <a:pt x="7874" y="75692"/>
                  </a:lnTo>
                  <a:lnTo>
                    <a:pt x="187198" y="2667"/>
                  </a:lnTo>
                  <a:lnTo>
                    <a:pt x="193801" y="0"/>
                  </a:lnTo>
                  <a:lnTo>
                    <a:pt x="202310" y="2159"/>
                  </a:lnTo>
                  <a:lnTo>
                    <a:pt x="205485" y="8128"/>
                  </a:lnTo>
                  <a:lnTo>
                    <a:pt x="206248" y="9779"/>
                  </a:lnTo>
                  <a:lnTo>
                    <a:pt x="206882" y="11430"/>
                  </a:lnTo>
                  <a:lnTo>
                    <a:pt x="206882" y="13081"/>
                  </a:lnTo>
                  <a:lnTo>
                    <a:pt x="206882" y="544703"/>
                  </a:lnTo>
                  <a:lnTo>
                    <a:pt x="206882" y="548513"/>
                  </a:lnTo>
                  <a:lnTo>
                    <a:pt x="204850" y="551815"/>
                  </a:lnTo>
                  <a:lnTo>
                    <a:pt x="200913" y="554101"/>
                  </a:lnTo>
                  <a:lnTo>
                    <a:pt x="199644" y="555752"/>
                  </a:lnTo>
                  <a:lnTo>
                    <a:pt x="196341" y="556260"/>
                  </a:lnTo>
                  <a:lnTo>
                    <a:pt x="193801" y="556260"/>
                  </a:lnTo>
                  <a:close/>
                </a:path>
                <a:path w="692150" h="556260">
                  <a:moveTo>
                    <a:pt x="27431" y="487044"/>
                  </a:moveTo>
                  <a:lnTo>
                    <a:pt x="179958" y="528828"/>
                  </a:lnTo>
                  <a:lnTo>
                    <a:pt x="179958" y="31750"/>
                  </a:lnTo>
                  <a:lnTo>
                    <a:pt x="27431" y="93853"/>
                  </a:lnTo>
                  <a:lnTo>
                    <a:pt x="27431" y="487044"/>
                  </a:lnTo>
                  <a:close/>
                </a:path>
                <a:path w="692150" h="556260">
                  <a:moveTo>
                    <a:pt x="483742" y="163575"/>
                  </a:moveTo>
                  <a:lnTo>
                    <a:pt x="442467" y="163575"/>
                  </a:lnTo>
                  <a:lnTo>
                    <a:pt x="442467" y="140588"/>
                  </a:lnTo>
                  <a:lnTo>
                    <a:pt x="483742" y="140588"/>
                  </a:lnTo>
                  <a:lnTo>
                    <a:pt x="483742" y="163575"/>
                  </a:lnTo>
                  <a:close/>
                </a:path>
                <a:path w="692150" h="556260">
                  <a:moveTo>
                    <a:pt x="401320" y="163575"/>
                  </a:moveTo>
                  <a:lnTo>
                    <a:pt x="360045" y="163575"/>
                  </a:lnTo>
                  <a:lnTo>
                    <a:pt x="360045" y="140588"/>
                  </a:lnTo>
                  <a:lnTo>
                    <a:pt x="401320" y="140588"/>
                  </a:lnTo>
                  <a:lnTo>
                    <a:pt x="401320" y="163575"/>
                  </a:lnTo>
                  <a:close/>
                </a:path>
                <a:path w="692150" h="556260">
                  <a:moveTo>
                    <a:pt x="318134" y="163575"/>
                  </a:moveTo>
                  <a:lnTo>
                    <a:pt x="276859" y="163575"/>
                  </a:lnTo>
                  <a:lnTo>
                    <a:pt x="276859" y="140588"/>
                  </a:lnTo>
                  <a:lnTo>
                    <a:pt x="318134" y="140588"/>
                  </a:lnTo>
                  <a:lnTo>
                    <a:pt x="318134" y="163575"/>
                  </a:lnTo>
                  <a:close/>
                </a:path>
                <a:path w="692150" h="556260">
                  <a:moveTo>
                    <a:pt x="234950" y="163575"/>
                  </a:moveTo>
                  <a:lnTo>
                    <a:pt x="193801" y="163575"/>
                  </a:lnTo>
                  <a:lnTo>
                    <a:pt x="193801" y="140588"/>
                  </a:lnTo>
                  <a:lnTo>
                    <a:pt x="234950" y="140588"/>
                  </a:lnTo>
                  <a:lnTo>
                    <a:pt x="234950" y="163575"/>
                  </a:lnTo>
                  <a:close/>
                </a:path>
                <a:path w="692150" h="556260">
                  <a:moveTo>
                    <a:pt x="483742" y="417322"/>
                  </a:moveTo>
                  <a:lnTo>
                    <a:pt x="442467" y="417322"/>
                  </a:lnTo>
                  <a:lnTo>
                    <a:pt x="442467" y="394208"/>
                  </a:lnTo>
                  <a:lnTo>
                    <a:pt x="483742" y="394208"/>
                  </a:lnTo>
                  <a:lnTo>
                    <a:pt x="483742" y="417322"/>
                  </a:lnTo>
                  <a:close/>
                </a:path>
                <a:path w="692150" h="556260">
                  <a:moveTo>
                    <a:pt x="401320" y="417322"/>
                  </a:moveTo>
                  <a:lnTo>
                    <a:pt x="360045" y="417322"/>
                  </a:lnTo>
                  <a:lnTo>
                    <a:pt x="360045" y="394208"/>
                  </a:lnTo>
                  <a:lnTo>
                    <a:pt x="401320" y="394208"/>
                  </a:lnTo>
                  <a:lnTo>
                    <a:pt x="401320" y="417322"/>
                  </a:lnTo>
                  <a:close/>
                </a:path>
                <a:path w="692150" h="556260">
                  <a:moveTo>
                    <a:pt x="318134" y="417322"/>
                  </a:moveTo>
                  <a:lnTo>
                    <a:pt x="276859" y="417322"/>
                  </a:lnTo>
                  <a:lnTo>
                    <a:pt x="276859" y="394208"/>
                  </a:lnTo>
                  <a:lnTo>
                    <a:pt x="318134" y="394208"/>
                  </a:lnTo>
                  <a:lnTo>
                    <a:pt x="318134" y="417322"/>
                  </a:lnTo>
                  <a:close/>
                </a:path>
                <a:path w="692150" h="556260">
                  <a:moveTo>
                    <a:pt x="234950" y="417322"/>
                  </a:moveTo>
                  <a:lnTo>
                    <a:pt x="193801" y="417322"/>
                  </a:lnTo>
                  <a:lnTo>
                    <a:pt x="193801" y="394208"/>
                  </a:lnTo>
                  <a:lnTo>
                    <a:pt x="234950" y="394208"/>
                  </a:lnTo>
                  <a:lnTo>
                    <a:pt x="234950" y="417322"/>
                  </a:lnTo>
                  <a:close/>
                </a:path>
              </a:pathLst>
            </a:custGeom>
            <a:ln w="63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9814" y="4678811"/>
              <a:ext cx="244593" cy="14908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354568" y="3587495"/>
              <a:ext cx="3355975" cy="102235"/>
            </a:xfrm>
            <a:custGeom>
              <a:avLst/>
              <a:gdLst/>
              <a:ahLst/>
              <a:cxnLst/>
              <a:rect l="l" t="t" r="r" b="b"/>
              <a:pathLst>
                <a:path w="3355975" h="102235">
                  <a:moveTo>
                    <a:pt x="3355848" y="0"/>
                  </a:moveTo>
                  <a:lnTo>
                    <a:pt x="0" y="0"/>
                  </a:lnTo>
                  <a:lnTo>
                    <a:pt x="0" y="102107"/>
                  </a:lnTo>
                  <a:lnTo>
                    <a:pt x="3355848" y="102107"/>
                  </a:lnTo>
                  <a:lnTo>
                    <a:pt x="3355848" y="0"/>
                  </a:lnTo>
                  <a:close/>
                </a:path>
              </a:pathLst>
            </a:custGeom>
            <a:solidFill>
              <a:srgbClr val="F1E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8355330" y="3667505"/>
              <a:ext cx="3355975" cy="2329180"/>
            </a:xfrm>
            <a:custGeom>
              <a:avLst/>
              <a:gdLst/>
              <a:ahLst/>
              <a:cxnLst/>
              <a:rect l="l" t="t" r="r" b="b"/>
              <a:pathLst>
                <a:path w="3355975" h="2329179">
                  <a:moveTo>
                    <a:pt x="0" y="2328672"/>
                  </a:moveTo>
                  <a:lnTo>
                    <a:pt x="3355848" y="2328672"/>
                  </a:lnTo>
                  <a:lnTo>
                    <a:pt x="3355848" y="0"/>
                  </a:lnTo>
                  <a:lnTo>
                    <a:pt x="0" y="0"/>
                  </a:lnTo>
                  <a:lnTo>
                    <a:pt x="0" y="2328672"/>
                  </a:lnTo>
                  <a:close/>
                </a:path>
              </a:pathLst>
            </a:custGeom>
            <a:ln w="19050">
              <a:solidFill>
                <a:srgbClr val="F1E4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223254" y="3285870"/>
              <a:ext cx="3641725" cy="307340"/>
            </a:xfrm>
            <a:custGeom>
              <a:avLst/>
              <a:gdLst/>
              <a:ahLst/>
              <a:cxnLst/>
              <a:rect l="l" t="t" r="r" b="b"/>
              <a:pathLst>
                <a:path w="3641725" h="307339">
                  <a:moveTo>
                    <a:pt x="3584194" y="221487"/>
                  </a:moveTo>
                  <a:lnTo>
                    <a:pt x="3555619" y="221487"/>
                  </a:lnTo>
                  <a:lnTo>
                    <a:pt x="3598545" y="307213"/>
                  </a:lnTo>
                  <a:lnTo>
                    <a:pt x="3634179" y="235838"/>
                  </a:lnTo>
                  <a:lnTo>
                    <a:pt x="3584194" y="235838"/>
                  </a:lnTo>
                  <a:lnTo>
                    <a:pt x="3584194" y="221487"/>
                  </a:lnTo>
                  <a:close/>
                </a:path>
                <a:path w="3641725" h="307339">
                  <a:moveTo>
                    <a:pt x="3584194" y="14350"/>
                  </a:moveTo>
                  <a:lnTo>
                    <a:pt x="3584194" y="235838"/>
                  </a:lnTo>
                  <a:lnTo>
                    <a:pt x="3612769" y="235838"/>
                  </a:lnTo>
                  <a:lnTo>
                    <a:pt x="3612769" y="28575"/>
                  </a:lnTo>
                  <a:lnTo>
                    <a:pt x="3598545" y="28575"/>
                  </a:lnTo>
                  <a:lnTo>
                    <a:pt x="3584194" y="14350"/>
                  </a:lnTo>
                  <a:close/>
                </a:path>
                <a:path w="3641725" h="307339">
                  <a:moveTo>
                    <a:pt x="3641344" y="221487"/>
                  </a:moveTo>
                  <a:lnTo>
                    <a:pt x="3612769" y="221487"/>
                  </a:lnTo>
                  <a:lnTo>
                    <a:pt x="3612769" y="235838"/>
                  </a:lnTo>
                  <a:lnTo>
                    <a:pt x="3634179" y="235838"/>
                  </a:lnTo>
                  <a:lnTo>
                    <a:pt x="3641344" y="221487"/>
                  </a:lnTo>
                  <a:close/>
                </a:path>
                <a:path w="3641725" h="307339">
                  <a:moveTo>
                    <a:pt x="3612769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3584194" y="28575"/>
                  </a:lnTo>
                  <a:lnTo>
                    <a:pt x="3584194" y="14350"/>
                  </a:lnTo>
                  <a:lnTo>
                    <a:pt x="3612769" y="14350"/>
                  </a:lnTo>
                  <a:lnTo>
                    <a:pt x="3612769" y="0"/>
                  </a:lnTo>
                  <a:close/>
                </a:path>
                <a:path w="3641725" h="307339">
                  <a:moveTo>
                    <a:pt x="3612769" y="14350"/>
                  </a:moveTo>
                  <a:lnTo>
                    <a:pt x="3584194" y="14350"/>
                  </a:lnTo>
                  <a:lnTo>
                    <a:pt x="3598545" y="28575"/>
                  </a:lnTo>
                  <a:lnTo>
                    <a:pt x="3612769" y="28575"/>
                  </a:lnTo>
                  <a:lnTo>
                    <a:pt x="3612769" y="1435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032921" y="4423834"/>
              <a:ext cx="451484" cy="493395"/>
            </a:xfrm>
            <a:custGeom>
              <a:avLst/>
              <a:gdLst/>
              <a:ahLst/>
              <a:cxnLst/>
              <a:rect l="l" t="t" r="r" b="b"/>
              <a:pathLst>
                <a:path w="451485" h="493395">
                  <a:moveTo>
                    <a:pt x="439646" y="0"/>
                  </a:moveTo>
                  <a:lnTo>
                    <a:pt x="384517" y="403542"/>
                  </a:lnTo>
                  <a:lnTo>
                    <a:pt x="362548" y="438577"/>
                  </a:lnTo>
                  <a:lnTo>
                    <a:pt x="319163" y="464720"/>
                  </a:lnTo>
                  <a:lnTo>
                    <a:pt x="239928" y="481602"/>
                  </a:lnTo>
                  <a:lnTo>
                    <a:pt x="151210" y="468620"/>
                  </a:lnTo>
                  <a:lnTo>
                    <a:pt x="95766" y="444368"/>
                  </a:lnTo>
                  <a:lnTo>
                    <a:pt x="66575" y="419714"/>
                  </a:lnTo>
                  <a:lnTo>
                    <a:pt x="56612" y="405525"/>
                  </a:lnTo>
                  <a:lnTo>
                    <a:pt x="11564" y="136"/>
                  </a:lnTo>
                  <a:lnTo>
                    <a:pt x="0" y="1420"/>
                  </a:lnTo>
                  <a:lnTo>
                    <a:pt x="45235" y="408603"/>
                  </a:lnTo>
                  <a:lnTo>
                    <a:pt x="102796" y="462321"/>
                  </a:lnTo>
                  <a:lnTo>
                    <a:pt x="158397" y="482767"/>
                  </a:lnTo>
                  <a:lnTo>
                    <a:pt x="240200" y="493260"/>
                  </a:lnTo>
                  <a:lnTo>
                    <a:pt x="325504" y="474843"/>
                  </a:lnTo>
                  <a:lnTo>
                    <a:pt x="372116" y="445825"/>
                  </a:lnTo>
                  <a:lnTo>
                    <a:pt x="391826" y="418486"/>
                  </a:lnTo>
                  <a:lnTo>
                    <a:pt x="396052" y="405105"/>
                  </a:lnTo>
                  <a:lnTo>
                    <a:pt x="451161" y="1595"/>
                  </a:lnTo>
                  <a:lnTo>
                    <a:pt x="439646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032921" y="4423834"/>
              <a:ext cx="451484" cy="493395"/>
            </a:xfrm>
            <a:custGeom>
              <a:avLst/>
              <a:gdLst/>
              <a:ahLst/>
              <a:cxnLst/>
              <a:rect l="l" t="t" r="r" b="b"/>
              <a:pathLst>
                <a:path w="451485" h="493395">
                  <a:moveTo>
                    <a:pt x="240200" y="493260"/>
                  </a:moveTo>
                  <a:lnTo>
                    <a:pt x="158397" y="482767"/>
                  </a:lnTo>
                  <a:lnTo>
                    <a:pt x="102796" y="462321"/>
                  </a:lnTo>
                  <a:lnTo>
                    <a:pt x="68492" y="438732"/>
                  </a:lnTo>
                  <a:lnTo>
                    <a:pt x="45142" y="407762"/>
                  </a:lnTo>
                  <a:lnTo>
                    <a:pt x="0" y="1420"/>
                  </a:lnTo>
                  <a:lnTo>
                    <a:pt x="11564" y="136"/>
                  </a:lnTo>
                  <a:lnTo>
                    <a:pt x="56612" y="405525"/>
                  </a:lnTo>
                  <a:lnTo>
                    <a:pt x="66575" y="419714"/>
                  </a:lnTo>
                  <a:lnTo>
                    <a:pt x="95766" y="444368"/>
                  </a:lnTo>
                  <a:lnTo>
                    <a:pt x="151210" y="468620"/>
                  </a:lnTo>
                  <a:lnTo>
                    <a:pt x="239928" y="481602"/>
                  </a:lnTo>
                  <a:lnTo>
                    <a:pt x="319163" y="464720"/>
                  </a:lnTo>
                  <a:lnTo>
                    <a:pt x="362548" y="438577"/>
                  </a:lnTo>
                  <a:lnTo>
                    <a:pt x="380770" y="414431"/>
                  </a:lnTo>
                  <a:lnTo>
                    <a:pt x="384517" y="403542"/>
                  </a:lnTo>
                  <a:lnTo>
                    <a:pt x="439646" y="0"/>
                  </a:lnTo>
                  <a:lnTo>
                    <a:pt x="451161" y="1595"/>
                  </a:lnTo>
                  <a:lnTo>
                    <a:pt x="396052" y="405105"/>
                  </a:lnTo>
                  <a:lnTo>
                    <a:pt x="372116" y="445825"/>
                  </a:lnTo>
                  <a:lnTo>
                    <a:pt x="325504" y="474843"/>
                  </a:lnTo>
                  <a:lnTo>
                    <a:pt x="240569" y="493260"/>
                  </a:lnTo>
                  <a:lnTo>
                    <a:pt x="240200" y="493260"/>
                  </a:lnTo>
                  <a:close/>
                </a:path>
              </a:pathLst>
            </a:custGeom>
            <a:ln w="1411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64635" y="4571338"/>
              <a:ext cx="240458" cy="9784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264635" y="4571338"/>
              <a:ext cx="240665" cy="98425"/>
            </a:xfrm>
            <a:custGeom>
              <a:avLst/>
              <a:gdLst/>
              <a:ahLst/>
              <a:cxnLst/>
              <a:rect l="l" t="t" r="r" b="b"/>
              <a:pathLst>
                <a:path w="240664" h="98425">
                  <a:moveTo>
                    <a:pt x="209835" y="97849"/>
                  </a:moveTo>
                  <a:lnTo>
                    <a:pt x="164549" y="89135"/>
                  </a:lnTo>
                  <a:lnTo>
                    <a:pt x="99674" y="62924"/>
                  </a:lnTo>
                  <a:lnTo>
                    <a:pt x="62366" y="44490"/>
                  </a:lnTo>
                  <a:lnTo>
                    <a:pt x="8504" y="14984"/>
                  </a:lnTo>
                  <a:lnTo>
                    <a:pt x="0" y="10000"/>
                  </a:lnTo>
                  <a:lnTo>
                    <a:pt x="5980" y="0"/>
                  </a:lnTo>
                  <a:lnTo>
                    <a:pt x="53693" y="26934"/>
                  </a:lnTo>
                  <a:lnTo>
                    <a:pt x="106659" y="53297"/>
                  </a:lnTo>
                  <a:lnTo>
                    <a:pt x="157828" y="74408"/>
                  </a:lnTo>
                  <a:lnTo>
                    <a:pt x="200150" y="85585"/>
                  </a:lnTo>
                  <a:lnTo>
                    <a:pt x="226573" y="82148"/>
                  </a:lnTo>
                  <a:lnTo>
                    <a:pt x="226923" y="81642"/>
                  </a:lnTo>
                  <a:lnTo>
                    <a:pt x="228302" y="79385"/>
                  </a:lnTo>
                  <a:lnTo>
                    <a:pt x="227719" y="75338"/>
                  </a:lnTo>
                  <a:lnTo>
                    <a:pt x="225690" y="69185"/>
                  </a:lnTo>
                  <a:lnTo>
                    <a:pt x="219702" y="60356"/>
                  </a:lnTo>
                  <a:lnTo>
                    <a:pt x="207848" y="48928"/>
                  </a:lnTo>
                  <a:lnTo>
                    <a:pt x="188222" y="34983"/>
                  </a:lnTo>
                  <a:lnTo>
                    <a:pt x="194417" y="25119"/>
                  </a:lnTo>
                  <a:lnTo>
                    <a:pt x="226811" y="50826"/>
                  </a:lnTo>
                  <a:lnTo>
                    <a:pt x="240458" y="84502"/>
                  </a:lnTo>
                  <a:lnTo>
                    <a:pt x="235292" y="89969"/>
                  </a:lnTo>
                  <a:lnTo>
                    <a:pt x="217352" y="97416"/>
                  </a:lnTo>
                  <a:lnTo>
                    <a:pt x="209835" y="97849"/>
                  </a:lnTo>
                  <a:close/>
                </a:path>
              </a:pathLst>
            </a:custGeom>
            <a:ln w="141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232731" y="4542659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23204" y="0"/>
                  </a:moveTo>
                  <a:lnTo>
                    <a:pt x="14172" y="1826"/>
                  </a:lnTo>
                  <a:lnTo>
                    <a:pt x="6796" y="6807"/>
                  </a:lnTo>
                  <a:lnTo>
                    <a:pt x="1823" y="14192"/>
                  </a:lnTo>
                  <a:lnTo>
                    <a:pt x="0" y="23231"/>
                  </a:lnTo>
                  <a:lnTo>
                    <a:pt x="1823" y="32282"/>
                  </a:lnTo>
                  <a:lnTo>
                    <a:pt x="6796" y="39673"/>
                  </a:lnTo>
                  <a:lnTo>
                    <a:pt x="14172" y="44655"/>
                  </a:lnTo>
                  <a:lnTo>
                    <a:pt x="23205" y="46483"/>
                  </a:lnTo>
                  <a:lnTo>
                    <a:pt x="32226" y="44655"/>
                  </a:lnTo>
                  <a:lnTo>
                    <a:pt x="39596" y="39673"/>
                  </a:lnTo>
                  <a:lnTo>
                    <a:pt x="44567" y="32282"/>
                  </a:lnTo>
                  <a:lnTo>
                    <a:pt x="46390" y="23231"/>
                  </a:lnTo>
                  <a:lnTo>
                    <a:pt x="44567" y="14192"/>
                  </a:lnTo>
                  <a:lnTo>
                    <a:pt x="39596" y="6807"/>
                  </a:lnTo>
                  <a:lnTo>
                    <a:pt x="32226" y="1826"/>
                  </a:lnTo>
                  <a:lnTo>
                    <a:pt x="23204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232731" y="4542659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46390" y="23231"/>
                  </a:moveTo>
                  <a:lnTo>
                    <a:pt x="44567" y="32282"/>
                  </a:lnTo>
                  <a:lnTo>
                    <a:pt x="39596" y="39673"/>
                  </a:lnTo>
                  <a:lnTo>
                    <a:pt x="32226" y="44655"/>
                  </a:lnTo>
                  <a:lnTo>
                    <a:pt x="23205" y="46483"/>
                  </a:lnTo>
                  <a:lnTo>
                    <a:pt x="14172" y="44655"/>
                  </a:lnTo>
                  <a:lnTo>
                    <a:pt x="6796" y="39673"/>
                  </a:lnTo>
                  <a:lnTo>
                    <a:pt x="1823" y="32282"/>
                  </a:lnTo>
                  <a:lnTo>
                    <a:pt x="0" y="23231"/>
                  </a:lnTo>
                  <a:lnTo>
                    <a:pt x="1823" y="14192"/>
                  </a:lnTo>
                  <a:lnTo>
                    <a:pt x="6796" y="6807"/>
                  </a:lnTo>
                  <a:lnTo>
                    <a:pt x="14172" y="1826"/>
                  </a:lnTo>
                  <a:lnTo>
                    <a:pt x="23204" y="0"/>
                  </a:lnTo>
                  <a:lnTo>
                    <a:pt x="32226" y="1826"/>
                  </a:lnTo>
                  <a:lnTo>
                    <a:pt x="39596" y="6807"/>
                  </a:lnTo>
                  <a:lnTo>
                    <a:pt x="44567" y="14192"/>
                  </a:lnTo>
                  <a:lnTo>
                    <a:pt x="46390" y="23231"/>
                  </a:lnTo>
                  <a:close/>
                </a:path>
              </a:pathLst>
            </a:custGeom>
            <a:ln w="1411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031618" y="4345052"/>
              <a:ext cx="452755" cy="144780"/>
            </a:xfrm>
            <a:custGeom>
              <a:avLst/>
              <a:gdLst/>
              <a:ahLst/>
              <a:cxnLst/>
              <a:rect l="l" t="t" r="r" b="b"/>
              <a:pathLst>
                <a:path w="452754" h="144779">
                  <a:moveTo>
                    <a:pt x="226240" y="0"/>
                  </a:moveTo>
                  <a:lnTo>
                    <a:pt x="182485" y="1296"/>
                  </a:lnTo>
                  <a:lnTo>
                    <a:pt x="141002" y="5102"/>
                  </a:lnTo>
                  <a:lnTo>
                    <a:pt x="102756" y="11294"/>
                  </a:lnTo>
                  <a:lnTo>
                    <a:pt x="39010" y="30761"/>
                  </a:lnTo>
                  <a:lnTo>
                    <a:pt x="4414" y="57272"/>
                  </a:lnTo>
                  <a:lnTo>
                    <a:pt x="0" y="72399"/>
                  </a:lnTo>
                  <a:lnTo>
                    <a:pt x="4414" y="87516"/>
                  </a:lnTo>
                  <a:lnTo>
                    <a:pt x="39044" y="114027"/>
                  </a:lnTo>
                  <a:lnTo>
                    <a:pt x="102737" y="133474"/>
                  </a:lnTo>
                  <a:lnTo>
                    <a:pt x="140991" y="139665"/>
                  </a:lnTo>
                  <a:lnTo>
                    <a:pt x="182594" y="143470"/>
                  </a:lnTo>
                  <a:lnTo>
                    <a:pt x="226240" y="144760"/>
                  </a:lnTo>
                  <a:lnTo>
                    <a:pt x="270049" y="143467"/>
                  </a:lnTo>
                  <a:lnTo>
                    <a:pt x="311576" y="139665"/>
                  </a:lnTo>
                  <a:lnTo>
                    <a:pt x="349849" y="133474"/>
                  </a:lnTo>
                  <a:lnTo>
                    <a:pt x="351255" y="133125"/>
                  </a:lnTo>
                  <a:lnTo>
                    <a:pt x="226240" y="133125"/>
                  </a:lnTo>
                  <a:lnTo>
                    <a:pt x="155359" y="129567"/>
                  </a:lnTo>
                  <a:lnTo>
                    <a:pt x="96066" y="120021"/>
                  </a:lnTo>
                  <a:lnTo>
                    <a:pt x="50754" y="106181"/>
                  </a:lnTo>
                  <a:lnTo>
                    <a:pt x="21812" y="89743"/>
                  </a:lnTo>
                  <a:lnTo>
                    <a:pt x="11634" y="72399"/>
                  </a:lnTo>
                  <a:lnTo>
                    <a:pt x="21812" y="55054"/>
                  </a:lnTo>
                  <a:lnTo>
                    <a:pt x="50754" y="38611"/>
                  </a:lnTo>
                  <a:lnTo>
                    <a:pt x="96066" y="24766"/>
                  </a:lnTo>
                  <a:lnTo>
                    <a:pt x="155358" y="15215"/>
                  </a:lnTo>
                  <a:lnTo>
                    <a:pt x="226240" y="11654"/>
                  </a:lnTo>
                  <a:lnTo>
                    <a:pt x="351197" y="11654"/>
                  </a:lnTo>
                  <a:lnTo>
                    <a:pt x="349747" y="11294"/>
                  </a:lnTo>
                  <a:lnTo>
                    <a:pt x="311494" y="5102"/>
                  </a:lnTo>
                  <a:lnTo>
                    <a:pt x="270004" y="1296"/>
                  </a:lnTo>
                  <a:lnTo>
                    <a:pt x="226240" y="0"/>
                  </a:lnTo>
                  <a:close/>
                </a:path>
                <a:path w="452754" h="144779">
                  <a:moveTo>
                    <a:pt x="351197" y="11654"/>
                  </a:moveTo>
                  <a:lnTo>
                    <a:pt x="226240" y="11654"/>
                  </a:lnTo>
                  <a:lnTo>
                    <a:pt x="297134" y="15215"/>
                  </a:lnTo>
                  <a:lnTo>
                    <a:pt x="356433" y="24766"/>
                  </a:lnTo>
                  <a:lnTo>
                    <a:pt x="401746" y="38611"/>
                  </a:lnTo>
                  <a:lnTo>
                    <a:pt x="430683" y="55054"/>
                  </a:lnTo>
                  <a:lnTo>
                    <a:pt x="440852" y="72400"/>
                  </a:lnTo>
                  <a:lnTo>
                    <a:pt x="430674" y="89743"/>
                  </a:lnTo>
                  <a:lnTo>
                    <a:pt x="401732" y="106181"/>
                  </a:lnTo>
                  <a:lnTo>
                    <a:pt x="356419" y="120021"/>
                  </a:lnTo>
                  <a:lnTo>
                    <a:pt x="297125" y="129567"/>
                  </a:lnTo>
                  <a:lnTo>
                    <a:pt x="226240" y="133125"/>
                  </a:lnTo>
                  <a:lnTo>
                    <a:pt x="351255" y="133125"/>
                  </a:lnTo>
                  <a:lnTo>
                    <a:pt x="413528" y="114011"/>
                  </a:lnTo>
                  <a:lnTo>
                    <a:pt x="448090" y="87515"/>
                  </a:lnTo>
                  <a:lnTo>
                    <a:pt x="452503" y="72400"/>
                  </a:lnTo>
                  <a:lnTo>
                    <a:pt x="448090" y="57272"/>
                  </a:lnTo>
                  <a:lnTo>
                    <a:pt x="435009" y="43331"/>
                  </a:lnTo>
                  <a:lnTo>
                    <a:pt x="413500" y="30761"/>
                  </a:lnTo>
                  <a:lnTo>
                    <a:pt x="383801" y="19749"/>
                  </a:lnTo>
                  <a:lnTo>
                    <a:pt x="351197" y="11654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031618" y="4345052"/>
              <a:ext cx="452755" cy="144780"/>
            </a:xfrm>
            <a:custGeom>
              <a:avLst/>
              <a:gdLst/>
              <a:ahLst/>
              <a:cxnLst/>
              <a:rect l="l" t="t" r="r" b="b"/>
              <a:pathLst>
                <a:path w="452754" h="144779">
                  <a:moveTo>
                    <a:pt x="226240" y="144760"/>
                  </a:moveTo>
                  <a:lnTo>
                    <a:pt x="182481" y="143467"/>
                  </a:lnTo>
                  <a:lnTo>
                    <a:pt x="140991" y="139665"/>
                  </a:lnTo>
                  <a:lnTo>
                    <a:pt x="102737" y="133474"/>
                  </a:lnTo>
                  <a:lnTo>
                    <a:pt x="39000" y="114011"/>
                  </a:lnTo>
                  <a:lnTo>
                    <a:pt x="4414" y="87515"/>
                  </a:lnTo>
                  <a:lnTo>
                    <a:pt x="0" y="72399"/>
                  </a:lnTo>
                  <a:lnTo>
                    <a:pt x="4414" y="57272"/>
                  </a:lnTo>
                  <a:lnTo>
                    <a:pt x="39010" y="30761"/>
                  </a:lnTo>
                  <a:lnTo>
                    <a:pt x="102756" y="11294"/>
                  </a:lnTo>
                  <a:lnTo>
                    <a:pt x="141002" y="5102"/>
                  </a:lnTo>
                  <a:lnTo>
                    <a:pt x="182485" y="1296"/>
                  </a:lnTo>
                  <a:lnTo>
                    <a:pt x="226240" y="0"/>
                  </a:lnTo>
                  <a:lnTo>
                    <a:pt x="270004" y="1296"/>
                  </a:lnTo>
                  <a:lnTo>
                    <a:pt x="311494" y="5102"/>
                  </a:lnTo>
                  <a:lnTo>
                    <a:pt x="349747" y="11294"/>
                  </a:lnTo>
                  <a:lnTo>
                    <a:pt x="413500" y="30761"/>
                  </a:lnTo>
                  <a:lnTo>
                    <a:pt x="448090" y="57272"/>
                  </a:lnTo>
                  <a:lnTo>
                    <a:pt x="452503" y="72400"/>
                  </a:lnTo>
                  <a:lnTo>
                    <a:pt x="448090" y="87516"/>
                  </a:lnTo>
                  <a:lnTo>
                    <a:pt x="413500" y="114027"/>
                  </a:lnTo>
                  <a:lnTo>
                    <a:pt x="349750" y="133499"/>
                  </a:lnTo>
                  <a:lnTo>
                    <a:pt x="311501" y="139677"/>
                  </a:lnTo>
                  <a:lnTo>
                    <a:pt x="270012" y="143470"/>
                  </a:lnTo>
                  <a:lnTo>
                    <a:pt x="226240" y="144760"/>
                  </a:lnTo>
                  <a:close/>
                </a:path>
                <a:path w="452754" h="144779">
                  <a:moveTo>
                    <a:pt x="226240" y="11654"/>
                  </a:moveTo>
                  <a:lnTo>
                    <a:pt x="155358" y="15215"/>
                  </a:lnTo>
                  <a:lnTo>
                    <a:pt x="96066" y="24766"/>
                  </a:lnTo>
                  <a:lnTo>
                    <a:pt x="50754" y="38611"/>
                  </a:lnTo>
                  <a:lnTo>
                    <a:pt x="11634" y="72399"/>
                  </a:lnTo>
                  <a:lnTo>
                    <a:pt x="21812" y="89743"/>
                  </a:lnTo>
                  <a:lnTo>
                    <a:pt x="50754" y="106181"/>
                  </a:lnTo>
                  <a:lnTo>
                    <a:pt x="96066" y="120021"/>
                  </a:lnTo>
                  <a:lnTo>
                    <a:pt x="155359" y="129567"/>
                  </a:lnTo>
                  <a:lnTo>
                    <a:pt x="226240" y="133125"/>
                  </a:lnTo>
                  <a:lnTo>
                    <a:pt x="297125" y="129567"/>
                  </a:lnTo>
                  <a:lnTo>
                    <a:pt x="356419" y="120021"/>
                  </a:lnTo>
                  <a:lnTo>
                    <a:pt x="401732" y="106181"/>
                  </a:lnTo>
                  <a:lnTo>
                    <a:pt x="430674" y="89743"/>
                  </a:lnTo>
                  <a:lnTo>
                    <a:pt x="440852" y="72400"/>
                  </a:lnTo>
                  <a:lnTo>
                    <a:pt x="430683" y="55054"/>
                  </a:lnTo>
                  <a:lnTo>
                    <a:pt x="401746" y="38611"/>
                  </a:lnTo>
                  <a:lnTo>
                    <a:pt x="356433" y="24766"/>
                  </a:lnTo>
                  <a:lnTo>
                    <a:pt x="297134" y="15215"/>
                  </a:lnTo>
                  <a:lnTo>
                    <a:pt x="226240" y="11654"/>
                  </a:lnTo>
                  <a:close/>
                </a:path>
              </a:pathLst>
            </a:custGeom>
            <a:ln w="1411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04509" y="4282060"/>
              <a:ext cx="462933" cy="65032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184392" y="3012059"/>
              <a:ext cx="85725" cy="567055"/>
            </a:xfrm>
            <a:custGeom>
              <a:avLst/>
              <a:gdLst/>
              <a:ahLst/>
              <a:cxnLst/>
              <a:rect l="l" t="t" r="r" b="b"/>
              <a:pathLst>
                <a:path w="85725" h="567054">
                  <a:moveTo>
                    <a:pt x="28580" y="480991"/>
                  </a:moveTo>
                  <a:lnTo>
                    <a:pt x="0" y="481202"/>
                  </a:lnTo>
                  <a:lnTo>
                    <a:pt x="43561" y="566674"/>
                  </a:lnTo>
                  <a:lnTo>
                    <a:pt x="78511" y="495300"/>
                  </a:lnTo>
                  <a:lnTo>
                    <a:pt x="28702" y="495300"/>
                  </a:lnTo>
                  <a:lnTo>
                    <a:pt x="28580" y="480991"/>
                  </a:lnTo>
                  <a:close/>
                </a:path>
                <a:path w="85725" h="567054">
                  <a:moveTo>
                    <a:pt x="57156" y="480779"/>
                  </a:moveTo>
                  <a:lnTo>
                    <a:pt x="28580" y="480991"/>
                  </a:lnTo>
                  <a:lnTo>
                    <a:pt x="28702" y="495300"/>
                  </a:lnTo>
                  <a:lnTo>
                    <a:pt x="57277" y="495045"/>
                  </a:lnTo>
                  <a:lnTo>
                    <a:pt x="57156" y="480779"/>
                  </a:lnTo>
                  <a:close/>
                </a:path>
                <a:path w="85725" h="567054">
                  <a:moveTo>
                    <a:pt x="85725" y="480567"/>
                  </a:moveTo>
                  <a:lnTo>
                    <a:pt x="57156" y="480779"/>
                  </a:lnTo>
                  <a:lnTo>
                    <a:pt x="57277" y="495045"/>
                  </a:lnTo>
                  <a:lnTo>
                    <a:pt x="28702" y="495300"/>
                  </a:lnTo>
                  <a:lnTo>
                    <a:pt x="78511" y="495300"/>
                  </a:lnTo>
                  <a:lnTo>
                    <a:pt x="85725" y="480567"/>
                  </a:lnTo>
                  <a:close/>
                </a:path>
                <a:path w="85725" h="567054">
                  <a:moveTo>
                    <a:pt x="53086" y="0"/>
                  </a:moveTo>
                  <a:lnTo>
                    <a:pt x="24511" y="253"/>
                  </a:lnTo>
                  <a:lnTo>
                    <a:pt x="28580" y="480991"/>
                  </a:lnTo>
                  <a:lnTo>
                    <a:pt x="57156" y="480779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78551" y="4293108"/>
              <a:ext cx="580644" cy="65227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124002" y="4370135"/>
              <a:ext cx="569595" cy="534670"/>
            </a:xfrm>
            <a:custGeom>
              <a:avLst/>
              <a:gdLst/>
              <a:ahLst/>
              <a:cxnLst/>
              <a:rect l="l" t="t" r="r" b="b"/>
              <a:pathLst>
                <a:path w="569594" h="534670">
                  <a:moveTo>
                    <a:pt x="546202" y="126348"/>
                  </a:moveTo>
                  <a:lnTo>
                    <a:pt x="430576" y="126348"/>
                  </a:lnTo>
                  <a:lnTo>
                    <a:pt x="431341" y="132160"/>
                  </a:lnTo>
                  <a:lnTo>
                    <a:pt x="435757" y="136601"/>
                  </a:lnTo>
                  <a:lnTo>
                    <a:pt x="441562" y="137357"/>
                  </a:lnTo>
                  <a:lnTo>
                    <a:pt x="441562" y="158748"/>
                  </a:lnTo>
                  <a:lnTo>
                    <a:pt x="467413" y="158748"/>
                  </a:lnTo>
                  <a:lnTo>
                    <a:pt x="467413" y="137692"/>
                  </a:lnTo>
                  <a:lnTo>
                    <a:pt x="535248" y="137692"/>
                  </a:lnTo>
                  <a:lnTo>
                    <a:pt x="535248" y="137357"/>
                  </a:lnTo>
                  <a:lnTo>
                    <a:pt x="541021" y="136601"/>
                  </a:lnTo>
                  <a:lnTo>
                    <a:pt x="545459" y="132139"/>
                  </a:lnTo>
                  <a:lnTo>
                    <a:pt x="546202" y="126348"/>
                  </a:lnTo>
                  <a:close/>
                </a:path>
                <a:path w="569594" h="534670">
                  <a:moveTo>
                    <a:pt x="501330" y="137692"/>
                  </a:moveTo>
                  <a:lnTo>
                    <a:pt x="475480" y="137692"/>
                  </a:lnTo>
                  <a:lnTo>
                    <a:pt x="475480" y="158748"/>
                  </a:lnTo>
                  <a:lnTo>
                    <a:pt x="501330" y="158748"/>
                  </a:lnTo>
                  <a:lnTo>
                    <a:pt x="501330" y="137692"/>
                  </a:lnTo>
                  <a:close/>
                </a:path>
                <a:path w="569594" h="534670">
                  <a:moveTo>
                    <a:pt x="535248" y="137692"/>
                  </a:moveTo>
                  <a:lnTo>
                    <a:pt x="509398" y="137692"/>
                  </a:lnTo>
                  <a:lnTo>
                    <a:pt x="509398" y="158748"/>
                  </a:lnTo>
                  <a:lnTo>
                    <a:pt x="535248" y="158748"/>
                  </a:lnTo>
                  <a:lnTo>
                    <a:pt x="535248" y="137692"/>
                  </a:lnTo>
                  <a:close/>
                </a:path>
                <a:path w="569594" h="534670">
                  <a:moveTo>
                    <a:pt x="567529" y="32400"/>
                  </a:moveTo>
                  <a:lnTo>
                    <a:pt x="409260" y="32400"/>
                  </a:lnTo>
                  <a:lnTo>
                    <a:pt x="409260" y="58328"/>
                  </a:lnTo>
                  <a:lnTo>
                    <a:pt x="430253" y="58328"/>
                  </a:lnTo>
                  <a:lnTo>
                    <a:pt x="430253" y="66410"/>
                  </a:lnTo>
                  <a:lnTo>
                    <a:pt x="409260" y="66410"/>
                  </a:lnTo>
                  <a:lnTo>
                    <a:pt x="409260" y="92338"/>
                  </a:lnTo>
                  <a:lnTo>
                    <a:pt x="430253" y="92338"/>
                  </a:lnTo>
                  <a:lnTo>
                    <a:pt x="430253" y="100419"/>
                  </a:lnTo>
                  <a:lnTo>
                    <a:pt x="409260" y="100419"/>
                  </a:lnTo>
                  <a:lnTo>
                    <a:pt x="409260" y="126348"/>
                  </a:lnTo>
                  <a:lnTo>
                    <a:pt x="567529" y="126348"/>
                  </a:lnTo>
                  <a:lnTo>
                    <a:pt x="567529" y="111763"/>
                  </a:lnTo>
                  <a:lnTo>
                    <a:pt x="456103" y="111763"/>
                  </a:lnTo>
                  <a:lnTo>
                    <a:pt x="456103" y="46985"/>
                  </a:lnTo>
                  <a:lnTo>
                    <a:pt x="567529" y="46985"/>
                  </a:lnTo>
                  <a:lnTo>
                    <a:pt x="567529" y="32400"/>
                  </a:lnTo>
                  <a:close/>
                </a:path>
                <a:path w="569594" h="534670">
                  <a:moveTo>
                    <a:pt x="567529" y="46985"/>
                  </a:moveTo>
                  <a:lnTo>
                    <a:pt x="520686" y="46985"/>
                  </a:lnTo>
                  <a:lnTo>
                    <a:pt x="520686" y="111763"/>
                  </a:lnTo>
                  <a:lnTo>
                    <a:pt x="567529" y="111763"/>
                  </a:lnTo>
                  <a:lnTo>
                    <a:pt x="567529" y="100419"/>
                  </a:lnTo>
                  <a:lnTo>
                    <a:pt x="546536" y="100419"/>
                  </a:lnTo>
                  <a:lnTo>
                    <a:pt x="546536" y="92338"/>
                  </a:lnTo>
                  <a:lnTo>
                    <a:pt x="567529" y="92338"/>
                  </a:lnTo>
                  <a:lnTo>
                    <a:pt x="567529" y="66410"/>
                  </a:lnTo>
                  <a:lnTo>
                    <a:pt x="546536" y="66410"/>
                  </a:lnTo>
                  <a:lnTo>
                    <a:pt x="546536" y="58328"/>
                  </a:lnTo>
                  <a:lnTo>
                    <a:pt x="567529" y="58328"/>
                  </a:lnTo>
                  <a:lnTo>
                    <a:pt x="567529" y="46985"/>
                  </a:lnTo>
                  <a:close/>
                </a:path>
                <a:path w="569594" h="534670">
                  <a:moveTo>
                    <a:pt x="467413" y="0"/>
                  </a:moveTo>
                  <a:lnTo>
                    <a:pt x="441562" y="0"/>
                  </a:lnTo>
                  <a:lnTo>
                    <a:pt x="441562" y="21380"/>
                  </a:lnTo>
                  <a:lnTo>
                    <a:pt x="435757" y="22136"/>
                  </a:lnTo>
                  <a:lnTo>
                    <a:pt x="431339" y="26587"/>
                  </a:lnTo>
                  <a:lnTo>
                    <a:pt x="430576" y="32400"/>
                  </a:lnTo>
                  <a:lnTo>
                    <a:pt x="546202" y="32400"/>
                  </a:lnTo>
                  <a:lnTo>
                    <a:pt x="545448" y="26577"/>
                  </a:lnTo>
                  <a:lnTo>
                    <a:pt x="541021" y="22136"/>
                  </a:lnTo>
                  <a:lnTo>
                    <a:pt x="535248" y="21380"/>
                  </a:lnTo>
                  <a:lnTo>
                    <a:pt x="535248" y="21056"/>
                  </a:lnTo>
                  <a:lnTo>
                    <a:pt x="467413" y="21056"/>
                  </a:lnTo>
                  <a:lnTo>
                    <a:pt x="467413" y="0"/>
                  </a:lnTo>
                  <a:close/>
                </a:path>
                <a:path w="569594" h="534670">
                  <a:moveTo>
                    <a:pt x="501330" y="0"/>
                  </a:moveTo>
                  <a:lnTo>
                    <a:pt x="475480" y="0"/>
                  </a:lnTo>
                  <a:lnTo>
                    <a:pt x="475480" y="21056"/>
                  </a:lnTo>
                  <a:lnTo>
                    <a:pt x="501330" y="21056"/>
                  </a:lnTo>
                  <a:lnTo>
                    <a:pt x="501330" y="0"/>
                  </a:lnTo>
                  <a:close/>
                </a:path>
                <a:path w="569594" h="534670">
                  <a:moveTo>
                    <a:pt x="535248" y="0"/>
                  </a:moveTo>
                  <a:lnTo>
                    <a:pt x="509398" y="0"/>
                  </a:lnTo>
                  <a:lnTo>
                    <a:pt x="509398" y="21056"/>
                  </a:lnTo>
                  <a:lnTo>
                    <a:pt x="535248" y="21056"/>
                  </a:lnTo>
                  <a:lnTo>
                    <a:pt x="535248" y="0"/>
                  </a:lnTo>
                  <a:close/>
                </a:path>
                <a:path w="569594" h="534670">
                  <a:moveTo>
                    <a:pt x="354016" y="126348"/>
                  </a:moveTo>
                  <a:lnTo>
                    <a:pt x="238389" y="126348"/>
                  </a:lnTo>
                  <a:lnTo>
                    <a:pt x="239143" y="132160"/>
                  </a:lnTo>
                  <a:lnTo>
                    <a:pt x="243570" y="136601"/>
                  </a:lnTo>
                  <a:lnTo>
                    <a:pt x="249376" y="137357"/>
                  </a:lnTo>
                  <a:lnTo>
                    <a:pt x="249376" y="158748"/>
                  </a:lnTo>
                  <a:lnTo>
                    <a:pt x="275226" y="158748"/>
                  </a:lnTo>
                  <a:lnTo>
                    <a:pt x="275226" y="137692"/>
                  </a:lnTo>
                  <a:lnTo>
                    <a:pt x="343062" y="137692"/>
                  </a:lnTo>
                  <a:lnTo>
                    <a:pt x="343062" y="137357"/>
                  </a:lnTo>
                  <a:lnTo>
                    <a:pt x="348835" y="136601"/>
                  </a:lnTo>
                  <a:lnTo>
                    <a:pt x="353272" y="132139"/>
                  </a:lnTo>
                  <a:lnTo>
                    <a:pt x="354016" y="126348"/>
                  </a:lnTo>
                  <a:close/>
                </a:path>
                <a:path w="569594" h="534670">
                  <a:moveTo>
                    <a:pt x="309144" y="137692"/>
                  </a:moveTo>
                  <a:lnTo>
                    <a:pt x="283293" y="137692"/>
                  </a:lnTo>
                  <a:lnTo>
                    <a:pt x="283293" y="158748"/>
                  </a:lnTo>
                  <a:lnTo>
                    <a:pt x="309144" y="158748"/>
                  </a:lnTo>
                  <a:lnTo>
                    <a:pt x="309144" y="137692"/>
                  </a:lnTo>
                  <a:close/>
                </a:path>
                <a:path w="569594" h="534670">
                  <a:moveTo>
                    <a:pt x="343062" y="137692"/>
                  </a:moveTo>
                  <a:lnTo>
                    <a:pt x="317211" y="137692"/>
                  </a:lnTo>
                  <a:lnTo>
                    <a:pt x="317211" y="158748"/>
                  </a:lnTo>
                  <a:lnTo>
                    <a:pt x="343062" y="158748"/>
                  </a:lnTo>
                  <a:lnTo>
                    <a:pt x="343062" y="137692"/>
                  </a:lnTo>
                  <a:close/>
                </a:path>
                <a:path w="569594" h="534670">
                  <a:moveTo>
                    <a:pt x="375342" y="32400"/>
                  </a:moveTo>
                  <a:lnTo>
                    <a:pt x="217063" y="32400"/>
                  </a:lnTo>
                  <a:lnTo>
                    <a:pt x="217063" y="58328"/>
                  </a:lnTo>
                  <a:lnTo>
                    <a:pt x="238066" y="58328"/>
                  </a:lnTo>
                  <a:lnTo>
                    <a:pt x="238066" y="66409"/>
                  </a:lnTo>
                  <a:lnTo>
                    <a:pt x="217063" y="66409"/>
                  </a:lnTo>
                  <a:lnTo>
                    <a:pt x="217063" y="92338"/>
                  </a:lnTo>
                  <a:lnTo>
                    <a:pt x="238066" y="92338"/>
                  </a:lnTo>
                  <a:lnTo>
                    <a:pt x="238066" y="100419"/>
                  </a:lnTo>
                  <a:lnTo>
                    <a:pt x="217063" y="100419"/>
                  </a:lnTo>
                  <a:lnTo>
                    <a:pt x="217063" y="126348"/>
                  </a:lnTo>
                  <a:lnTo>
                    <a:pt x="375342" y="126348"/>
                  </a:lnTo>
                  <a:lnTo>
                    <a:pt x="375342" y="111763"/>
                  </a:lnTo>
                  <a:lnTo>
                    <a:pt x="263916" y="111763"/>
                  </a:lnTo>
                  <a:lnTo>
                    <a:pt x="263916" y="46985"/>
                  </a:lnTo>
                  <a:lnTo>
                    <a:pt x="375342" y="46985"/>
                  </a:lnTo>
                  <a:lnTo>
                    <a:pt x="375342" y="32400"/>
                  </a:lnTo>
                  <a:close/>
                </a:path>
                <a:path w="569594" h="534670">
                  <a:moveTo>
                    <a:pt x="375342" y="46985"/>
                  </a:moveTo>
                  <a:lnTo>
                    <a:pt x="328510" y="46985"/>
                  </a:lnTo>
                  <a:lnTo>
                    <a:pt x="328510" y="111763"/>
                  </a:lnTo>
                  <a:lnTo>
                    <a:pt x="375342" y="111763"/>
                  </a:lnTo>
                  <a:lnTo>
                    <a:pt x="375342" y="100419"/>
                  </a:lnTo>
                  <a:lnTo>
                    <a:pt x="354360" y="100419"/>
                  </a:lnTo>
                  <a:lnTo>
                    <a:pt x="354360" y="92338"/>
                  </a:lnTo>
                  <a:lnTo>
                    <a:pt x="375342" y="92338"/>
                  </a:lnTo>
                  <a:lnTo>
                    <a:pt x="375342" y="66410"/>
                  </a:lnTo>
                  <a:lnTo>
                    <a:pt x="354360" y="66410"/>
                  </a:lnTo>
                  <a:lnTo>
                    <a:pt x="354360" y="58328"/>
                  </a:lnTo>
                  <a:lnTo>
                    <a:pt x="375342" y="58328"/>
                  </a:lnTo>
                  <a:lnTo>
                    <a:pt x="375342" y="46985"/>
                  </a:lnTo>
                  <a:close/>
                </a:path>
                <a:path w="569594" h="534670">
                  <a:moveTo>
                    <a:pt x="275226" y="0"/>
                  </a:moveTo>
                  <a:lnTo>
                    <a:pt x="249376" y="0"/>
                  </a:lnTo>
                  <a:lnTo>
                    <a:pt x="249376" y="21380"/>
                  </a:lnTo>
                  <a:lnTo>
                    <a:pt x="243570" y="22136"/>
                  </a:lnTo>
                  <a:lnTo>
                    <a:pt x="239142" y="26587"/>
                  </a:lnTo>
                  <a:lnTo>
                    <a:pt x="238389" y="32400"/>
                  </a:lnTo>
                  <a:lnTo>
                    <a:pt x="354016" y="32400"/>
                  </a:lnTo>
                  <a:lnTo>
                    <a:pt x="353262" y="26577"/>
                  </a:lnTo>
                  <a:lnTo>
                    <a:pt x="348835" y="22136"/>
                  </a:lnTo>
                  <a:lnTo>
                    <a:pt x="343062" y="21380"/>
                  </a:lnTo>
                  <a:lnTo>
                    <a:pt x="343062" y="21056"/>
                  </a:lnTo>
                  <a:lnTo>
                    <a:pt x="275226" y="21056"/>
                  </a:lnTo>
                  <a:lnTo>
                    <a:pt x="275226" y="0"/>
                  </a:lnTo>
                  <a:close/>
                </a:path>
                <a:path w="569594" h="534670">
                  <a:moveTo>
                    <a:pt x="309144" y="0"/>
                  </a:moveTo>
                  <a:lnTo>
                    <a:pt x="283293" y="0"/>
                  </a:lnTo>
                  <a:lnTo>
                    <a:pt x="283293" y="21056"/>
                  </a:lnTo>
                  <a:lnTo>
                    <a:pt x="309144" y="21056"/>
                  </a:lnTo>
                  <a:lnTo>
                    <a:pt x="309144" y="0"/>
                  </a:lnTo>
                  <a:close/>
                </a:path>
                <a:path w="569594" h="534670">
                  <a:moveTo>
                    <a:pt x="343062" y="0"/>
                  </a:moveTo>
                  <a:lnTo>
                    <a:pt x="317211" y="0"/>
                  </a:lnTo>
                  <a:lnTo>
                    <a:pt x="317211" y="21056"/>
                  </a:lnTo>
                  <a:lnTo>
                    <a:pt x="343062" y="21056"/>
                  </a:lnTo>
                  <a:lnTo>
                    <a:pt x="343062" y="0"/>
                  </a:lnTo>
                  <a:close/>
                </a:path>
                <a:path w="569594" h="534670">
                  <a:moveTo>
                    <a:pt x="161851" y="126348"/>
                  </a:moveTo>
                  <a:lnTo>
                    <a:pt x="46220" y="126348"/>
                  </a:lnTo>
                  <a:lnTo>
                    <a:pt x="46957" y="132139"/>
                  </a:lnTo>
                  <a:lnTo>
                    <a:pt x="51403" y="136601"/>
                  </a:lnTo>
                  <a:lnTo>
                    <a:pt x="57180" y="137357"/>
                  </a:lnTo>
                  <a:lnTo>
                    <a:pt x="57180" y="158748"/>
                  </a:lnTo>
                  <a:lnTo>
                    <a:pt x="83029" y="158748"/>
                  </a:lnTo>
                  <a:lnTo>
                    <a:pt x="83029" y="137692"/>
                  </a:lnTo>
                  <a:lnTo>
                    <a:pt x="150864" y="137692"/>
                  </a:lnTo>
                  <a:lnTo>
                    <a:pt x="150864" y="137357"/>
                  </a:lnTo>
                  <a:lnTo>
                    <a:pt x="156670" y="136601"/>
                  </a:lnTo>
                  <a:lnTo>
                    <a:pt x="161086" y="132160"/>
                  </a:lnTo>
                  <a:lnTo>
                    <a:pt x="161851" y="126348"/>
                  </a:lnTo>
                  <a:close/>
                </a:path>
                <a:path w="569594" h="534670">
                  <a:moveTo>
                    <a:pt x="116946" y="137692"/>
                  </a:moveTo>
                  <a:lnTo>
                    <a:pt x="91096" y="137692"/>
                  </a:lnTo>
                  <a:lnTo>
                    <a:pt x="91096" y="158748"/>
                  </a:lnTo>
                  <a:lnTo>
                    <a:pt x="116946" y="158748"/>
                  </a:lnTo>
                  <a:lnTo>
                    <a:pt x="116946" y="137692"/>
                  </a:lnTo>
                  <a:close/>
                </a:path>
                <a:path w="569594" h="534670">
                  <a:moveTo>
                    <a:pt x="150864" y="137692"/>
                  </a:moveTo>
                  <a:lnTo>
                    <a:pt x="125014" y="137692"/>
                  </a:lnTo>
                  <a:lnTo>
                    <a:pt x="125014" y="158748"/>
                  </a:lnTo>
                  <a:lnTo>
                    <a:pt x="150864" y="158748"/>
                  </a:lnTo>
                  <a:lnTo>
                    <a:pt x="150864" y="137692"/>
                  </a:lnTo>
                  <a:close/>
                </a:path>
                <a:path w="569594" h="534670">
                  <a:moveTo>
                    <a:pt x="183166" y="32400"/>
                  </a:moveTo>
                  <a:lnTo>
                    <a:pt x="24893" y="32400"/>
                  </a:lnTo>
                  <a:lnTo>
                    <a:pt x="24893" y="58328"/>
                  </a:lnTo>
                  <a:lnTo>
                    <a:pt x="45884" y="58328"/>
                  </a:lnTo>
                  <a:lnTo>
                    <a:pt x="45884" y="66409"/>
                  </a:lnTo>
                  <a:lnTo>
                    <a:pt x="24893" y="66409"/>
                  </a:lnTo>
                  <a:lnTo>
                    <a:pt x="24893" y="92338"/>
                  </a:lnTo>
                  <a:lnTo>
                    <a:pt x="45884" y="92338"/>
                  </a:lnTo>
                  <a:lnTo>
                    <a:pt x="45884" y="100419"/>
                  </a:lnTo>
                  <a:lnTo>
                    <a:pt x="24893" y="100419"/>
                  </a:lnTo>
                  <a:lnTo>
                    <a:pt x="24893" y="126348"/>
                  </a:lnTo>
                  <a:lnTo>
                    <a:pt x="183166" y="126348"/>
                  </a:lnTo>
                  <a:lnTo>
                    <a:pt x="183166" y="111763"/>
                  </a:lnTo>
                  <a:lnTo>
                    <a:pt x="71734" y="111763"/>
                  </a:lnTo>
                  <a:lnTo>
                    <a:pt x="71734" y="46985"/>
                  </a:lnTo>
                  <a:lnTo>
                    <a:pt x="183166" y="46985"/>
                  </a:lnTo>
                  <a:lnTo>
                    <a:pt x="183166" y="32400"/>
                  </a:lnTo>
                  <a:close/>
                </a:path>
                <a:path w="569594" h="534670">
                  <a:moveTo>
                    <a:pt x="183166" y="46985"/>
                  </a:moveTo>
                  <a:lnTo>
                    <a:pt x="136323" y="46985"/>
                  </a:lnTo>
                  <a:lnTo>
                    <a:pt x="136323" y="111763"/>
                  </a:lnTo>
                  <a:lnTo>
                    <a:pt x="183166" y="111763"/>
                  </a:lnTo>
                  <a:lnTo>
                    <a:pt x="183166" y="100419"/>
                  </a:lnTo>
                  <a:lnTo>
                    <a:pt x="162174" y="100419"/>
                  </a:lnTo>
                  <a:lnTo>
                    <a:pt x="162174" y="92338"/>
                  </a:lnTo>
                  <a:lnTo>
                    <a:pt x="183166" y="92338"/>
                  </a:lnTo>
                  <a:lnTo>
                    <a:pt x="183166" y="66409"/>
                  </a:lnTo>
                  <a:lnTo>
                    <a:pt x="162174" y="66409"/>
                  </a:lnTo>
                  <a:lnTo>
                    <a:pt x="162174" y="58328"/>
                  </a:lnTo>
                  <a:lnTo>
                    <a:pt x="183166" y="58328"/>
                  </a:lnTo>
                  <a:lnTo>
                    <a:pt x="183166" y="46985"/>
                  </a:lnTo>
                  <a:close/>
                </a:path>
                <a:path w="569594" h="534670">
                  <a:moveTo>
                    <a:pt x="83029" y="0"/>
                  </a:moveTo>
                  <a:lnTo>
                    <a:pt x="57180" y="0"/>
                  </a:lnTo>
                  <a:lnTo>
                    <a:pt x="57180" y="21380"/>
                  </a:lnTo>
                  <a:lnTo>
                    <a:pt x="51403" y="22136"/>
                  </a:lnTo>
                  <a:lnTo>
                    <a:pt x="46957" y="26587"/>
                  </a:lnTo>
                  <a:lnTo>
                    <a:pt x="46220" y="32400"/>
                  </a:lnTo>
                  <a:lnTo>
                    <a:pt x="161851" y="32400"/>
                  </a:lnTo>
                  <a:lnTo>
                    <a:pt x="161086" y="26576"/>
                  </a:lnTo>
                  <a:lnTo>
                    <a:pt x="156670" y="22136"/>
                  </a:lnTo>
                  <a:lnTo>
                    <a:pt x="150864" y="21380"/>
                  </a:lnTo>
                  <a:lnTo>
                    <a:pt x="150864" y="21056"/>
                  </a:lnTo>
                  <a:lnTo>
                    <a:pt x="83029" y="21056"/>
                  </a:lnTo>
                  <a:lnTo>
                    <a:pt x="83029" y="0"/>
                  </a:lnTo>
                  <a:close/>
                </a:path>
                <a:path w="569594" h="534670">
                  <a:moveTo>
                    <a:pt x="116946" y="0"/>
                  </a:moveTo>
                  <a:lnTo>
                    <a:pt x="91096" y="0"/>
                  </a:lnTo>
                  <a:lnTo>
                    <a:pt x="91096" y="21056"/>
                  </a:lnTo>
                  <a:lnTo>
                    <a:pt x="116946" y="21056"/>
                  </a:lnTo>
                  <a:lnTo>
                    <a:pt x="116946" y="0"/>
                  </a:lnTo>
                  <a:close/>
                </a:path>
                <a:path w="569594" h="534670">
                  <a:moveTo>
                    <a:pt x="150864" y="0"/>
                  </a:moveTo>
                  <a:lnTo>
                    <a:pt x="125014" y="0"/>
                  </a:lnTo>
                  <a:lnTo>
                    <a:pt x="125014" y="21056"/>
                  </a:lnTo>
                  <a:lnTo>
                    <a:pt x="150864" y="21056"/>
                  </a:lnTo>
                  <a:lnTo>
                    <a:pt x="150864" y="0"/>
                  </a:lnTo>
                  <a:close/>
                </a:path>
                <a:path w="569594" h="534670">
                  <a:moveTo>
                    <a:pt x="470892" y="304360"/>
                  </a:moveTo>
                  <a:lnTo>
                    <a:pt x="9202" y="304360"/>
                  </a:lnTo>
                  <a:lnTo>
                    <a:pt x="5131" y="306574"/>
                  </a:lnTo>
                  <a:lnTo>
                    <a:pt x="374" y="313942"/>
                  </a:lnTo>
                  <a:lnTo>
                    <a:pt x="0" y="318588"/>
                  </a:lnTo>
                  <a:lnTo>
                    <a:pt x="92076" y="526402"/>
                  </a:lnTo>
                  <a:lnTo>
                    <a:pt x="93994" y="531147"/>
                  </a:lnTo>
                  <a:lnTo>
                    <a:pt x="98593" y="534518"/>
                  </a:lnTo>
                  <a:lnTo>
                    <a:pt x="563360" y="534518"/>
                  </a:lnTo>
                  <a:lnTo>
                    <a:pt x="569144" y="528723"/>
                  </a:lnTo>
                  <a:lnTo>
                    <a:pt x="569144" y="508589"/>
                  </a:lnTo>
                  <a:lnTo>
                    <a:pt x="112487" y="508589"/>
                  </a:lnTo>
                  <a:lnTo>
                    <a:pt x="33476" y="330288"/>
                  </a:lnTo>
                  <a:lnTo>
                    <a:pt x="485677" y="330288"/>
                  </a:lnTo>
                  <a:lnTo>
                    <a:pt x="475534" y="307374"/>
                  </a:lnTo>
                  <a:lnTo>
                    <a:pt x="470892" y="304360"/>
                  </a:lnTo>
                  <a:close/>
                </a:path>
                <a:path w="569594" h="534670">
                  <a:moveTo>
                    <a:pt x="485677" y="330288"/>
                  </a:moveTo>
                  <a:lnTo>
                    <a:pt x="457374" y="330288"/>
                  </a:lnTo>
                  <a:lnTo>
                    <a:pt x="536314" y="508589"/>
                  </a:lnTo>
                  <a:lnTo>
                    <a:pt x="569144" y="508589"/>
                  </a:lnTo>
                  <a:lnTo>
                    <a:pt x="569144" y="405925"/>
                  </a:lnTo>
                  <a:lnTo>
                    <a:pt x="543294" y="405925"/>
                  </a:lnTo>
                  <a:lnTo>
                    <a:pt x="540803" y="394927"/>
                  </a:lnTo>
                  <a:lnTo>
                    <a:pt x="514288" y="394927"/>
                  </a:lnTo>
                  <a:lnTo>
                    <a:pt x="485677" y="330288"/>
                  </a:lnTo>
                  <a:close/>
                </a:path>
                <a:path w="569594" h="534670">
                  <a:moveTo>
                    <a:pt x="480918" y="194109"/>
                  </a:moveTo>
                  <a:lnTo>
                    <a:pt x="454283" y="194109"/>
                  </a:lnTo>
                  <a:lnTo>
                    <a:pt x="455760" y="195653"/>
                  </a:lnTo>
                  <a:lnTo>
                    <a:pt x="455791" y="232656"/>
                  </a:lnTo>
                  <a:lnTo>
                    <a:pt x="461575" y="238447"/>
                  </a:lnTo>
                  <a:lnTo>
                    <a:pt x="537844" y="238447"/>
                  </a:lnTo>
                  <a:lnTo>
                    <a:pt x="543294" y="244086"/>
                  </a:lnTo>
                  <a:lnTo>
                    <a:pt x="543294" y="405925"/>
                  </a:lnTo>
                  <a:lnTo>
                    <a:pt x="569144" y="405925"/>
                  </a:lnTo>
                  <a:lnTo>
                    <a:pt x="569144" y="251000"/>
                  </a:lnTo>
                  <a:lnTo>
                    <a:pt x="545906" y="215547"/>
                  </a:lnTo>
                  <a:lnTo>
                    <a:pt x="481641" y="212518"/>
                  </a:lnTo>
                  <a:lnTo>
                    <a:pt x="481641" y="197706"/>
                  </a:lnTo>
                  <a:lnTo>
                    <a:pt x="480918" y="194109"/>
                  </a:lnTo>
                  <a:close/>
                </a:path>
                <a:path w="569594" h="534670">
                  <a:moveTo>
                    <a:pt x="515896" y="284946"/>
                  </a:moveTo>
                  <a:lnTo>
                    <a:pt x="489385" y="284946"/>
                  </a:lnTo>
                  <a:lnTo>
                    <a:pt x="514288" y="394927"/>
                  </a:lnTo>
                  <a:lnTo>
                    <a:pt x="540803" y="394927"/>
                  </a:lnTo>
                  <a:lnTo>
                    <a:pt x="515896" y="284946"/>
                  </a:lnTo>
                  <a:close/>
                </a:path>
                <a:path w="569594" h="534670">
                  <a:moveTo>
                    <a:pt x="505725" y="259017"/>
                  </a:moveTo>
                  <a:lnTo>
                    <a:pt x="43570" y="259017"/>
                  </a:lnTo>
                  <a:lnTo>
                    <a:pt x="39861" y="260810"/>
                  </a:lnTo>
                  <a:lnTo>
                    <a:pt x="34949" y="266968"/>
                  </a:lnTo>
                  <a:lnTo>
                    <a:pt x="34019" y="271009"/>
                  </a:lnTo>
                  <a:lnTo>
                    <a:pt x="34910" y="274855"/>
                  </a:lnTo>
                  <a:lnTo>
                    <a:pt x="41593" y="304360"/>
                  </a:lnTo>
                  <a:lnTo>
                    <a:pt x="68102" y="304360"/>
                  </a:lnTo>
                  <a:lnTo>
                    <a:pt x="63695" y="284945"/>
                  </a:lnTo>
                  <a:lnTo>
                    <a:pt x="515896" y="284946"/>
                  </a:lnTo>
                  <a:lnTo>
                    <a:pt x="510970" y="263198"/>
                  </a:lnTo>
                  <a:lnTo>
                    <a:pt x="505725" y="259017"/>
                  </a:lnTo>
                  <a:close/>
                </a:path>
                <a:path w="569594" h="534670">
                  <a:moveTo>
                    <a:pt x="452344" y="168180"/>
                  </a:moveTo>
                  <a:lnTo>
                    <a:pt x="397498" y="168180"/>
                  </a:lnTo>
                  <a:lnTo>
                    <a:pt x="368298" y="197706"/>
                  </a:lnTo>
                  <a:lnTo>
                    <a:pt x="368298" y="212518"/>
                  </a:lnTo>
                  <a:lnTo>
                    <a:pt x="129118" y="212518"/>
                  </a:lnTo>
                  <a:lnTo>
                    <a:pt x="114334" y="215547"/>
                  </a:lnTo>
                  <a:lnTo>
                    <a:pt x="102247" y="223802"/>
                  </a:lnTo>
                  <a:lnTo>
                    <a:pt x="94089" y="236036"/>
                  </a:lnTo>
                  <a:lnTo>
                    <a:pt x="91096" y="251000"/>
                  </a:lnTo>
                  <a:lnTo>
                    <a:pt x="91096" y="259017"/>
                  </a:lnTo>
                  <a:lnTo>
                    <a:pt x="116946" y="259017"/>
                  </a:lnTo>
                  <a:lnTo>
                    <a:pt x="116946" y="244086"/>
                  </a:lnTo>
                  <a:lnTo>
                    <a:pt x="122397" y="238447"/>
                  </a:lnTo>
                  <a:lnTo>
                    <a:pt x="388364" y="238447"/>
                  </a:lnTo>
                  <a:lnTo>
                    <a:pt x="394148" y="232656"/>
                  </a:lnTo>
                  <a:lnTo>
                    <a:pt x="394148" y="195653"/>
                  </a:lnTo>
                  <a:lnTo>
                    <a:pt x="395592" y="194109"/>
                  </a:lnTo>
                  <a:lnTo>
                    <a:pt x="480918" y="194109"/>
                  </a:lnTo>
                  <a:lnTo>
                    <a:pt x="479335" y="186229"/>
                  </a:lnTo>
                  <a:lnTo>
                    <a:pt x="473051" y="176842"/>
                  </a:lnTo>
                  <a:lnTo>
                    <a:pt x="463738" y="170505"/>
                  </a:lnTo>
                  <a:lnTo>
                    <a:pt x="452344" y="1681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831900" y="5114035"/>
            <a:ext cx="115062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635">
              <a:lnSpc>
                <a:spcPct val="100000"/>
              </a:lnSpc>
              <a:spcBef>
                <a:spcPts val="100"/>
              </a:spcBef>
            </a:pPr>
            <a:r>
              <a:rPr dirty="0" sz="1500" spc="105">
                <a:solidFill>
                  <a:srgbClr val="FFFFFF"/>
                </a:solidFill>
                <a:latin typeface="Trebuchet MS"/>
                <a:cs typeface="Trebuchet MS"/>
              </a:rPr>
              <a:t>AWS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5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Exc</a:t>
            </a:r>
            <a:r>
              <a:rPr dirty="0" sz="1500" spc="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50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 spc="3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500" spc="114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500" spc="-2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5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2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500" spc="4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500" spc="-20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5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Trebuchet MS"/>
                <a:cs typeface="Trebuchet MS"/>
              </a:rPr>
              <a:t>Files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574663" y="5100066"/>
            <a:ext cx="149987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2540">
              <a:lnSpc>
                <a:spcPct val="100000"/>
              </a:lnSpc>
              <a:spcBef>
                <a:spcPts val="100"/>
              </a:spcBef>
            </a:pPr>
            <a:r>
              <a:rPr dirty="0" sz="1500" spc="105">
                <a:solidFill>
                  <a:srgbClr val="FFFFFF"/>
                </a:solidFill>
                <a:latin typeface="Trebuchet MS"/>
                <a:cs typeface="Trebuchet MS"/>
              </a:rPr>
              <a:t>AWS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5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Exchange </a:t>
            </a:r>
            <a:r>
              <a:rPr dirty="0" sz="1500" spc="15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45">
                <a:solidFill>
                  <a:srgbClr val="FFFFFF"/>
                </a:solidFill>
                <a:latin typeface="Trebuchet MS"/>
                <a:cs typeface="Trebuchet MS"/>
              </a:rPr>
              <a:t>Ama</a:t>
            </a:r>
            <a:r>
              <a:rPr dirty="0" sz="1500" spc="35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1500" spc="6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500" spc="6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5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4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500" spc="30">
                <a:solidFill>
                  <a:srgbClr val="FFFFFF"/>
                </a:solidFill>
                <a:latin typeface="Trebuchet MS"/>
                <a:cs typeface="Trebuchet MS"/>
              </a:rPr>
              <a:t>eds</a:t>
            </a:r>
            <a:r>
              <a:rPr dirty="0" sz="1500" spc="3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500" spc="-25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dirty="0" sz="1500" spc="-2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291333" y="5075682"/>
            <a:ext cx="1772920" cy="784860"/>
          </a:xfrm>
          <a:custGeom>
            <a:avLst/>
            <a:gdLst/>
            <a:ahLst/>
            <a:cxnLst/>
            <a:rect l="l" t="t" r="r" b="b"/>
            <a:pathLst>
              <a:path w="1772920" h="784860">
                <a:moveTo>
                  <a:pt x="0" y="784860"/>
                </a:moveTo>
                <a:lnTo>
                  <a:pt x="1772412" y="784860"/>
                </a:lnTo>
                <a:lnTo>
                  <a:pt x="1772412" y="0"/>
                </a:lnTo>
                <a:lnTo>
                  <a:pt x="0" y="0"/>
                </a:lnTo>
                <a:lnTo>
                  <a:pt x="0" y="784860"/>
                </a:lnTo>
                <a:close/>
              </a:path>
            </a:pathLst>
          </a:custGeom>
          <a:ln w="1905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600705" y="5095494"/>
            <a:ext cx="115062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635">
              <a:lnSpc>
                <a:spcPct val="100000"/>
              </a:lnSpc>
              <a:spcBef>
                <a:spcPts val="100"/>
              </a:spcBef>
            </a:pPr>
            <a:r>
              <a:rPr dirty="0" sz="1500" spc="105">
                <a:solidFill>
                  <a:srgbClr val="FFFFFF"/>
                </a:solidFill>
                <a:latin typeface="Trebuchet MS"/>
                <a:cs typeface="Trebuchet MS"/>
              </a:rPr>
              <a:t>AWS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5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Exc</a:t>
            </a:r>
            <a:r>
              <a:rPr dirty="0" sz="1500" spc="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50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 spc="3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500" spc="114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500" spc="-2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5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2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500" spc="4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500" spc="-20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dirty="0" sz="1500" spc="5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5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1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9791065" cy="1183640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 spc="20"/>
              <a:t>Third-party</a:t>
            </a:r>
            <a:r>
              <a:rPr dirty="0" spc="-120"/>
              <a:t> </a:t>
            </a:r>
            <a:r>
              <a:rPr dirty="0" spc="50"/>
              <a:t>data</a:t>
            </a:r>
            <a:r>
              <a:rPr dirty="0" spc="-155"/>
              <a:t> </a:t>
            </a:r>
            <a:r>
              <a:rPr dirty="0" spc="20"/>
              <a:t>via</a:t>
            </a:r>
            <a:r>
              <a:rPr dirty="0" spc="-160"/>
              <a:t> </a:t>
            </a:r>
            <a:r>
              <a:rPr dirty="0" spc="-45"/>
              <a:t>files,</a:t>
            </a:r>
            <a:r>
              <a:rPr dirty="0" spc="-150"/>
              <a:t> </a:t>
            </a:r>
            <a:r>
              <a:rPr dirty="0" spc="-20"/>
              <a:t>tables,</a:t>
            </a:r>
            <a:r>
              <a:rPr dirty="0" spc="-145"/>
              <a:t> </a:t>
            </a:r>
            <a:r>
              <a:rPr dirty="0" spc="5"/>
              <a:t>or</a:t>
            </a:r>
            <a:r>
              <a:rPr dirty="0" spc="-160"/>
              <a:t> </a:t>
            </a:r>
            <a:r>
              <a:rPr dirty="0" spc="25"/>
              <a:t>APIs, </a:t>
            </a:r>
            <a:r>
              <a:rPr dirty="0" spc="-1190"/>
              <a:t> </a:t>
            </a:r>
            <a:r>
              <a:rPr dirty="0" spc="95"/>
              <a:t>all</a:t>
            </a:r>
            <a:r>
              <a:rPr dirty="0" spc="-165"/>
              <a:t> </a:t>
            </a:r>
            <a:r>
              <a:rPr dirty="0" spc="30"/>
              <a:t>in</a:t>
            </a:r>
            <a:r>
              <a:rPr dirty="0" spc="-145"/>
              <a:t> </a:t>
            </a:r>
            <a:r>
              <a:rPr dirty="0" spc="15"/>
              <a:t>one</a:t>
            </a:r>
            <a:r>
              <a:rPr dirty="0" spc="-155"/>
              <a:t> </a:t>
            </a:r>
            <a:r>
              <a:rPr dirty="0" spc="-70"/>
              <a:t>service</a:t>
            </a:r>
          </a:p>
        </p:txBody>
      </p:sp>
      <p:grpSp>
        <p:nvGrpSpPr>
          <p:cNvPr id="42" name="object 42"/>
          <p:cNvGrpSpPr/>
          <p:nvPr/>
        </p:nvGrpSpPr>
        <p:grpSpPr>
          <a:xfrm>
            <a:off x="2046732" y="4838509"/>
            <a:ext cx="543560" cy="468630"/>
            <a:chOff x="2046732" y="4838509"/>
            <a:chExt cx="543560" cy="468630"/>
          </a:xfrm>
        </p:grpSpPr>
        <p:sp>
          <p:nvSpPr>
            <p:cNvPr id="43" name="object 43"/>
            <p:cNvSpPr/>
            <p:nvPr/>
          </p:nvSpPr>
          <p:spPr>
            <a:xfrm>
              <a:off x="2107692" y="4843271"/>
              <a:ext cx="425450" cy="459105"/>
            </a:xfrm>
            <a:custGeom>
              <a:avLst/>
              <a:gdLst/>
              <a:ahLst/>
              <a:cxnLst/>
              <a:rect l="l" t="t" r="r" b="b"/>
              <a:pathLst>
                <a:path w="425450" h="459104">
                  <a:moveTo>
                    <a:pt x="318896" y="0"/>
                  </a:moveTo>
                  <a:lnTo>
                    <a:pt x="277534" y="3609"/>
                  </a:lnTo>
                  <a:lnTo>
                    <a:pt x="243744" y="13446"/>
                  </a:lnTo>
                  <a:lnTo>
                    <a:pt x="220956" y="28021"/>
                  </a:lnTo>
                  <a:lnTo>
                    <a:pt x="204239" y="63726"/>
                  </a:lnTo>
                  <a:lnTo>
                    <a:pt x="181451" y="78295"/>
                  </a:lnTo>
                  <a:lnTo>
                    <a:pt x="147661" y="88102"/>
                  </a:lnTo>
                  <a:lnTo>
                    <a:pt x="106299" y="91693"/>
                  </a:lnTo>
                  <a:lnTo>
                    <a:pt x="64936" y="88102"/>
                  </a:lnTo>
                  <a:lnTo>
                    <a:pt x="31146" y="78295"/>
                  </a:lnTo>
                  <a:lnTo>
                    <a:pt x="8358" y="63726"/>
                  </a:lnTo>
                  <a:lnTo>
                    <a:pt x="0" y="45846"/>
                  </a:lnTo>
                  <a:lnTo>
                    <a:pt x="0" y="412876"/>
                  </a:lnTo>
                  <a:lnTo>
                    <a:pt x="8358" y="430702"/>
                  </a:lnTo>
                  <a:lnTo>
                    <a:pt x="31146" y="445277"/>
                  </a:lnTo>
                  <a:lnTo>
                    <a:pt x="64936" y="455114"/>
                  </a:lnTo>
                  <a:lnTo>
                    <a:pt x="106299" y="458723"/>
                  </a:lnTo>
                  <a:lnTo>
                    <a:pt x="147661" y="455114"/>
                  </a:lnTo>
                  <a:lnTo>
                    <a:pt x="181451" y="445277"/>
                  </a:lnTo>
                  <a:lnTo>
                    <a:pt x="204239" y="430702"/>
                  </a:lnTo>
                  <a:lnTo>
                    <a:pt x="220956" y="394997"/>
                  </a:lnTo>
                  <a:lnTo>
                    <a:pt x="243744" y="380428"/>
                  </a:lnTo>
                  <a:lnTo>
                    <a:pt x="277534" y="370621"/>
                  </a:lnTo>
                  <a:lnTo>
                    <a:pt x="318896" y="367029"/>
                  </a:lnTo>
                  <a:lnTo>
                    <a:pt x="360259" y="370621"/>
                  </a:lnTo>
                  <a:lnTo>
                    <a:pt x="394049" y="380428"/>
                  </a:lnTo>
                  <a:lnTo>
                    <a:pt x="416837" y="394997"/>
                  </a:lnTo>
                  <a:lnTo>
                    <a:pt x="425195" y="412876"/>
                  </a:lnTo>
                  <a:lnTo>
                    <a:pt x="425195" y="45846"/>
                  </a:lnTo>
                  <a:lnTo>
                    <a:pt x="416837" y="28021"/>
                  </a:lnTo>
                  <a:lnTo>
                    <a:pt x="394049" y="13446"/>
                  </a:lnTo>
                  <a:lnTo>
                    <a:pt x="360259" y="3609"/>
                  </a:lnTo>
                  <a:lnTo>
                    <a:pt x="318896" y="0"/>
                  </a:lnTo>
                  <a:close/>
                </a:path>
              </a:pathLst>
            </a:custGeom>
            <a:solidFill>
              <a:srgbClr val="EB96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107692" y="4843271"/>
              <a:ext cx="425450" cy="459105"/>
            </a:xfrm>
            <a:custGeom>
              <a:avLst/>
              <a:gdLst/>
              <a:ahLst/>
              <a:cxnLst/>
              <a:rect l="l" t="t" r="r" b="b"/>
              <a:pathLst>
                <a:path w="425450" h="459104">
                  <a:moveTo>
                    <a:pt x="0" y="45846"/>
                  </a:moveTo>
                  <a:lnTo>
                    <a:pt x="8358" y="63726"/>
                  </a:lnTo>
                  <a:lnTo>
                    <a:pt x="31146" y="78295"/>
                  </a:lnTo>
                  <a:lnTo>
                    <a:pt x="64936" y="88102"/>
                  </a:lnTo>
                  <a:lnTo>
                    <a:pt x="106299" y="91693"/>
                  </a:lnTo>
                  <a:lnTo>
                    <a:pt x="147661" y="88102"/>
                  </a:lnTo>
                  <a:lnTo>
                    <a:pt x="181451" y="78295"/>
                  </a:lnTo>
                  <a:lnTo>
                    <a:pt x="204239" y="63726"/>
                  </a:lnTo>
                  <a:lnTo>
                    <a:pt x="212597" y="45846"/>
                  </a:lnTo>
                  <a:lnTo>
                    <a:pt x="220956" y="28021"/>
                  </a:lnTo>
                  <a:lnTo>
                    <a:pt x="243744" y="13446"/>
                  </a:lnTo>
                  <a:lnTo>
                    <a:pt x="277534" y="3609"/>
                  </a:lnTo>
                  <a:lnTo>
                    <a:pt x="318896" y="0"/>
                  </a:lnTo>
                  <a:lnTo>
                    <a:pt x="360259" y="3609"/>
                  </a:lnTo>
                  <a:lnTo>
                    <a:pt x="394049" y="13446"/>
                  </a:lnTo>
                  <a:lnTo>
                    <a:pt x="416837" y="28021"/>
                  </a:lnTo>
                  <a:lnTo>
                    <a:pt x="425195" y="45846"/>
                  </a:lnTo>
                  <a:lnTo>
                    <a:pt x="425195" y="412876"/>
                  </a:lnTo>
                  <a:lnTo>
                    <a:pt x="416837" y="394997"/>
                  </a:lnTo>
                  <a:lnTo>
                    <a:pt x="394049" y="380428"/>
                  </a:lnTo>
                  <a:lnTo>
                    <a:pt x="360259" y="370621"/>
                  </a:lnTo>
                  <a:lnTo>
                    <a:pt x="318896" y="367029"/>
                  </a:lnTo>
                  <a:lnTo>
                    <a:pt x="277534" y="370621"/>
                  </a:lnTo>
                  <a:lnTo>
                    <a:pt x="243744" y="380428"/>
                  </a:lnTo>
                  <a:lnTo>
                    <a:pt x="220956" y="394997"/>
                  </a:lnTo>
                  <a:lnTo>
                    <a:pt x="212597" y="412876"/>
                  </a:lnTo>
                  <a:lnTo>
                    <a:pt x="204239" y="430702"/>
                  </a:lnTo>
                  <a:lnTo>
                    <a:pt x="181451" y="445277"/>
                  </a:lnTo>
                  <a:lnTo>
                    <a:pt x="147661" y="455114"/>
                  </a:lnTo>
                  <a:lnTo>
                    <a:pt x="106299" y="458723"/>
                  </a:lnTo>
                  <a:lnTo>
                    <a:pt x="64936" y="455114"/>
                  </a:lnTo>
                  <a:lnTo>
                    <a:pt x="31146" y="445277"/>
                  </a:lnTo>
                  <a:lnTo>
                    <a:pt x="8358" y="430702"/>
                  </a:lnTo>
                  <a:lnTo>
                    <a:pt x="0" y="412876"/>
                  </a:lnTo>
                  <a:lnTo>
                    <a:pt x="0" y="4584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46732" y="4930139"/>
              <a:ext cx="543293" cy="345186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2139188" y="4957394"/>
            <a:ext cx="36131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0">
                <a:latin typeface="Trebuchet MS"/>
                <a:cs typeface="Trebuchet MS"/>
              </a:rPr>
              <a:t>N</a:t>
            </a:r>
            <a:r>
              <a:rPr dirty="0" sz="1200" spc="60">
                <a:latin typeface="Trebuchet MS"/>
                <a:cs typeface="Trebuchet MS"/>
              </a:rPr>
              <a:t>EW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369308" y="4833937"/>
            <a:ext cx="543560" cy="468630"/>
            <a:chOff x="4369308" y="4833937"/>
            <a:chExt cx="543560" cy="468630"/>
          </a:xfrm>
        </p:grpSpPr>
        <p:sp>
          <p:nvSpPr>
            <p:cNvPr id="48" name="object 48"/>
            <p:cNvSpPr/>
            <p:nvPr/>
          </p:nvSpPr>
          <p:spPr>
            <a:xfrm>
              <a:off x="4430268" y="4838700"/>
              <a:ext cx="425450" cy="459105"/>
            </a:xfrm>
            <a:custGeom>
              <a:avLst/>
              <a:gdLst/>
              <a:ahLst/>
              <a:cxnLst/>
              <a:rect l="l" t="t" r="r" b="b"/>
              <a:pathLst>
                <a:path w="425450" h="459104">
                  <a:moveTo>
                    <a:pt x="318897" y="0"/>
                  </a:moveTo>
                  <a:lnTo>
                    <a:pt x="277534" y="3609"/>
                  </a:lnTo>
                  <a:lnTo>
                    <a:pt x="243744" y="13446"/>
                  </a:lnTo>
                  <a:lnTo>
                    <a:pt x="220956" y="28021"/>
                  </a:lnTo>
                  <a:lnTo>
                    <a:pt x="204239" y="63726"/>
                  </a:lnTo>
                  <a:lnTo>
                    <a:pt x="181451" y="78295"/>
                  </a:lnTo>
                  <a:lnTo>
                    <a:pt x="147661" y="88102"/>
                  </a:lnTo>
                  <a:lnTo>
                    <a:pt x="106299" y="91693"/>
                  </a:lnTo>
                  <a:lnTo>
                    <a:pt x="64936" y="88102"/>
                  </a:lnTo>
                  <a:lnTo>
                    <a:pt x="31146" y="78295"/>
                  </a:lnTo>
                  <a:lnTo>
                    <a:pt x="8358" y="63726"/>
                  </a:lnTo>
                  <a:lnTo>
                    <a:pt x="0" y="45847"/>
                  </a:lnTo>
                  <a:lnTo>
                    <a:pt x="0" y="412877"/>
                  </a:lnTo>
                  <a:lnTo>
                    <a:pt x="8358" y="430702"/>
                  </a:lnTo>
                  <a:lnTo>
                    <a:pt x="31146" y="445277"/>
                  </a:lnTo>
                  <a:lnTo>
                    <a:pt x="64936" y="455114"/>
                  </a:lnTo>
                  <a:lnTo>
                    <a:pt x="106299" y="458724"/>
                  </a:lnTo>
                  <a:lnTo>
                    <a:pt x="147661" y="455114"/>
                  </a:lnTo>
                  <a:lnTo>
                    <a:pt x="181451" y="445277"/>
                  </a:lnTo>
                  <a:lnTo>
                    <a:pt x="204239" y="430702"/>
                  </a:lnTo>
                  <a:lnTo>
                    <a:pt x="220956" y="394997"/>
                  </a:lnTo>
                  <a:lnTo>
                    <a:pt x="243744" y="380428"/>
                  </a:lnTo>
                  <a:lnTo>
                    <a:pt x="277534" y="370621"/>
                  </a:lnTo>
                  <a:lnTo>
                    <a:pt x="318897" y="367030"/>
                  </a:lnTo>
                  <a:lnTo>
                    <a:pt x="360259" y="370621"/>
                  </a:lnTo>
                  <a:lnTo>
                    <a:pt x="394049" y="380428"/>
                  </a:lnTo>
                  <a:lnTo>
                    <a:pt x="416837" y="394997"/>
                  </a:lnTo>
                  <a:lnTo>
                    <a:pt x="425196" y="412877"/>
                  </a:lnTo>
                  <a:lnTo>
                    <a:pt x="425196" y="45847"/>
                  </a:lnTo>
                  <a:lnTo>
                    <a:pt x="416837" y="28021"/>
                  </a:lnTo>
                  <a:lnTo>
                    <a:pt x="394049" y="13446"/>
                  </a:lnTo>
                  <a:lnTo>
                    <a:pt x="360259" y="3609"/>
                  </a:lnTo>
                  <a:lnTo>
                    <a:pt x="318897" y="0"/>
                  </a:lnTo>
                  <a:close/>
                </a:path>
              </a:pathLst>
            </a:custGeom>
            <a:solidFill>
              <a:srgbClr val="EB96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430268" y="4838700"/>
              <a:ext cx="425450" cy="459105"/>
            </a:xfrm>
            <a:custGeom>
              <a:avLst/>
              <a:gdLst/>
              <a:ahLst/>
              <a:cxnLst/>
              <a:rect l="l" t="t" r="r" b="b"/>
              <a:pathLst>
                <a:path w="425450" h="459104">
                  <a:moveTo>
                    <a:pt x="0" y="45847"/>
                  </a:moveTo>
                  <a:lnTo>
                    <a:pt x="8358" y="63726"/>
                  </a:lnTo>
                  <a:lnTo>
                    <a:pt x="31146" y="78295"/>
                  </a:lnTo>
                  <a:lnTo>
                    <a:pt x="64936" y="88102"/>
                  </a:lnTo>
                  <a:lnTo>
                    <a:pt x="106299" y="91693"/>
                  </a:lnTo>
                  <a:lnTo>
                    <a:pt x="147661" y="88102"/>
                  </a:lnTo>
                  <a:lnTo>
                    <a:pt x="181451" y="78295"/>
                  </a:lnTo>
                  <a:lnTo>
                    <a:pt x="204239" y="63726"/>
                  </a:lnTo>
                  <a:lnTo>
                    <a:pt x="212598" y="45847"/>
                  </a:lnTo>
                  <a:lnTo>
                    <a:pt x="220956" y="28021"/>
                  </a:lnTo>
                  <a:lnTo>
                    <a:pt x="243744" y="13446"/>
                  </a:lnTo>
                  <a:lnTo>
                    <a:pt x="277534" y="3609"/>
                  </a:lnTo>
                  <a:lnTo>
                    <a:pt x="318897" y="0"/>
                  </a:lnTo>
                  <a:lnTo>
                    <a:pt x="360259" y="3609"/>
                  </a:lnTo>
                  <a:lnTo>
                    <a:pt x="394049" y="13446"/>
                  </a:lnTo>
                  <a:lnTo>
                    <a:pt x="416837" y="28021"/>
                  </a:lnTo>
                  <a:lnTo>
                    <a:pt x="425196" y="45847"/>
                  </a:lnTo>
                  <a:lnTo>
                    <a:pt x="425196" y="412877"/>
                  </a:lnTo>
                  <a:lnTo>
                    <a:pt x="416837" y="394997"/>
                  </a:lnTo>
                  <a:lnTo>
                    <a:pt x="394049" y="380428"/>
                  </a:lnTo>
                  <a:lnTo>
                    <a:pt x="360259" y="370621"/>
                  </a:lnTo>
                  <a:lnTo>
                    <a:pt x="318897" y="367030"/>
                  </a:lnTo>
                  <a:lnTo>
                    <a:pt x="277534" y="370621"/>
                  </a:lnTo>
                  <a:lnTo>
                    <a:pt x="243744" y="380428"/>
                  </a:lnTo>
                  <a:lnTo>
                    <a:pt x="220956" y="394997"/>
                  </a:lnTo>
                  <a:lnTo>
                    <a:pt x="212598" y="412877"/>
                  </a:lnTo>
                  <a:lnTo>
                    <a:pt x="204239" y="430702"/>
                  </a:lnTo>
                  <a:lnTo>
                    <a:pt x="181451" y="445277"/>
                  </a:lnTo>
                  <a:lnTo>
                    <a:pt x="147661" y="455114"/>
                  </a:lnTo>
                  <a:lnTo>
                    <a:pt x="106299" y="458724"/>
                  </a:lnTo>
                  <a:lnTo>
                    <a:pt x="64936" y="455114"/>
                  </a:lnTo>
                  <a:lnTo>
                    <a:pt x="31146" y="445277"/>
                  </a:lnTo>
                  <a:lnTo>
                    <a:pt x="8358" y="430702"/>
                  </a:lnTo>
                  <a:lnTo>
                    <a:pt x="0" y="412877"/>
                  </a:lnTo>
                  <a:lnTo>
                    <a:pt x="0" y="4584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69308" y="4925568"/>
              <a:ext cx="543293" cy="345185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4462017" y="4954016"/>
            <a:ext cx="3606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latin typeface="Trebuchet MS"/>
                <a:cs typeface="Trebuchet MS"/>
              </a:rPr>
              <a:t>N</a:t>
            </a:r>
            <a:r>
              <a:rPr dirty="0" sz="1200" spc="60">
                <a:latin typeface="Trebuchet MS"/>
                <a:cs typeface="Trebuchet MS"/>
              </a:rPr>
              <a:t>EW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335" y="6412991"/>
              <a:ext cx="403860" cy="2286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89026" y="1984375"/>
            <a:ext cx="8594725" cy="27324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675"/>
              </a:spcBef>
            </a:pPr>
            <a:r>
              <a:rPr dirty="0" sz="4800" spc="150" b="1">
                <a:solidFill>
                  <a:srgbClr val="FFFFFF"/>
                </a:solidFill>
                <a:latin typeface="Trebuchet MS"/>
                <a:cs typeface="Trebuchet MS"/>
              </a:rPr>
              <a:t>How </a:t>
            </a:r>
            <a:r>
              <a:rPr dirty="0" sz="4800" spc="45" b="1">
                <a:solidFill>
                  <a:srgbClr val="FFFFFF"/>
                </a:solidFill>
                <a:latin typeface="Trebuchet MS"/>
                <a:cs typeface="Trebuchet MS"/>
              </a:rPr>
              <a:t>does </a:t>
            </a:r>
            <a:r>
              <a:rPr dirty="0" sz="4800" spc="55" b="1">
                <a:solidFill>
                  <a:srgbClr val="FFFFFF"/>
                </a:solidFill>
                <a:latin typeface="Trebuchet MS"/>
                <a:cs typeface="Trebuchet MS"/>
              </a:rPr>
              <a:t>Gilead </a:t>
            </a:r>
            <a:r>
              <a:rPr dirty="0" sz="4800" b="1">
                <a:solidFill>
                  <a:srgbClr val="FFFFFF"/>
                </a:solidFill>
                <a:latin typeface="Trebuchet MS"/>
                <a:cs typeface="Trebuchet MS"/>
              </a:rPr>
              <a:t>incorporate </a:t>
            </a:r>
            <a:r>
              <a:rPr dirty="0" sz="4800" spc="-14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800" spc="35" b="1">
                <a:solidFill>
                  <a:srgbClr val="FFFFFF"/>
                </a:solidFill>
                <a:latin typeface="Trebuchet MS"/>
                <a:cs typeface="Trebuchet MS"/>
              </a:rPr>
              <a:t>third-party </a:t>
            </a:r>
            <a:r>
              <a:rPr dirty="0" sz="4800" spc="60" b="1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4800" spc="-10" b="1">
                <a:solidFill>
                  <a:srgbClr val="FFFFFF"/>
                </a:solidFill>
                <a:latin typeface="Trebuchet MS"/>
                <a:cs typeface="Trebuchet MS"/>
              </a:rPr>
              <a:t>procured </a:t>
            </a:r>
            <a:r>
              <a:rPr dirty="0" sz="4800" spc="25" b="1">
                <a:solidFill>
                  <a:srgbClr val="FFFFFF"/>
                </a:solidFill>
                <a:latin typeface="Trebuchet MS"/>
                <a:cs typeface="Trebuchet MS"/>
              </a:rPr>
              <a:t>via </a:t>
            </a:r>
            <a:r>
              <a:rPr dirty="0" sz="4800" spc="-14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800" spc="280" b="1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4800" spc="-2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800" spc="105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4800" spc="-1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800" spc="20" b="1">
                <a:solidFill>
                  <a:srgbClr val="FFFFFF"/>
                </a:solidFill>
                <a:latin typeface="Trebuchet MS"/>
                <a:cs typeface="Trebuchet MS"/>
              </a:rPr>
              <a:t>Exchange</a:t>
            </a:r>
            <a:r>
              <a:rPr dirty="0" sz="4800" spc="-1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800" spc="50" b="1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dirty="0" sz="4800" spc="-2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800" spc="-45" b="1">
                <a:solidFill>
                  <a:srgbClr val="FFFFFF"/>
                </a:solidFill>
                <a:latin typeface="Trebuchet MS"/>
                <a:cs typeface="Trebuchet MS"/>
              </a:rPr>
              <a:t>their </a:t>
            </a:r>
            <a:r>
              <a:rPr dirty="0" sz="4800" spc="-14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800" spc="65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4800" spc="-1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800" spc="60" b="1">
                <a:solidFill>
                  <a:srgbClr val="FFFFFF"/>
                </a:solidFill>
                <a:latin typeface="Trebuchet MS"/>
                <a:cs typeface="Trebuchet MS"/>
              </a:rPr>
              <a:t>mesh?</a:t>
            </a:r>
            <a:endParaRPr sz="48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54513" y="283836"/>
            <a:ext cx="3125470" cy="856615"/>
            <a:chOff x="554513" y="283836"/>
            <a:chExt cx="3125470" cy="856615"/>
          </a:xfrm>
        </p:grpSpPr>
        <p:sp>
          <p:nvSpPr>
            <p:cNvPr id="7" name="object 7"/>
            <p:cNvSpPr/>
            <p:nvPr/>
          </p:nvSpPr>
          <p:spPr>
            <a:xfrm>
              <a:off x="1430610" y="489368"/>
              <a:ext cx="2249170" cy="421640"/>
            </a:xfrm>
            <a:custGeom>
              <a:avLst/>
              <a:gdLst/>
              <a:ahLst/>
              <a:cxnLst/>
              <a:rect l="l" t="t" r="r" b="b"/>
              <a:pathLst>
                <a:path w="2249170" h="421640">
                  <a:moveTo>
                    <a:pt x="244215" y="0"/>
                  </a:moveTo>
                  <a:lnTo>
                    <a:pt x="185549" y="4932"/>
                  </a:lnTo>
                  <a:lnTo>
                    <a:pt x="135273" y="18806"/>
                  </a:lnTo>
                  <a:lnTo>
                    <a:pt x="93211" y="40239"/>
                  </a:lnTo>
                  <a:lnTo>
                    <a:pt x="59188" y="67848"/>
                  </a:lnTo>
                  <a:lnTo>
                    <a:pt x="33031" y="100251"/>
                  </a:lnTo>
                  <a:lnTo>
                    <a:pt x="14564" y="136063"/>
                  </a:lnTo>
                  <a:lnTo>
                    <a:pt x="3611" y="173902"/>
                  </a:lnTo>
                  <a:lnTo>
                    <a:pt x="0" y="212386"/>
                  </a:lnTo>
                  <a:lnTo>
                    <a:pt x="4033" y="255757"/>
                  </a:lnTo>
                  <a:lnTo>
                    <a:pt x="15783" y="296044"/>
                  </a:lnTo>
                  <a:lnTo>
                    <a:pt x="34721" y="331917"/>
                  </a:lnTo>
                  <a:lnTo>
                    <a:pt x="60322" y="362050"/>
                  </a:lnTo>
                  <a:lnTo>
                    <a:pt x="94774" y="388136"/>
                  </a:lnTo>
                  <a:lnTo>
                    <a:pt x="134712" y="406650"/>
                  </a:lnTo>
                  <a:lnTo>
                    <a:pt x="180429" y="417687"/>
                  </a:lnTo>
                  <a:lnTo>
                    <a:pt x="232219" y="421345"/>
                  </a:lnTo>
                  <a:lnTo>
                    <a:pt x="277733" y="418753"/>
                  </a:lnTo>
                  <a:lnTo>
                    <a:pt x="317505" y="412348"/>
                  </a:lnTo>
                  <a:lnTo>
                    <a:pt x="350080" y="404186"/>
                  </a:lnTo>
                  <a:lnTo>
                    <a:pt x="374000" y="396324"/>
                  </a:lnTo>
                  <a:lnTo>
                    <a:pt x="379827" y="394268"/>
                  </a:lnTo>
                  <a:lnTo>
                    <a:pt x="379827" y="360222"/>
                  </a:lnTo>
                  <a:lnTo>
                    <a:pt x="237018" y="360222"/>
                  </a:lnTo>
                  <a:lnTo>
                    <a:pt x="181964" y="353374"/>
                  </a:lnTo>
                  <a:lnTo>
                    <a:pt x="136730" y="333677"/>
                  </a:lnTo>
                  <a:lnTo>
                    <a:pt x="102702" y="302403"/>
                  </a:lnTo>
                  <a:lnTo>
                    <a:pt x="81268" y="260825"/>
                  </a:lnTo>
                  <a:lnTo>
                    <a:pt x="73815" y="210215"/>
                  </a:lnTo>
                  <a:lnTo>
                    <a:pt x="79185" y="167818"/>
                  </a:lnTo>
                  <a:lnTo>
                    <a:pt x="94741" y="131486"/>
                  </a:lnTo>
                  <a:lnTo>
                    <a:pt x="119657" y="101951"/>
                  </a:lnTo>
                  <a:lnTo>
                    <a:pt x="153103" y="79947"/>
                  </a:lnTo>
                  <a:lnTo>
                    <a:pt x="194251" y="66208"/>
                  </a:lnTo>
                  <a:lnTo>
                    <a:pt x="242273" y="61465"/>
                  </a:lnTo>
                  <a:lnTo>
                    <a:pt x="356245" y="61465"/>
                  </a:lnTo>
                  <a:lnTo>
                    <a:pt x="368060" y="24677"/>
                  </a:lnTo>
                  <a:lnTo>
                    <a:pt x="360976" y="21364"/>
                  </a:lnTo>
                  <a:lnTo>
                    <a:pt x="341254" y="13881"/>
                  </a:lnTo>
                  <a:lnTo>
                    <a:pt x="314420" y="6997"/>
                  </a:lnTo>
                  <a:lnTo>
                    <a:pt x="281674" y="1956"/>
                  </a:lnTo>
                  <a:lnTo>
                    <a:pt x="244215" y="0"/>
                  </a:lnTo>
                  <a:close/>
                </a:path>
                <a:path w="2249170" h="421640">
                  <a:moveTo>
                    <a:pt x="309451" y="199704"/>
                  </a:moveTo>
                  <a:lnTo>
                    <a:pt x="309336" y="350625"/>
                  </a:lnTo>
                  <a:lnTo>
                    <a:pt x="263885" y="359269"/>
                  </a:lnTo>
                  <a:lnTo>
                    <a:pt x="237018" y="360222"/>
                  </a:lnTo>
                  <a:lnTo>
                    <a:pt x="379827" y="360222"/>
                  </a:lnTo>
                  <a:lnTo>
                    <a:pt x="379827" y="199933"/>
                  </a:lnTo>
                  <a:lnTo>
                    <a:pt x="309451" y="199704"/>
                  </a:lnTo>
                  <a:close/>
                </a:path>
                <a:path w="2249170" h="421640">
                  <a:moveTo>
                    <a:pt x="356245" y="61465"/>
                  </a:moveTo>
                  <a:lnTo>
                    <a:pt x="242273" y="61465"/>
                  </a:lnTo>
                  <a:lnTo>
                    <a:pt x="269826" y="62557"/>
                  </a:lnTo>
                  <a:lnTo>
                    <a:pt x="294841" y="65920"/>
                  </a:lnTo>
                  <a:lnTo>
                    <a:pt x="317992" y="71683"/>
                  </a:lnTo>
                  <a:lnTo>
                    <a:pt x="339955" y="79973"/>
                  </a:lnTo>
                  <a:lnTo>
                    <a:pt x="348980" y="84086"/>
                  </a:lnTo>
                  <a:lnTo>
                    <a:pt x="356245" y="61465"/>
                  </a:lnTo>
                  <a:close/>
                </a:path>
                <a:path w="2249170" h="421640">
                  <a:moveTo>
                    <a:pt x="574848" y="4112"/>
                  </a:moveTo>
                  <a:lnTo>
                    <a:pt x="503671" y="4112"/>
                  </a:lnTo>
                  <a:lnTo>
                    <a:pt x="503672" y="417232"/>
                  </a:lnTo>
                  <a:lnTo>
                    <a:pt x="574848" y="417232"/>
                  </a:lnTo>
                  <a:lnTo>
                    <a:pt x="574848" y="4112"/>
                  </a:lnTo>
                  <a:close/>
                </a:path>
                <a:path w="2249170" h="421640">
                  <a:moveTo>
                    <a:pt x="781636" y="4112"/>
                  </a:moveTo>
                  <a:lnTo>
                    <a:pt x="710460" y="4112"/>
                  </a:lnTo>
                  <a:lnTo>
                    <a:pt x="710460" y="417232"/>
                  </a:lnTo>
                  <a:lnTo>
                    <a:pt x="969916" y="417232"/>
                  </a:lnTo>
                  <a:lnTo>
                    <a:pt x="969916" y="354738"/>
                  </a:lnTo>
                  <a:lnTo>
                    <a:pt x="781636" y="354738"/>
                  </a:lnTo>
                  <a:lnTo>
                    <a:pt x="781636" y="4112"/>
                  </a:lnTo>
                  <a:close/>
                </a:path>
                <a:path w="2249170" h="421640">
                  <a:moveTo>
                    <a:pt x="1311745" y="4112"/>
                  </a:moveTo>
                  <a:lnTo>
                    <a:pt x="1059258" y="4112"/>
                  </a:lnTo>
                  <a:lnTo>
                    <a:pt x="1059258" y="417232"/>
                  </a:lnTo>
                  <a:lnTo>
                    <a:pt x="1321342" y="417232"/>
                  </a:lnTo>
                  <a:lnTo>
                    <a:pt x="1321342" y="355767"/>
                  </a:lnTo>
                  <a:lnTo>
                    <a:pt x="1130434" y="355767"/>
                  </a:lnTo>
                  <a:lnTo>
                    <a:pt x="1130434" y="232722"/>
                  </a:lnTo>
                  <a:lnTo>
                    <a:pt x="1301805" y="232722"/>
                  </a:lnTo>
                  <a:lnTo>
                    <a:pt x="1301805" y="171257"/>
                  </a:lnTo>
                  <a:lnTo>
                    <a:pt x="1130434" y="171257"/>
                  </a:lnTo>
                  <a:lnTo>
                    <a:pt x="1130434" y="65578"/>
                  </a:lnTo>
                  <a:lnTo>
                    <a:pt x="1311745" y="65578"/>
                  </a:lnTo>
                  <a:lnTo>
                    <a:pt x="1311745" y="4112"/>
                  </a:lnTo>
                  <a:close/>
                </a:path>
                <a:path w="2249170" h="421640">
                  <a:moveTo>
                    <a:pt x="1626725" y="4112"/>
                  </a:moveTo>
                  <a:lnTo>
                    <a:pt x="1556120" y="4112"/>
                  </a:lnTo>
                  <a:lnTo>
                    <a:pt x="1400401" y="417232"/>
                  </a:lnTo>
                  <a:lnTo>
                    <a:pt x="1472263" y="417232"/>
                  </a:lnTo>
                  <a:lnTo>
                    <a:pt x="1518076" y="291102"/>
                  </a:lnTo>
                  <a:lnTo>
                    <a:pt x="1736172" y="291102"/>
                  </a:lnTo>
                  <a:lnTo>
                    <a:pt x="1713690" y="232151"/>
                  </a:lnTo>
                  <a:lnTo>
                    <a:pt x="1536356" y="232151"/>
                  </a:lnTo>
                  <a:lnTo>
                    <a:pt x="1561790" y="163416"/>
                  </a:lnTo>
                  <a:lnTo>
                    <a:pt x="1580071" y="113535"/>
                  </a:lnTo>
                  <a:lnTo>
                    <a:pt x="1590052" y="85342"/>
                  </a:lnTo>
                  <a:lnTo>
                    <a:pt x="1657703" y="85342"/>
                  </a:lnTo>
                  <a:lnTo>
                    <a:pt x="1626725" y="4112"/>
                  </a:lnTo>
                  <a:close/>
                </a:path>
                <a:path w="2249170" h="421640">
                  <a:moveTo>
                    <a:pt x="1736172" y="291102"/>
                  </a:moveTo>
                  <a:lnTo>
                    <a:pt x="1663285" y="291102"/>
                  </a:lnTo>
                  <a:lnTo>
                    <a:pt x="1711040" y="417232"/>
                  </a:lnTo>
                  <a:lnTo>
                    <a:pt x="1784273" y="417232"/>
                  </a:lnTo>
                  <a:lnTo>
                    <a:pt x="1736172" y="291102"/>
                  </a:lnTo>
                  <a:close/>
                </a:path>
                <a:path w="2249170" h="421640">
                  <a:moveTo>
                    <a:pt x="1657703" y="85342"/>
                  </a:moveTo>
                  <a:lnTo>
                    <a:pt x="1590052" y="85342"/>
                  </a:lnTo>
                  <a:lnTo>
                    <a:pt x="1598667" y="109342"/>
                  </a:lnTo>
                  <a:lnTo>
                    <a:pt x="1614587" y="152149"/>
                  </a:lnTo>
                  <a:lnTo>
                    <a:pt x="1631920" y="198255"/>
                  </a:lnTo>
                  <a:lnTo>
                    <a:pt x="1644777" y="232151"/>
                  </a:lnTo>
                  <a:lnTo>
                    <a:pt x="1713690" y="232151"/>
                  </a:lnTo>
                  <a:lnTo>
                    <a:pt x="1657703" y="85342"/>
                  </a:lnTo>
                  <a:close/>
                </a:path>
                <a:path w="2249170" h="421640">
                  <a:moveTo>
                    <a:pt x="1938279" y="172056"/>
                  </a:moveTo>
                  <a:lnTo>
                    <a:pt x="1867674" y="172056"/>
                  </a:lnTo>
                  <a:lnTo>
                    <a:pt x="1867674" y="415632"/>
                  </a:lnTo>
                  <a:lnTo>
                    <a:pt x="1924855" y="419974"/>
                  </a:lnTo>
                  <a:lnTo>
                    <a:pt x="1982950" y="421116"/>
                  </a:lnTo>
                  <a:lnTo>
                    <a:pt x="2045570" y="416898"/>
                  </a:lnTo>
                  <a:lnTo>
                    <a:pt x="2101153" y="404507"/>
                  </a:lnTo>
                  <a:lnTo>
                    <a:pt x="2148446" y="384341"/>
                  </a:lnTo>
                  <a:lnTo>
                    <a:pt x="2180560" y="360908"/>
                  </a:lnTo>
                  <a:lnTo>
                    <a:pt x="1992089" y="360908"/>
                  </a:lnTo>
                  <a:lnTo>
                    <a:pt x="1977914" y="360847"/>
                  </a:lnTo>
                  <a:lnTo>
                    <a:pt x="1963770" y="360594"/>
                  </a:lnTo>
                  <a:lnTo>
                    <a:pt x="1950334" y="360040"/>
                  </a:lnTo>
                  <a:lnTo>
                    <a:pt x="1938279" y="359080"/>
                  </a:lnTo>
                  <a:lnTo>
                    <a:pt x="1938279" y="172056"/>
                  </a:lnTo>
                  <a:close/>
                </a:path>
                <a:path w="2249170" h="421640">
                  <a:moveTo>
                    <a:pt x="2000544" y="571"/>
                  </a:moveTo>
                  <a:lnTo>
                    <a:pt x="1867674" y="685"/>
                  </a:lnTo>
                  <a:lnTo>
                    <a:pt x="1867674" y="60094"/>
                  </a:lnTo>
                  <a:lnTo>
                    <a:pt x="2002029" y="60436"/>
                  </a:lnTo>
                  <a:lnTo>
                    <a:pt x="2045518" y="63257"/>
                  </a:lnTo>
                  <a:lnTo>
                    <a:pt x="2083030" y="71690"/>
                  </a:lnTo>
                  <a:lnTo>
                    <a:pt x="2139697" y="105222"/>
                  </a:lnTo>
                  <a:lnTo>
                    <a:pt x="2166388" y="147793"/>
                  </a:lnTo>
                  <a:lnTo>
                    <a:pt x="2175000" y="203132"/>
                  </a:lnTo>
                  <a:lnTo>
                    <a:pt x="2172349" y="235717"/>
                  </a:lnTo>
                  <a:lnTo>
                    <a:pt x="2151624" y="291206"/>
                  </a:lnTo>
                  <a:lnTo>
                    <a:pt x="2107155" y="334045"/>
                  </a:lnTo>
                  <a:lnTo>
                    <a:pt x="2035771" y="357980"/>
                  </a:lnTo>
                  <a:lnTo>
                    <a:pt x="1992089" y="360908"/>
                  </a:lnTo>
                  <a:lnTo>
                    <a:pt x="2180560" y="360908"/>
                  </a:lnTo>
                  <a:lnTo>
                    <a:pt x="2213058" y="324268"/>
                  </a:lnTo>
                  <a:lnTo>
                    <a:pt x="2232723" y="286804"/>
                  </a:lnTo>
                  <a:lnTo>
                    <a:pt x="2244805" y="245377"/>
                  </a:lnTo>
                  <a:lnTo>
                    <a:pt x="2248918" y="200961"/>
                  </a:lnTo>
                  <a:lnTo>
                    <a:pt x="2245157" y="159277"/>
                  </a:lnTo>
                  <a:lnTo>
                    <a:pt x="2233909" y="121545"/>
                  </a:lnTo>
                  <a:lnTo>
                    <a:pt x="2215227" y="87904"/>
                  </a:lnTo>
                  <a:lnTo>
                    <a:pt x="2189166" y="58494"/>
                  </a:lnTo>
                  <a:lnTo>
                    <a:pt x="2154344" y="33249"/>
                  </a:lnTo>
                  <a:lnTo>
                    <a:pt x="2111178" y="15137"/>
                  </a:lnTo>
                  <a:lnTo>
                    <a:pt x="2059851" y="4223"/>
                  </a:lnTo>
                  <a:lnTo>
                    <a:pt x="2000544" y="571"/>
                  </a:lnTo>
                  <a:close/>
                </a:path>
              </a:pathLst>
            </a:custGeom>
            <a:solidFill>
              <a:srgbClr val="5B5C5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54507" y="283844"/>
              <a:ext cx="643890" cy="856615"/>
            </a:xfrm>
            <a:custGeom>
              <a:avLst/>
              <a:gdLst/>
              <a:ahLst/>
              <a:cxnLst/>
              <a:rect l="l" t="t" r="r" b="b"/>
              <a:pathLst>
                <a:path w="643890" h="856615">
                  <a:moveTo>
                    <a:pt x="615238" y="497090"/>
                  </a:moveTo>
                  <a:lnTo>
                    <a:pt x="615175" y="86944"/>
                  </a:lnTo>
                  <a:lnTo>
                    <a:pt x="615149" y="85686"/>
                  </a:lnTo>
                  <a:lnTo>
                    <a:pt x="614083" y="84543"/>
                  </a:lnTo>
                  <a:lnTo>
                    <a:pt x="612762" y="84658"/>
                  </a:lnTo>
                  <a:lnTo>
                    <a:pt x="611797" y="84658"/>
                  </a:lnTo>
                  <a:lnTo>
                    <a:pt x="610933" y="85229"/>
                  </a:lnTo>
                  <a:lnTo>
                    <a:pt x="610590" y="86144"/>
                  </a:lnTo>
                  <a:lnTo>
                    <a:pt x="590905" y="132245"/>
                  </a:lnTo>
                  <a:lnTo>
                    <a:pt x="574992" y="182727"/>
                  </a:lnTo>
                  <a:lnTo>
                    <a:pt x="561403" y="235737"/>
                  </a:lnTo>
                  <a:lnTo>
                    <a:pt x="548690" y="289420"/>
                  </a:lnTo>
                  <a:lnTo>
                    <a:pt x="535406" y="341922"/>
                  </a:lnTo>
                  <a:lnTo>
                    <a:pt x="520090" y="391414"/>
                  </a:lnTo>
                  <a:lnTo>
                    <a:pt x="498322" y="442506"/>
                  </a:lnTo>
                  <a:lnTo>
                    <a:pt x="471373" y="486460"/>
                  </a:lnTo>
                  <a:lnTo>
                    <a:pt x="439026" y="522020"/>
                  </a:lnTo>
                  <a:lnTo>
                    <a:pt x="401091" y="547966"/>
                  </a:lnTo>
                  <a:lnTo>
                    <a:pt x="357365" y="563067"/>
                  </a:lnTo>
                  <a:lnTo>
                    <a:pt x="307619" y="566089"/>
                  </a:lnTo>
                  <a:lnTo>
                    <a:pt x="307619" y="829779"/>
                  </a:lnTo>
                  <a:lnTo>
                    <a:pt x="263550" y="806640"/>
                  </a:lnTo>
                  <a:lnTo>
                    <a:pt x="166598" y="740333"/>
                  </a:lnTo>
                  <a:lnTo>
                    <a:pt x="69634" y="635584"/>
                  </a:lnTo>
                  <a:lnTo>
                    <a:pt x="25565" y="497090"/>
                  </a:lnTo>
                  <a:lnTo>
                    <a:pt x="25565" y="112763"/>
                  </a:lnTo>
                  <a:lnTo>
                    <a:pt x="256057" y="91744"/>
                  </a:lnTo>
                  <a:lnTo>
                    <a:pt x="257441" y="91744"/>
                  </a:lnTo>
                  <a:lnTo>
                    <a:pt x="258533" y="90716"/>
                  </a:lnTo>
                  <a:lnTo>
                    <a:pt x="258610" y="88087"/>
                  </a:lnTo>
                  <a:lnTo>
                    <a:pt x="257581" y="87058"/>
                  </a:lnTo>
                  <a:lnTo>
                    <a:pt x="256286" y="86944"/>
                  </a:lnTo>
                  <a:lnTo>
                    <a:pt x="0" y="86944"/>
                  </a:lnTo>
                  <a:lnTo>
                    <a:pt x="0" y="497090"/>
                  </a:lnTo>
                  <a:lnTo>
                    <a:pt x="48056" y="650532"/>
                  </a:lnTo>
                  <a:lnTo>
                    <a:pt x="153771" y="763117"/>
                  </a:lnTo>
                  <a:lnTo>
                    <a:pt x="259486" y="832421"/>
                  </a:lnTo>
                  <a:lnTo>
                    <a:pt x="307543" y="856056"/>
                  </a:lnTo>
                  <a:lnTo>
                    <a:pt x="355625" y="832116"/>
                  </a:lnTo>
                  <a:lnTo>
                    <a:pt x="359156" y="829779"/>
                  </a:lnTo>
                  <a:lnTo>
                    <a:pt x="461391" y="762304"/>
                  </a:lnTo>
                  <a:lnTo>
                    <a:pt x="567156" y="649617"/>
                  </a:lnTo>
                  <a:lnTo>
                    <a:pt x="615238" y="497090"/>
                  </a:lnTo>
                  <a:close/>
                </a:path>
                <a:path w="643890" h="856615">
                  <a:moveTo>
                    <a:pt x="643394" y="2286"/>
                  </a:moveTo>
                  <a:lnTo>
                    <a:pt x="643382" y="1028"/>
                  </a:lnTo>
                  <a:lnTo>
                    <a:pt x="642391" y="0"/>
                  </a:lnTo>
                  <a:lnTo>
                    <a:pt x="640778" y="0"/>
                  </a:lnTo>
                  <a:lnTo>
                    <a:pt x="570814" y="8826"/>
                  </a:lnTo>
                  <a:lnTo>
                    <a:pt x="506501" y="21285"/>
                  </a:lnTo>
                  <a:lnTo>
                    <a:pt x="447713" y="37033"/>
                  </a:lnTo>
                  <a:lnTo>
                    <a:pt x="394322" y="55753"/>
                  </a:lnTo>
                  <a:lnTo>
                    <a:pt x="346202" y="77139"/>
                  </a:lnTo>
                  <a:lnTo>
                    <a:pt x="303237" y="100863"/>
                  </a:lnTo>
                  <a:lnTo>
                    <a:pt x="265290" y="126606"/>
                  </a:lnTo>
                  <a:lnTo>
                    <a:pt x="232244" y="154038"/>
                  </a:lnTo>
                  <a:lnTo>
                    <a:pt x="203962" y="182841"/>
                  </a:lnTo>
                  <a:lnTo>
                    <a:pt x="161213" y="243306"/>
                  </a:lnTo>
                  <a:lnTo>
                    <a:pt x="136029" y="305422"/>
                  </a:lnTo>
                  <a:lnTo>
                    <a:pt x="127419" y="366636"/>
                  </a:lnTo>
                  <a:lnTo>
                    <a:pt x="129006" y="396100"/>
                  </a:lnTo>
                  <a:lnTo>
                    <a:pt x="143357" y="451142"/>
                  </a:lnTo>
                  <a:lnTo>
                    <a:pt x="171754" y="498881"/>
                  </a:lnTo>
                  <a:lnTo>
                    <a:pt x="213194" y="536727"/>
                  </a:lnTo>
                  <a:lnTo>
                    <a:pt x="200177" y="613130"/>
                  </a:lnTo>
                  <a:lnTo>
                    <a:pt x="200875" y="651548"/>
                  </a:lnTo>
                  <a:lnTo>
                    <a:pt x="207225" y="665035"/>
                  </a:lnTo>
                  <a:lnTo>
                    <a:pt x="211137" y="666635"/>
                  </a:lnTo>
                  <a:lnTo>
                    <a:pt x="215646" y="636981"/>
                  </a:lnTo>
                  <a:lnTo>
                    <a:pt x="221056" y="607504"/>
                  </a:lnTo>
                  <a:lnTo>
                    <a:pt x="234556" y="549071"/>
                  </a:lnTo>
                  <a:lnTo>
                    <a:pt x="250647" y="494080"/>
                  </a:lnTo>
                  <a:lnTo>
                    <a:pt x="269621" y="440397"/>
                  </a:lnTo>
                  <a:lnTo>
                    <a:pt x="291223" y="388302"/>
                  </a:lnTo>
                  <a:lnTo>
                    <a:pt x="315252" y="338112"/>
                  </a:lnTo>
                  <a:lnTo>
                    <a:pt x="341490" y="290106"/>
                  </a:lnTo>
                  <a:lnTo>
                    <a:pt x="369722" y="244576"/>
                  </a:lnTo>
                  <a:lnTo>
                    <a:pt x="399732" y="201815"/>
                  </a:lnTo>
                  <a:lnTo>
                    <a:pt x="431304" y="162115"/>
                  </a:lnTo>
                  <a:lnTo>
                    <a:pt x="464210" y="125780"/>
                  </a:lnTo>
                  <a:lnTo>
                    <a:pt x="498246" y="93091"/>
                  </a:lnTo>
                  <a:lnTo>
                    <a:pt x="533196" y="64350"/>
                  </a:lnTo>
                  <a:lnTo>
                    <a:pt x="568833" y="39827"/>
                  </a:lnTo>
                  <a:lnTo>
                    <a:pt x="604951" y="19850"/>
                  </a:lnTo>
                  <a:lnTo>
                    <a:pt x="641311" y="4686"/>
                  </a:lnTo>
                  <a:lnTo>
                    <a:pt x="642480" y="4457"/>
                  </a:lnTo>
                  <a:lnTo>
                    <a:pt x="643369" y="3543"/>
                  </a:lnTo>
                  <a:lnTo>
                    <a:pt x="643394" y="2286"/>
                  </a:lnTo>
                  <a:close/>
                </a:path>
              </a:pathLst>
            </a:custGeom>
            <a:solidFill>
              <a:srgbClr val="B8394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125016" y="6471766"/>
            <a:ext cx="2816225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439293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00"/>
              <a:t>Guiding</a:t>
            </a:r>
            <a:r>
              <a:rPr dirty="0" spc="-165"/>
              <a:t> </a:t>
            </a:r>
            <a:r>
              <a:rPr dirty="0" spc="5"/>
              <a:t>principles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8300" y="1452117"/>
            <a:ext cx="9876155" cy="38969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SzPct val="89285"/>
              <a:buAutoNum type="arabicPeriod"/>
              <a:tabLst>
                <a:tab pos="355600" algn="l"/>
              </a:tabLst>
            </a:pP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2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65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0">
                <a:solidFill>
                  <a:srgbClr val="FFFFFF"/>
                </a:solidFill>
                <a:latin typeface="Trebuchet MS"/>
                <a:cs typeface="Trebuchet MS"/>
              </a:rPr>
              <a:t>Improve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trust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Trebuchet MS"/>
                <a:cs typeface="Trebuchet MS"/>
              </a:rPr>
              <a:t>quality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665"/>
              </a:spcBef>
              <a:buSzPct val="89285"/>
              <a:buAutoNum type="arabicPeriod"/>
              <a:tabLst>
                <a:tab pos="355600" algn="l"/>
              </a:tabLst>
            </a:pP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Minimize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8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movement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rebuchet MS"/>
              <a:buAutoNum type="arabicPeriod"/>
            </a:pPr>
            <a:endParaRPr sz="2600">
              <a:latin typeface="Trebuchet MS"/>
              <a:cs typeface="Trebuchet MS"/>
            </a:endParaRPr>
          </a:p>
          <a:p>
            <a:pPr marL="355600" marR="5080" indent="-342900">
              <a:lnSpc>
                <a:spcPts val="3020"/>
              </a:lnSpc>
              <a:buSzPct val="89285"/>
              <a:buAutoNum type="arabicPeriod"/>
              <a:tabLst>
                <a:tab pos="355600" algn="l"/>
              </a:tabLst>
            </a:pP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Unified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0">
                <a:solidFill>
                  <a:srgbClr val="FFFFFF"/>
                </a:solidFill>
                <a:latin typeface="Trebuchet MS"/>
                <a:cs typeface="Trebuchet MS"/>
              </a:rPr>
              <a:t>strategy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r>
              <a:rPr dirty="0" sz="2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applications </a:t>
            </a:r>
            <a:r>
              <a:rPr dirty="0" sz="2800" spc="-8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95">
                <a:solidFill>
                  <a:srgbClr val="FFFFFF"/>
                </a:solidFill>
                <a:latin typeface="Trebuchet MS"/>
                <a:cs typeface="Trebuchet MS"/>
              </a:rPr>
              <a:t>common</a:t>
            </a:r>
            <a:r>
              <a:rPr dirty="0" sz="2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35">
                <a:solidFill>
                  <a:srgbClr val="FFFFFF"/>
                </a:solidFill>
                <a:latin typeface="Trebuchet MS"/>
                <a:cs typeface="Trebuchet MS"/>
              </a:rPr>
              <a:t>governance</a:t>
            </a:r>
            <a:r>
              <a:rPr dirty="0" sz="28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Trebuchet MS"/>
                <a:cs typeface="Trebuchet MS"/>
              </a:rPr>
              <a:t>principles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625"/>
              </a:spcBef>
              <a:buSzPct val="89285"/>
              <a:buAutoNum type="arabicPeriod"/>
              <a:tabLst>
                <a:tab pos="355600" algn="l"/>
              </a:tabLst>
            </a:pPr>
            <a:r>
              <a:rPr dirty="0" sz="2800" spc="55">
                <a:solidFill>
                  <a:srgbClr val="FFFFFF"/>
                </a:solidFill>
                <a:latin typeface="Trebuchet MS"/>
                <a:cs typeface="Trebuchet MS"/>
              </a:rPr>
              <a:t>Seamless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integration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Trebuchet MS"/>
                <a:cs typeface="Trebuchet MS"/>
              </a:rPr>
              <a:t>science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40">
                <a:solidFill>
                  <a:srgbClr val="FFFFFF"/>
                </a:solidFill>
                <a:latin typeface="Trebuchet MS"/>
                <a:cs typeface="Trebuchet MS"/>
              </a:rPr>
              <a:t>tool</a:t>
            </a:r>
            <a:r>
              <a:rPr dirty="0" sz="28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sets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665"/>
              </a:spcBef>
              <a:buSzPct val="89285"/>
              <a:buAutoNum type="arabicPeriod"/>
              <a:tabLst>
                <a:tab pos="355600" algn="l"/>
              </a:tabLst>
            </a:pPr>
            <a:r>
              <a:rPr dirty="0" sz="2800" spc="25">
                <a:solidFill>
                  <a:srgbClr val="FFFFFF"/>
                </a:solidFill>
                <a:latin typeface="Trebuchet MS"/>
                <a:cs typeface="Trebuchet MS"/>
              </a:rPr>
              <a:t>Lower</a:t>
            </a:r>
            <a:r>
              <a:rPr dirty="0" sz="28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15">
                <a:solidFill>
                  <a:srgbClr val="FFFFFF"/>
                </a:solidFill>
                <a:latin typeface="Trebuchet MS"/>
                <a:cs typeface="Trebuchet MS"/>
              </a:rPr>
              <a:t>cost</a:t>
            </a:r>
            <a:r>
              <a:rPr dirty="0" sz="28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45">
                <a:solidFill>
                  <a:srgbClr val="FFFFFF"/>
                </a:solidFill>
                <a:latin typeface="Trebuchet MS"/>
                <a:cs typeface="Trebuchet MS"/>
              </a:rPr>
              <a:t>ownership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28882" y="6452243"/>
            <a:ext cx="852805" cy="160020"/>
          </a:xfrm>
          <a:custGeom>
            <a:avLst/>
            <a:gdLst/>
            <a:ahLst/>
            <a:cxnLst/>
            <a:rect l="l" t="t" r="r" b="b"/>
            <a:pathLst>
              <a:path w="852804" h="160020">
                <a:moveTo>
                  <a:pt x="92587" y="0"/>
                </a:moveTo>
                <a:lnTo>
                  <a:pt x="51284" y="7121"/>
                </a:lnTo>
                <a:lnTo>
                  <a:pt x="22439" y="25692"/>
                </a:lnTo>
                <a:lnTo>
                  <a:pt x="5521" y="51522"/>
                </a:lnTo>
                <a:lnTo>
                  <a:pt x="0" y="80423"/>
                </a:lnTo>
                <a:lnTo>
                  <a:pt x="1529" y="96846"/>
                </a:lnTo>
                <a:lnTo>
                  <a:pt x="22869" y="137096"/>
                </a:lnTo>
                <a:lnTo>
                  <a:pt x="68404" y="158164"/>
                </a:lnTo>
                <a:lnTo>
                  <a:pt x="88039" y="159549"/>
                </a:lnTo>
                <a:lnTo>
                  <a:pt x="105294" y="158567"/>
                </a:lnTo>
                <a:lnTo>
                  <a:pt x="120372" y="156142"/>
                </a:lnTo>
                <a:lnTo>
                  <a:pt x="132722" y="153052"/>
                </a:lnTo>
                <a:lnTo>
                  <a:pt x="141791" y="150075"/>
                </a:lnTo>
                <a:lnTo>
                  <a:pt x="144000" y="149296"/>
                </a:lnTo>
                <a:lnTo>
                  <a:pt x="144000" y="136404"/>
                </a:lnTo>
                <a:lnTo>
                  <a:pt x="89858" y="136404"/>
                </a:lnTo>
                <a:lnTo>
                  <a:pt x="64329" y="132383"/>
                </a:lnTo>
                <a:lnTo>
                  <a:pt x="44823" y="120949"/>
                </a:lnTo>
                <a:lnTo>
                  <a:pt x="32365" y="103041"/>
                </a:lnTo>
                <a:lnTo>
                  <a:pt x="27984" y="79601"/>
                </a:lnTo>
                <a:lnTo>
                  <a:pt x="32506" y="56363"/>
                </a:lnTo>
                <a:lnTo>
                  <a:pt x="45364" y="38605"/>
                </a:lnTo>
                <a:lnTo>
                  <a:pt x="65499" y="27263"/>
                </a:lnTo>
                <a:lnTo>
                  <a:pt x="91850" y="23274"/>
                </a:lnTo>
                <a:lnTo>
                  <a:pt x="135059" y="23274"/>
                </a:lnTo>
                <a:lnTo>
                  <a:pt x="139538" y="9344"/>
                </a:lnTo>
                <a:lnTo>
                  <a:pt x="136853" y="8089"/>
                </a:lnTo>
                <a:lnTo>
                  <a:pt x="129376" y="5256"/>
                </a:lnTo>
                <a:lnTo>
                  <a:pt x="119203" y="2649"/>
                </a:lnTo>
                <a:lnTo>
                  <a:pt x="106788" y="740"/>
                </a:lnTo>
                <a:lnTo>
                  <a:pt x="92587" y="0"/>
                </a:lnTo>
                <a:close/>
              </a:path>
              <a:path w="852804" h="160020">
                <a:moveTo>
                  <a:pt x="117319" y="75621"/>
                </a:moveTo>
                <a:lnTo>
                  <a:pt x="117275" y="132770"/>
                </a:lnTo>
                <a:lnTo>
                  <a:pt x="89858" y="136404"/>
                </a:lnTo>
                <a:lnTo>
                  <a:pt x="144000" y="136404"/>
                </a:lnTo>
                <a:lnTo>
                  <a:pt x="144000" y="75708"/>
                </a:lnTo>
                <a:lnTo>
                  <a:pt x="117319" y="75621"/>
                </a:lnTo>
                <a:close/>
              </a:path>
              <a:path w="852804" h="160020">
                <a:moveTo>
                  <a:pt x="135059" y="23274"/>
                </a:moveTo>
                <a:lnTo>
                  <a:pt x="91850" y="23274"/>
                </a:lnTo>
                <a:lnTo>
                  <a:pt x="102296" y="23688"/>
                </a:lnTo>
                <a:lnTo>
                  <a:pt x="111780" y="24962"/>
                </a:lnTo>
                <a:lnTo>
                  <a:pt x="120557" y="27144"/>
                </a:lnTo>
                <a:lnTo>
                  <a:pt x="128883" y="30283"/>
                </a:lnTo>
                <a:lnTo>
                  <a:pt x="132305" y="31840"/>
                </a:lnTo>
                <a:lnTo>
                  <a:pt x="135059" y="23274"/>
                </a:lnTo>
                <a:close/>
              </a:path>
              <a:path w="852804" h="160020">
                <a:moveTo>
                  <a:pt x="217936" y="1557"/>
                </a:moveTo>
                <a:lnTo>
                  <a:pt x="190952" y="1557"/>
                </a:lnTo>
                <a:lnTo>
                  <a:pt x="190952" y="157991"/>
                </a:lnTo>
                <a:lnTo>
                  <a:pt x="217936" y="157991"/>
                </a:lnTo>
                <a:lnTo>
                  <a:pt x="217936" y="1557"/>
                </a:lnTo>
                <a:close/>
              </a:path>
              <a:path w="852804" h="160020">
                <a:moveTo>
                  <a:pt x="296333" y="1557"/>
                </a:moveTo>
                <a:lnTo>
                  <a:pt x="269349" y="1557"/>
                </a:lnTo>
                <a:lnTo>
                  <a:pt x="269349" y="157991"/>
                </a:lnTo>
                <a:lnTo>
                  <a:pt x="367714" y="157991"/>
                </a:lnTo>
                <a:lnTo>
                  <a:pt x="367714" y="134327"/>
                </a:lnTo>
                <a:lnTo>
                  <a:pt x="296334" y="134327"/>
                </a:lnTo>
                <a:lnTo>
                  <a:pt x="296333" y="1557"/>
                </a:lnTo>
                <a:close/>
              </a:path>
              <a:path w="852804" h="160020">
                <a:moveTo>
                  <a:pt x="497308" y="1557"/>
                </a:moveTo>
                <a:lnTo>
                  <a:pt x="401585" y="1557"/>
                </a:lnTo>
                <a:lnTo>
                  <a:pt x="401585" y="157991"/>
                </a:lnTo>
                <a:lnTo>
                  <a:pt x="500947" y="157991"/>
                </a:lnTo>
                <a:lnTo>
                  <a:pt x="500947" y="134717"/>
                </a:lnTo>
                <a:lnTo>
                  <a:pt x="428570" y="134717"/>
                </a:lnTo>
                <a:lnTo>
                  <a:pt x="428570" y="88124"/>
                </a:lnTo>
                <a:lnTo>
                  <a:pt x="493540" y="88124"/>
                </a:lnTo>
                <a:lnTo>
                  <a:pt x="493540" y="64849"/>
                </a:lnTo>
                <a:lnTo>
                  <a:pt x="428570" y="64849"/>
                </a:lnTo>
                <a:lnTo>
                  <a:pt x="428570" y="24832"/>
                </a:lnTo>
                <a:lnTo>
                  <a:pt x="497308" y="24832"/>
                </a:lnTo>
                <a:lnTo>
                  <a:pt x="497308" y="1557"/>
                </a:lnTo>
                <a:close/>
              </a:path>
              <a:path w="852804" h="160020">
                <a:moveTo>
                  <a:pt x="616724" y="1557"/>
                </a:moveTo>
                <a:lnTo>
                  <a:pt x="589956" y="1557"/>
                </a:lnTo>
                <a:lnTo>
                  <a:pt x="530920" y="157991"/>
                </a:lnTo>
                <a:lnTo>
                  <a:pt x="558164" y="157991"/>
                </a:lnTo>
                <a:lnTo>
                  <a:pt x="575533" y="110230"/>
                </a:lnTo>
                <a:lnTo>
                  <a:pt x="658217" y="110230"/>
                </a:lnTo>
                <a:lnTo>
                  <a:pt x="649694" y="87907"/>
                </a:lnTo>
                <a:lnTo>
                  <a:pt x="582463" y="87907"/>
                </a:lnTo>
                <a:lnTo>
                  <a:pt x="592105" y="61880"/>
                </a:lnTo>
                <a:lnTo>
                  <a:pt x="599036" y="42992"/>
                </a:lnTo>
                <a:lnTo>
                  <a:pt x="602820" y="32316"/>
                </a:lnTo>
                <a:lnTo>
                  <a:pt x="628468" y="32316"/>
                </a:lnTo>
                <a:lnTo>
                  <a:pt x="616724" y="1557"/>
                </a:lnTo>
                <a:close/>
              </a:path>
              <a:path w="852804" h="160020">
                <a:moveTo>
                  <a:pt x="658217" y="110230"/>
                </a:moveTo>
                <a:lnTo>
                  <a:pt x="630584" y="110230"/>
                </a:lnTo>
                <a:lnTo>
                  <a:pt x="648689" y="157991"/>
                </a:lnTo>
                <a:lnTo>
                  <a:pt x="676453" y="157991"/>
                </a:lnTo>
                <a:lnTo>
                  <a:pt x="658217" y="110230"/>
                </a:lnTo>
                <a:close/>
              </a:path>
              <a:path w="852804" h="160020">
                <a:moveTo>
                  <a:pt x="628468" y="32316"/>
                </a:moveTo>
                <a:lnTo>
                  <a:pt x="602820" y="32316"/>
                </a:lnTo>
                <a:lnTo>
                  <a:pt x="606086" y="41404"/>
                </a:lnTo>
                <a:lnTo>
                  <a:pt x="612122" y="57613"/>
                </a:lnTo>
                <a:lnTo>
                  <a:pt x="618693" y="75072"/>
                </a:lnTo>
                <a:lnTo>
                  <a:pt x="623567" y="87907"/>
                </a:lnTo>
                <a:lnTo>
                  <a:pt x="649694" y="87907"/>
                </a:lnTo>
                <a:lnTo>
                  <a:pt x="628468" y="32316"/>
                </a:lnTo>
                <a:close/>
              </a:path>
              <a:path w="852804" h="160020">
                <a:moveTo>
                  <a:pt x="734840" y="65152"/>
                </a:moveTo>
                <a:lnTo>
                  <a:pt x="708072" y="65152"/>
                </a:lnTo>
                <a:lnTo>
                  <a:pt x="708072" y="157386"/>
                </a:lnTo>
                <a:lnTo>
                  <a:pt x="751776" y="159462"/>
                </a:lnTo>
                <a:lnTo>
                  <a:pt x="775516" y="157865"/>
                </a:lnTo>
                <a:lnTo>
                  <a:pt x="796589" y="153173"/>
                </a:lnTo>
                <a:lnTo>
                  <a:pt x="814519" y="145537"/>
                </a:lnTo>
                <a:lnTo>
                  <a:pt x="826693" y="136663"/>
                </a:lnTo>
                <a:lnTo>
                  <a:pt x="748181" y="136663"/>
                </a:lnTo>
                <a:lnTo>
                  <a:pt x="740471" y="136577"/>
                </a:lnTo>
                <a:lnTo>
                  <a:pt x="734840" y="135971"/>
                </a:lnTo>
                <a:lnTo>
                  <a:pt x="734840" y="65152"/>
                </a:lnTo>
                <a:close/>
              </a:path>
              <a:path w="852804" h="160020">
                <a:moveTo>
                  <a:pt x="758446" y="216"/>
                </a:moveTo>
                <a:lnTo>
                  <a:pt x="708072" y="259"/>
                </a:lnTo>
                <a:lnTo>
                  <a:pt x="708072" y="22755"/>
                </a:lnTo>
                <a:lnTo>
                  <a:pt x="759009" y="22885"/>
                </a:lnTo>
                <a:lnTo>
                  <a:pt x="775496" y="23953"/>
                </a:lnTo>
                <a:lnTo>
                  <a:pt x="811202" y="39844"/>
                </a:lnTo>
                <a:lnTo>
                  <a:pt x="824586" y="76919"/>
                </a:lnTo>
                <a:lnTo>
                  <a:pt x="823581" y="89258"/>
                </a:lnTo>
                <a:lnTo>
                  <a:pt x="798864" y="126491"/>
                </a:lnTo>
                <a:lnTo>
                  <a:pt x="755241" y="136663"/>
                </a:lnTo>
                <a:lnTo>
                  <a:pt x="826693" y="136663"/>
                </a:lnTo>
                <a:lnTo>
                  <a:pt x="851050" y="92916"/>
                </a:lnTo>
                <a:lnTo>
                  <a:pt x="852609" y="76097"/>
                </a:lnTo>
                <a:lnTo>
                  <a:pt x="851183" y="60312"/>
                </a:lnTo>
                <a:lnTo>
                  <a:pt x="829956" y="22150"/>
                </a:lnTo>
                <a:lnTo>
                  <a:pt x="780930" y="1599"/>
                </a:lnTo>
                <a:lnTo>
                  <a:pt x="758446" y="216"/>
                </a:lnTo>
                <a:close/>
              </a:path>
            </a:pathLst>
          </a:custGeom>
          <a:solidFill>
            <a:srgbClr val="5B5C5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10696737" y="6374415"/>
            <a:ext cx="244475" cy="324485"/>
            <a:chOff x="10696737" y="6374415"/>
            <a:chExt cx="244475" cy="32448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46370" y="6374415"/>
              <a:ext cx="194291" cy="2524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696737" y="6406429"/>
              <a:ext cx="233679" cy="292735"/>
            </a:xfrm>
            <a:custGeom>
              <a:avLst/>
              <a:gdLst/>
              <a:ahLst/>
              <a:cxnLst/>
              <a:rect l="l" t="t" r="r" b="b"/>
              <a:pathLst>
                <a:path w="233679" h="292734">
                  <a:moveTo>
                    <a:pt x="97160" y="908"/>
                  </a:moveTo>
                  <a:lnTo>
                    <a:pt x="0" y="908"/>
                  </a:lnTo>
                  <a:lnTo>
                    <a:pt x="0" y="156218"/>
                  </a:lnTo>
                  <a:lnTo>
                    <a:pt x="18218" y="214324"/>
                  </a:lnTo>
                  <a:lnTo>
                    <a:pt x="58298" y="256953"/>
                  </a:lnTo>
                  <a:lnTo>
                    <a:pt x="98377" y="283196"/>
                  </a:lnTo>
                  <a:lnTo>
                    <a:pt x="116595" y="292146"/>
                  </a:lnTo>
                  <a:lnTo>
                    <a:pt x="134822" y="283081"/>
                  </a:lnTo>
                  <a:lnTo>
                    <a:pt x="136164" y="282196"/>
                  </a:lnTo>
                  <a:lnTo>
                    <a:pt x="116626" y="282196"/>
                  </a:lnTo>
                  <a:lnTo>
                    <a:pt x="99918" y="273432"/>
                  </a:lnTo>
                  <a:lnTo>
                    <a:pt x="63159" y="248327"/>
                  </a:lnTo>
                  <a:lnTo>
                    <a:pt x="26401" y="208662"/>
                  </a:lnTo>
                  <a:lnTo>
                    <a:pt x="9693" y="156218"/>
                  </a:lnTo>
                  <a:lnTo>
                    <a:pt x="9693" y="10685"/>
                  </a:lnTo>
                  <a:lnTo>
                    <a:pt x="97074" y="2725"/>
                  </a:lnTo>
                  <a:lnTo>
                    <a:pt x="97602" y="2725"/>
                  </a:lnTo>
                  <a:lnTo>
                    <a:pt x="98014" y="2336"/>
                  </a:lnTo>
                  <a:lnTo>
                    <a:pt x="98044" y="1341"/>
                  </a:lnTo>
                  <a:lnTo>
                    <a:pt x="97654" y="951"/>
                  </a:lnTo>
                  <a:lnTo>
                    <a:pt x="97160" y="908"/>
                  </a:lnTo>
                  <a:close/>
                </a:path>
                <a:path w="233679" h="292734">
                  <a:moveTo>
                    <a:pt x="232810" y="0"/>
                  </a:moveTo>
                  <a:lnTo>
                    <a:pt x="232312" y="43"/>
                  </a:lnTo>
                  <a:lnTo>
                    <a:pt x="231944" y="43"/>
                  </a:lnTo>
                  <a:lnTo>
                    <a:pt x="231614" y="259"/>
                  </a:lnTo>
                  <a:lnTo>
                    <a:pt x="220861" y="27458"/>
                  </a:lnTo>
                  <a:lnTo>
                    <a:pt x="212838" y="57251"/>
                  </a:lnTo>
                  <a:lnTo>
                    <a:pt x="205562" y="87620"/>
                  </a:lnTo>
                  <a:lnTo>
                    <a:pt x="197176" y="116201"/>
                  </a:lnTo>
                  <a:lnTo>
                    <a:pt x="184066" y="144240"/>
                  </a:lnTo>
                  <a:lnTo>
                    <a:pt x="166445" y="165660"/>
                  </a:lnTo>
                  <a:lnTo>
                    <a:pt x="144052" y="178887"/>
                  </a:lnTo>
                  <a:lnTo>
                    <a:pt x="116626" y="182348"/>
                  </a:lnTo>
                  <a:lnTo>
                    <a:pt x="116626" y="282196"/>
                  </a:lnTo>
                  <a:lnTo>
                    <a:pt x="136164" y="282196"/>
                  </a:lnTo>
                  <a:lnTo>
                    <a:pt x="174921" y="256645"/>
                  </a:lnTo>
                  <a:lnTo>
                    <a:pt x="215021" y="213977"/>
                  </a:lnTo>
                  <a:lnTo>
                    <a:pt x="233247" y="156218"/>
                  </a:lnTo>
                  <a:lnTo>
                    <a:pt x="233217" y="432"/>
                  </a:lnTo>
                  <a:lnTo>
                    <a:pt x="232810" y="0"/>
                  </a:lnTo>
                  <a:close/>
                </a:path>
              </a:pathLst>
            </a:custGeom>
            <a:solidFill>
              <a:srgbClr val="B8394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553593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75"/>
              <a:t>High-level</a:t>
            </a:r>
            <a:r>
              <a:rPr dirty="0" spc="-200"/>
              <a:t> </a:t>
            </a:r>
            <a:r>
              <a:rPr dirty="0" spc="-55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8300" y="982217"/>
            <a:ext cx="542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0" b="1">
                <a:solidFill>
                  <a:srgbClr val="30C7FF"/>
                </a:solidFill>
                <a:latin typeface="Trebuchet MS"/>
                <a:cs typeface="Trebuchet MS"/>
              </a:rPr>
              <a:t>D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37409" y="982217"/>
            <a:ext cx="94741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C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10" b="1">
                <a:solidFill>
                  <a:srgbClr val="30C7FF"/>
                </a:solidFill>
                <a:latin typeface="Trebuchet MS"/>
                <a:cs typeface="Trebuchet MS"/>
              </a:rPr>
              <a:t>O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30C7FF"/>
                </a:solidFill>
                <a:latin typeface="Trebuchet MS"/>
                <a:cs typeface="Trebuchet MS"/>
              </a:rPr>
              <a:t>N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30C7FF"/>
                </a:solidFill>
                <a:latin typeface="Trebuchet MS"/>
                <a:cs typeface="Trebuchet MS"/>
              </a:rPr>
              <a:t>E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X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527" y="1274063"/>
            <a:ext cx="337185" cy="4312920"/>
          </a:xfrm>
          <a:prstGeom prst="rect">
            <a:avLst/>
          </a:prstGeom>
          <a:solidFill>
            <a:srgbClr val="000000">
              <a:alpha val="30195"/>
            </a:srgbClr>
          </a:solidFill>
          <a:ln w="12700">
            <a:solidFill>
              <a:srgbClr val="F5F5F5"/>
            </a:solidFill>
          </a:ln>
        </p:spPr>
        <p:txBody>
          <a:bodyPr wrap="square" lIns="0" tIns="74295" rIns="0" bIns="0" rtlCol="0" vert="vert270">
            <a:spAutoFit/>
          </a:bodyPr>
          <a:lstStyle/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100" spc="-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-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100" spc="-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-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dirty="0" sz="1100" spc="-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fo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rm</a:t>
            </a:r>
            <a:r>
              <a:rPr dirty="0" sz="1100" spc="-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FFFFFF"/>
                </a:solidFill>
                <a:latin typeface="Courier New"/>
                <a:cs typeface="Courier New"/>
              </a:rPr>
              <a:t>–</a:t>
            </a:r>
            <a:r>
              <a:rPr dirty="0" sz="1100" spc="-38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100" b="1">
                <a:solidFill>
                  <a:srgbClr val="FFFFFF"/>
                </a:solidFill>
                <a:latin typeface="Microsoft JhengHei UI"/>
                <a:cs typeface="Microsoft JhengHei UI"/>
              </a:rPr>
              <a:t>T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ier</a:t>
            </a:r>
            <a:r>
              <a:rPr dirty="0" sz="11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11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100" spc="-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te</a:t>
            </a:r>
            <a:r>
              <a:rPr dirty="0" sz="1100" spc="-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100" spc="-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dirty="0" sz="1100" spc="-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dirty="0" sz="1100" spc="-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fo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rm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74650" y="5681217"/>
            <a:ext cx="9452610" cy="612140"/>
            <a:chOff x="374650" y="5681217"/>
            <a:chExt cx="9452610" cy="612140"/>
          </a:xfrm>
        </p:grpSpPr>
        <p:sp>
          <p:nvSpPr>
            <p:cNvPr id="7" name="object 7"/>
            <p:cNvSpPr/>
            <p:nvPr/>
          </p:nvSpPr>
          <p:spPr>
            <a:xfrm>
              <a:off x="381000" y="5687567"/>
              <a:ext cx="9439910" cy="599440"/>
            </a:xfrm>
            <a:custGeom>
              <a:avLst/>
              <a:gdLst/>
              <a:ahLst/>
              <a:cxnLst/>
              <a:rect l="l" t="t" r="r" b="b"/>
              <a:pathLst>
                <a:path w="9439910" h="599439">
                  <a:moveTo>
                    <a:pt x="9439656" y="0"/>
                  </a:moveTo>
                  <a:lnTo>
                    <a:pt x="0" y="0"/>
                  </a:lnTo>
                  <a:lnTo>
                    <a:pt x="0" y="598931"/>
                  </a:lnTo>
                  <a:lnTo>
                    <a:pt x="9439656" y="598931"/>
                  </a:lnTo>
                  <a:lnTo>
                    <a:pt x="9439656" y="0"/>
                  </a:lnTo>
                  <a:close/>
                </a:path>
              </a:pathLst>
            </a:custGeom>
            <a:solidFill>
              <a:srgbClr val="AA86EF">
                <a:alpha val="2196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1000" y="5687567"/>
              <a:ext cx="9439910" cy="599440"/>
            </a:xfrm>
            <a:custGeom>
              <a:avLst/>
              <a:gdLst/>
              <a:ahLst/>
              <a:cxnLst/>
              <a:rect l="l" t="t" r="r" b="b"/>
              <a:pathLst>
                <a:path w="9439910" h="599439">
                  <a:moveTo>
                    <a:pt x="0" y="598931"/>
                  </a:moveTo>
                  <a:lnTo>
                    <a:pt x="9439656" y="598931"/>
                  </a:lnTo>
                  <a:lnTo>
                    <a:pt x="9439656" y="0"/>
                  </a:lnTo>
                  <a:lnTo>
                    <a:pt x="0" y="0"/>
                  </a:lnTo>
                  <a:lnTo>
                    <a:pt x="0" y="598931"/>
                  </a:lnTo>
                  <a:close/>
                </a:path>
              </a:pathLst>
            </a:custGeom>
            <a:ln w="12700">
              <a:solidFill>
                <a:srgbClr val="AA86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563880" y="5708669"/>
            <a:ext cx="3698875" cy="50482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dirty="0" sz="900" spc="15" b="1">
                <a:solidFill>
                  <a:srgbClr val="FFFFFF"/>
                </a:solidFill>
                <a:latin typeface="Trebuchet MS"/>
                <a:cs typeface="Trebuchet MS"/>
              </a:rPr>
              <a:t>Self</a:t>
            </a:r>
            <a:r>
              <a:rPr dirty="0" sz="9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5" b="1">
                <a:solidFill>
                  <a:srgbClr val="FFFFFF"/>
                </a:solidFill>
                <a:latin typeface="Trebuchet MS"/>
                <a:cs typeface="Trebuchet MS"/>
              </a:rPr>
              <a:t>Serve</a:t>
            </a:r>
            <a:r>
              <a:rPr dirty="0" sz="900" spc="-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5" b="1">
                <a:solidFill>
                  <a:srgbClr val="FFFFFF"/>
                </a:solidFill>
                <a:latin typeface="Trebuchet MS"/>
                <a:cs typeface="Trebuchet MS"/>
              </a:rPr>
              <a:t>Infrastructure</a:t>
            </a:r>
            <a:r>
              <a:rPr dirty="0" sz="900" spc="-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5" b="1">
                <a:solidFill>
                  <a:srgbClr val="FFFFFF"/>
                </a:solidFill>
                <a:latin typeface="Trebuchet MS"/>
                <a:cs typeface="Trebuchet MS"/>
              </a:rPr>
              <a:t>Plane</a:t>
            </a:r>
            <a:endParaRPr sz="900">
              <a:latin typeface="Trebuchet MS"/>
              <a:cs typeface="Trebuchet MS"/>
            </a:endParaRPr>
          </a:p>
          <a:p>
            <a:pPr marL="137160" indent="-137160">
              <a:lnSpc>
                <a:spcPct val="100000"/>
              </a:lnSpc>
              <a:spcBef>
                <a:spcPts val="310"/>
              </a:spcBef>
              <a:buAutoNum type="arabicPeriod"/>
              <a:tabLst>
                <a:tab pos="137160" algn="l"/>
              </a:tabLst>
            </a:pPr>
            <a:r>
              <a:rPr dirty="0" sz="700" spc="40">
                <a:solidFill>
                  <a:srgbClr val="FFFFFF"/>
                </a:solidFill>
                <a:latin typeface="Trebuchet MS"/>
                <a:cs typeface="Trebuchet MS"/>
              </a:rPr>
              <a:t>DNA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Platform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Infrastructure: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4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 Service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Catalog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75">
                <a:solidFill>
                  <a:srgbClr val="FFFFFF"/>
                </a:solidFill>
                <a:latin typeface="Trebuchet MS"/>
                <a:cs typeface="Trebuchet MS"/>
              </a:rPr>
              <a:t>|</a:t>
            </a:r>
            <a:r>
              <a:rPr dirty="0" sz="7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Terraform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75">
                <a:solidFill>
                  <a:srgbClr val="FFFFFF"/>
                </a:solidFill>
                <a:latin typeface="Trebuchet MS"/>
                <a:cs typeface="Trebuchet MS"/>
              </a:rPr>
              <a:t>|</a:t>
            </a:r>
            <a:r>
              <a:rPr dirty="0" sz="7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rebuchet MS"/>
                <a:cs typeface="Trebuchet MS"/>
              </a:rPr>
              <a:t>Automation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75">
                <a:solidFill>
                  <a:srgbClr val="FFFFFF"/>
                </a:solidFill>
                <a:latin typeface="Trebuchet MS"/>
                <a:cs typeface="Trebuchet MS"/>
              </a:rPr>
              <a:t>|</a:t>
            </a:r>
            <a:r>
              <a:rPr dirty="0" sz="7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Databricks</a:t>
            </a:r>
            <a:endParaRPr sz="700">
              <a:latin typeface="Trebuchet MS"/>
              <a:cs typeface="Trebuchet MS"/>
            </a:endParaRPr>
          </a:p>
          <a:p>
            <a:pPr marL="137160" indent="-137160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137160" algn="l"/>
              </a:tabLst>
            </a:pP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Bring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own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Infra: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build</a:t>
            </a:r>
            <a:r>
              <a:rPr dirty="0" sz="7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r>
              <a:rPr dirty="0" sz="7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dirty="0" sz="7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infrastructure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choice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52176" y="2599944"/>
            <a:ext cx="318770" cy="3686810"/>
          </a:xfrm>
          <a:prstGeom prst="rect">
            <a:avLst/>
          </a:prstGeom>
          <a:solidFill>
            <a:srgbClr val="77AC41">
              <a:alpha val="30195"/>
            </a:srgbClr>
          </a:solidFill>
          <a:ln w="12700">
            <a:solidFill>
              <a:srgbClr val="77AC41"/>
            </a:solidFill>
          </a:ln>
        </p:spPr>
        <p:txBody>
          <a:bodyPr wrap="square" lIns="0" tIns="67310" rIns="0" bIns="0" rtlCol="0" vert="vert270">
            <a:spAutoFit/>
          </a:bodyPr>
          <a:lstStyle/>
          <a:p>
            <a:pPr marL="1019810">
              <a:lnSpc>
                <a:spcPct val="100000"/>
              </a:lnSpc>
              <a:spcBef>
                <a:spcPts val="530"/>
              </a:spcBef>
            </a:pPr>
            <a:r>
              <a:rPr dirty="0" sz="1100" spc="5" b="1">
                <a:solidFill>
                  <a:srgbClr val="FFFFFF"/>
                </a:solidFill>
                <a:latin typeface="Trebuchet MS"/>
                <a:cs typeface="Trebuchet MS"/>
              </a:rPr>
              <a:t>Distributed</a:t>
            </a:r>
            <a:r>
              <a:rPr dirty="0" sz="11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5" b="1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r>
              <a:rPr dirty="0" sz="11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0" b="1">
                <a:solidFill>
                  <a:srgbClr val="FFFFFF"/>
                </a:solidFill>
                <a:latin typeface="Trebuchet MS"/>
                <a:cs typeface="Trebuchet MS"/>
              </a:rPr>
              <a:t>engine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39171" y="2599944"/>
            <a:ext cx="318770" cy="3686810"/>
          </a:xfrm>
          <a:prstGeom prst="rect">
            <a:avLst/>
          </a:prstGeom>
          <a:solidFill>
            <a:srgbClr val="000000">
              <a:alpha val="30195"/>
            </a:srgbClr>
          </a:solidFill>
          <a:ln w="12700">
            <a:solidFill>
              <a:srgbClr val="F5F5F5"/>
            </a:solidFill>
          </a:ln>
        </p:spPr>
        <p:txBody>
          <a:bodyPr wrap="square" lIns="0" tIns="66675" rIns="0" bIns="0" rtlCol="0" vert="vert270">
            <a:spAutoFit/>
          </a:bodyPr>
          <a:lstStyle/>
          <a:p>
            <a:pPr marL="979169">
              <a:lnSpc>
                <a:spcPct val="100000"/>
              </a:lnSpc>
              <a:spcBef>
                <a:spcPts val="525"/>
              </a:spcBef>
            </a:pPr>
            <a:r>
              <a:rPr dirty="0" sz="1100" spc="30" b="1">
                <a:solidFill>
                  <a:srgbClr val="FFFFFF"/>
                </a:solidFill>
                <a:latin typeface="Trebuchet MS"/>
                <a:cs typeface="Trebuchet MS"/>
              </a:rPr>
              <a:t>Global</a:t>
            </a:r>
            <a:r>
              <a:rPr dirty="0" sz="1100" spc="-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1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dirty="0" sz="1100" spc="-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5" b="1">
                <a:solidFill>
                  <a:srgbClr val="FFFFFF"/>
                </a:solidFill>
                <a:latin typeface="Trebuchet MS"/>
                <a:cs typeface="Trebuchet MS"/>
              </a:rPr>
              <a:t>control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441194" y="1240282"/>
            <a:ext cx="2778760" cy="1245870"/>
            <a:chOff x="2441194" y="1240282"/>
            <a:chExt cx="2778760" cy="1245870"/>
          </a:xfrm>
        </p:grpSpPr>
        <p:sp>
          <p:nvSpPr>
            <p:cNvPr id="13" name="object 13"/>
            <p:cNvSpPr/>
            <p:nvPr/>
          </p:nvSpPr>
          <p:spPr>
            <a:xfrm>
              <a:off x="2447544" y="1246632"/>
              <a:ext cx="2766060" cy="1233170"/>
            </a:xfrm>
            <a:custGeom>
              <a:avLst/>
              <a:gdLst/>
              <a:ahLst/>
              <a:cxnLst/>
              <a:rect l="l" t="t" r="r" b="b"/>
              <a:pathLst>
                <a:path w="2766060" h="1233170">
                  <a:moveTo>
                    <a:pt x="2560573" y="0"/>
                  </a:moveTo>
                  <a:lnTo>
                    <a:pt x="205486" y="0"/>
                  </a:lnTo>
                  <a:lnTo>
                    <a:pt x="158353" y="5424"/>
                  </a:lnTo>
                  <a:lnTo>
                    <a:pt x="115096" y="20876"/>
                  </a:lnTo>
                  <a:lnTo>
                    <a:pt x="76943" y="45126"/>
                  </a:lnTo>
                  <a:lnTo>
                    <a:pt x="45126" y="76943"/>
                  </a:lnTo>
                  <a:lnTo>
                    <a:pt x="20876" y="115096"/>
                  </a:lnTo>
                  <a:lnTo>
                    <a:pt x="5424" y="158353"/>
                  </a:lnTo>
                  <a:lnTo>
                    <a:pt x="0" y="205485"/>
                  </a:lnTo>
                  <a:lnTo>
                    <a:pt x="0" y="1027429"/>
                  </a:lnTo>
                  <a:lnTo>
                    <a:pt x="5424" y="1074562"/>
                  </a:lnTo>
                  <a:lnTo>
                    <a:pt x="20876" y="1117819"/>
                  </a:lnTo>
                  <a:lnTo>
                    <a:pt x="45126" y="1155972"/>
                  </a:lnTo>
                  <a:lnTo>
                    <a:pt x="76943" y="1187789"/>
                  </a:lnTo>
                  <a:lnTo>
                    <a:pt x="115096" y="1212039"/>
                  </a:lnTo>
                  <a:lnTo>
                    <a:pt x="158353" y="1227491"/>
                  </a:lnTo>
                  <a:lnTo>
                    <a:pt x="205486" y="1232915"/>
                  </a:lnTo>
                  <a:lnTo>
                    <a:pt x="2560573" y="1232915"/>
                  </a:lnTo>
                  <a:lnTo>
                    <a:pt x="2607706" y="1227491"/>
                  </a:lnTo>
                  <a:lnTo>
                    <a:pt x="2650963" y="1212039"/>
                  </a:lnTo>
                  <a:lnTo>
                    <a:pt x="2689116" y="1187789"/>
                  </a:lnTo>
                  <a:lnTo>
                    <a:pt x="2720933" y="1155972"/>
                  </a:lnTo>
                  <a:lnTo>
                    <a:pt x="2745183" y="1117819"/>
                  </a:lnTo>
                  <a:lnTo>
                    <a:pt x="2760635" y="1074562"/>
                  </a:lnTo>
                  <a:lnTo>
                    <a:pt x="2766060" y="1027429"/>
                  </a:lnTo>
                  <a:lnTo>
                    <a:pt x="2766060" y="205485"/>
                  </a:lnTo>
                  <a:lnTo>
                    <a:pt x="2760635" y="158353"/>
                  </a:lnTo>
                  <a:lnTo>
                    <a:pt x="2745183" y="115096"/>
                  </a:lnTo>
                  <a:lnTo>
                    <a:pt x="2720933" y="76943"/>
                  </a:lnTo>
                  <a:lnTo>
                    <a:pt x="2689116" y="45126"/>
                  </a:lnTo>
                  <a:lnTo>
                    <a:pt x="2650963" y="20876"/>
                  </a:lnTo>
                  <a:lnTo>
                    <a:pt x="2607706" y="5424"/>
                  </a:lnTo>
                  <a:lnTo>
                    <a:pt x="2560573" y="0"/>
                  </a:lnTo>
                  <a:close/>
                </a:path>
              </a:pathLst>
            </a:custGeom>
            <a:solidFill>
              <a:srgbClr val="ED7674">
                <a:alpha val="2784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447544" y="1246632"/>
              <a:ext cx="2766060" cy="1233170"/>
            </a:xfrm>
            <a:custGeom>
              <a:avLst/>
              <a:gdLst/>
              <a:ahLst/>
              <a:cxnLst/>
              <a:rect l="l" t="t" r="r" b="b"/>
              <a:pathLst>
                <a:path w="2766060" h="1233170">
                  <a:moveTo>
                    <a:pt x="0" y="205485"/>
                  </a:moveTo>
                  <a:lnTo>
                    <a:pt x="5424" y="158353"/>
                  </a:lnTo>
                  <a:lnTo>
                    <a:pt x="20876" y="115096"/>
                  </a:lnTo>
                  <a:lnTo>
                    <a:pt x="45126" y="76943"/>
                  </a:lnTo>
                  <a:lnTo>
                    <a:pt x="76943" y="45126"/>
                  </a:lnTo>
                  <a:lnTo>
                    <a:pt x="115096" y="20876"/>
                  </a:lnTo>
                  <a:lnTo>
                    <a:pt x="158353" y="5424"/>
                  </a:lnTo>
                  <a:lnTo>
                    <a:pt x="205486" y="0"/>
                  </a:lnTo>
                  <a:lnTo>
                    <a:pt x="2560573" y="0"/>
                  </a:lnTo>
                  <a:lnTo>
                    <a:pt x="2607706" y="5424"/>
                  </a:lnTo>
                  <a:lnTo>
                    <a:pt x="2650963" y="20876"/>
                  </a:lnTo>
                  <a:lnTo>
                    <a:pt x="2689116" y="45126"/>
                  </a:lnTo>
                  <a:lnTo>
                    <a:pt x="2720933" y="76943"/>
                  </a:lnTo>
                  <a:lnTo>
                    <a:pt x="2745183" y="115096"/>
                  </a:lnTo>
                  <a:lnTo>
                    <a:pt x="2760635" y="158353"/>
                  </a:lnTo>
                  <a:lnTo>
                    <a:pt x="2766060" y="205485"/>
                  </a:lnTo>
                  <a:lnTo>
                    <a:pt x="2766060" y="1027429"/>
                  </a:lnTo>
                  <a:lnTo>
                    <a:pt x="2760635" y="1074562"/>
                  </a:lnTo>
                  <a:lnTo>
                    <a:pt x="2745183" y="1117819"/>
                  </a:lnTo>
                  <a:lnTo>
                    <a:pt x="2720933" y="1155972"/>
                  </a:lnTo>
                  <a:lnTo>
                    <a:pt x="2689116" y="1187789"/>
                  </a:lnTo>
                  <a:lnTo>
                    <a:pt x="2650963" y="1212039"/>
                  </a:lnTo>
                  <a:lnTo>
                    <a:pt x="2607706" y="1227491"/>
                  </a:lnTo>
                  <a:lnTo>
                    <a:pt x="2560573" y="1232915"/>
                  </a:lnTo>
                  <a:lnTo>
                    <a:pt x="205486" y="1232915"/>
                  </a:lnTo>
                  <a:lnTo>
                    <a:pt x="158353" y="1227491"/>
                  </a:lnTo>
                  <a:lnTo>
                    <a:pt x="115096" y="1212039"/>
                  </a:lnTo>
                  <a:lnTo>
                    <a:pt x="76943" y="1187789"/>
                  </a:lnTo>
                  <a:lnTo>
                    <a:pt x="45126" y="1155972"/>
                  </a:lnTo>
                  <a:lnTo>
                    <a:pt x="20876" y="1117819"/>
                  </a:lnTo>
                  <a:lnTo>
                    <a:pt x="5424" y="1074562"/>
                  </a:lnTo>
                  <a:lnTo>
                    <a:pt x="0" y="1027429"/>
                  </a:lnTo>
                  <a:lnTo>
                    <a:pt x="0" y="205485"/>
                  </a:lnTo>
                  <a:close/>
                </a:path>
              </a:pathLst>
            </a:custGeom>
            <a:ln w="12700">
              <a:solidFill>
                <a:srgbClr val="ED767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125470" y="1329308"/>
            <a:ext cx="141160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2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100" spc="-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5" b="1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1100" spc="-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20" b="1">
                <a:solidFill>
                  <a:srgbClr val="FFFFFF"/>
                </a:solidFill>
                <a:latin typeface="Trebuchet MS"/>
                <a:cs typeface="Trebuchet MS"/>
              </a:rPr>
              <a:t>catalog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329173" y="1255522"/>
            <a:ext cx="2778760" cy="1230630"/>
            <a:chOff x="5329173" y="1255522"/>
            <a:chExt cx="2778760" cy="1230630"/>
          </a:xfrm>
        </p:grpSpPr>
        <p:sp>
          <p:nvSpPr>
            <p:cNvPr id="17" name="object 17"/>
            <p:cNvSpPr/>
            <p:nvPr/>
          </p:nvSpPr>
          <p:spPr>
            <a:xfrm>
              <a:off x="5335523" y="1261872"/>
              <a:ext cx="2766060" cy="1217930"/>
            </a:xfrm>
            <a:custGeom>
              <a:avLst/>
              <a:gdLst/>
              <a:ahLst/>
              <a:cxnLst/>
              <a:rect l="l" t="t" r="r" b="b"/>
              <a:pathLst>
                <a:path w="2766059" h="1217930">
                  <a:moveTo>
                    <a:pt x="2563114" y="0"/>
                  </a:moveTo>
                  <a:lnTo>
                    <a:pt x="202946" y="0"/>
                  </a:lnTo>
                  <a:lnTo>
                    <a:pt x="156394" y="5356"/>
                  </a:lnTo>
                  <a:lnTo>
                    <a:pt x="113670" y="20617"/>
                  </a:lnTo>
                  <a:lnTo>
                    <a:pt x="75989" y="44567"/>
                  </a:lnTo>
                  <a:lnTo>
                    <a:pt x="44567" y="75989"/>
                  </a:lnTo>
                  <a:lnTo>
                    <a:pt x="20617" y="113670"/>
                  </a:lnTo>
                  <a:lnTo>
                    <a:pt x="5356" y="156394"/>
                  </a:lnTo>
                  <a:lnTo>
                    <a:pt x="0" y="202945"/>
                  </a:lnTo>
                  <a:lnTo>
                    <a:pt x="0" y="1014729"/>
                  </a:lnTo>
                  <a:lnTo>
                    <a:pt x="5356" y="1061281"/>
                  </a:lnTo>
                  <a:lnTo>
                    <a:pt x="20617" y="1104005"/>
                  </a:lnTo>
                  <a:lnTo>
                    <a:pt x="44567" y="1141686"/>
                  </a:lnTo>
                  <a:lnTo>
                    <a:pt x="75989" y="1173108"/>
                  </a:lnTo>
                  <a:lnTo>
                    <a:pt x="113670" y="1197058"/>
                  </a:lnTo>
                  <a:lnTo>
                    <a:pt x="156394" y="1212319"/>
                  </a:lnTo>
                  <a:lnTo>
                    <a:pt x="202946" y="1217676"/>
                  </a:lnTo>
                  <a:lnTo>
                    <a:pt x="2563114" y="1217676"/>
                  </a:lnTo>
                  <a:lnTo>
                    <a:pt x="2609665" y="1212319"/>
                  </a:lnTo>
                  <a:lnTo>
                    <a:pt x="2652389" y="1197058"/>
                  </a:lnTo>
                  <a:lnTo>
                    <a:pt x="2690070" y="1173108"/>
                  </a:lnTo>
                  <a:lnTo>
                    <a:pt x="2721492" y="1141686"/>
                  </a:lnTo>
                  <a:lnTo>
                    <a:pt x="2745442" y="1104005"/>
                  </a:lnTo>
                  <a:lnTo>
                    <a:pt x="2760703" y="1061281"/>
                  </a:lnTo>
                  <a:lnTo>
                    <a:pt x="2766059" y="1014729"/>
                  </a:lnTo>
                  <a:lnTo>
                    <a:pt x="2766059" y="202945"/>
                  </a:lnTo>
                  <a:lnTo>
                    <a:pt x="2760703" y="156394"/>
                  </a:lnTo>
                  <a:lnTo>
                    <a:pt x="2745442" y="113670"/>
                  </a:lnTo>
                  <a:lnTo>
                    <a:pt x="2721492" y="75989"/>
                  </a:lnTo>
                  <a:lnTo>
                    <a:pt x="2690070" y="44567"/>
                  </a:lnTo>
                  <a:lnTo>
                    <a:pt x="2652389" y="20617"/>
                  </a:lnTo>
                  <a:lnTo>
                    <a:pt x="2609665" y="5356"/>
                  </a:lnTo>
                  <a:lnTo>
                    <a:pt x="2563114" y="0"/>
                  </a:lnTo>
                  <a:close/>
                </a:path>
              </a:pathLst>
            </a:custGeom>
            <a:solidFill>
              <a:srgbClr val="ED7674">
                <a:alpha val="2784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335523" y="1261872"/>
              <a:ext cx="2766060" cy="1217930"/>
            </a:xfrm>
            <a:custGeom>
              <a:avLst/>
              <a:gdLst/>
              <a:ahLst/>
              <a:cxnLst/>
              <a:rect l="l" t="t" r="r" b="b"/>
              <a:pathLst>
                <a:path w="2766059" h="1217930">
                  <a:moveTo>
                    <a:pt x="0" y="202945"/>
                  </a:moveTo>
                  <a:lnTo>
                    <a:pt x="5356" y="156394"/>
                  </a:lnTo>
                  <a:lnTo>
                    <a:pt x="20617" y="113670"/>
                  </a:lnTo>
                  <a:lnTo>
                    <a:pt x="44567" y="75989"/>
                  </a:lnTo>
                  <a:lnTo>
                    <a:pt x="75989" y="44567"/>
                  </a:lnTo>
                  <a:lnTo>
                    <a:pt x="113670" y="20617"/>
                  </a:lnTo>
                  <a:lnTo>
                    <a:pt x="156394" y="5356"/>
                  </a:lnTo>
                  <a:lnTo>
                    <a:pt x="202946" y="0"/>
                  </a:lnTo>
                  <a:lnTo>
                    <a:pt x="2563114" y="0"/>
                  </a:lnTo>
                  <a:lnTo>
                    <a:pt x="2609665" y="5356"/>
                  </a:lnTo>
                  <a:lnTo>
                    <a:pt x="2652389" y="20617"/>
                  </a:lnTo>
                  <a:lnTo>
                    <a:pt x="2690070" y="44567"/>
                  </a:lnTo>
                  <a:lnTo>
                    <a:pt x="2721492" y="75989"/>
                  </a:lnTo>
                  <a:lnTo>
                    <a:pt x="2745442" y="113670"/>
                  </a:lnTo>
                  <a:lnTo>
                    <a:pt x="2760703" y="156394"/>
                  </a:lnTo>
                  <a:lnTo>
                    <a:pt x="2766059" y="202945"/>
                  </a:lnTo>
                  <a:lnTo>
                    <a:pt x="2766059" y="1014729"/>
                  </a:lnTo>
                  <a:lnTo>
                    <a:pt x="2760703" y="1061281"/>
                  </a:lnTo>
                  <a:lnTo>
                    <a:pt x="2745442" y="1104005"/>
                  </a:lnTo>
                  <a:lnTo>
                    <a:pt x="2721492" y="1141686"/>
                  </a:lnTo>
                  <a:lnTo>
                    <a:pt x="2690070" y="1173108"/>
                  </a:lnTo>
                  <a:lnTo>
                    <a:pt x="2652389" y="1197058"/>
                  </a:lnTo>
                  <a:lnTo>
                    <a:pt x="2609665" y="1212319"/>
                  </a:lnTo>
                  <a:lnTo>
                    <a:pt x="2563114" y="1217676"/>
                  </a:lnTo>
                  <a:lnTo>
                    <a:pt x="202946" y="1217676"/>
                  </a:lnTo>
                  <a:lnTo>
                    <a:pt x="156394" y="1212319"/>
                  </a:lnTo>
                  <a:lnTo>
                    <a:pt x="113670" y="1197058"/>
                  </a:lnTo>
                  <a:lnTo>
                    <a:pt x="75989" y="1173108"/>
                  </a:lnTo>
                  <a:lnTo>
                    <a:pt x="44567" y="1141686"/>
                  </a:lnTo>
                  <a:lnTo>
                    <a:pt x="20617" y="1104005"/>
                  </a:lnTo>
                  <a:lnTo>
                    <a:pt x="5356" y="1061281"/>
                  </a:lnTo>
                  <a:lnTo>
                    <a:pt x="0" y="1014729"/>
                  </a:lnTo>
                  <a:lnTo>
                    <a:pt x="0" y="202945"/>
                  </a:lnTo>
                  <a:close/>
                </a:path>
              </a:pathLst>
            </a:custGeom>
            <a:ln w="12700">
              <a:solidFill>
                <a:srgbClr val="ED767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826633" y="1344295"/>
            <a:ext cx="178625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2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100" spc="-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5" b="1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1100" spc="-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5" b="1">
                <a:solidFill>
                  <a:srgbClr val="FFFFFF"/>
                </a:solidFill>
                <a:latin typeface="Trebuchet MS"/>
                <a:cs typeface="Trebuchet MS"/>
              </a:rPr>
              <a:t>observability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217154" y="1267713"/>
            <a:ext cx="1808480" cy="1218565"/>
            <a:chOff x="8217154" y="1267713"/>
            <a:chExt cx="1808480" cy="1218565"/>
          </a:xfrm>
        </p:grpSpPr>
        <p:sp>
          <p:nvSpPr>
            <p:cNvPr id="21" name="object 21"/>
            <p:cNvSpPr/>
            <p:nvPr/>
          </p:nvSpPr>
          <p:spPr>
            <a:xfrm>
              <a:off x="8223504" y="1274063"/>
              <a:ext cx="1795780" cy="1205865"/>
            </a:xfrm>
            <a:custGeom>
              <a:avLst/>
              <a:gdLst/>
              <a:ahLst/>
              <a:cxnLst/>
              <a:rect l="l" t="t" r="r" b="b"/>
              <a:pathLst>
                <a:path w="1795779" h="1205864">
                  <a:moveTo>
                    <a:pt x="1594357" y="0"/>
                  </a:moveTo>
                  <a:lnTo>
                    <a:pt x="200914" y="0"/>
                  </a:lnTo>
                  <a:lnTo>
                    <a:pt x="154834" y="5304"/>
                  </a:lnTo>
                  <a:lnTo>
                    <a:pt x="112541" y="20414"/>
                  </a:lnTo>
                  <a:lnTo>
                    <a:pt x="75237" y="44127"/>
                  </a:lnTo>
                  <a:lnTo>
                    <a:pt x="44127" y="75237"/>
                  </a:lnTo>
                  <a:lnTo>
                    <a:pt x="20414" y="112541"/>
                  </a:lnTo>
                  <a:lnTo>
                    <a:pt x="5304" y="154834"/>
                  </a:lnTo>
                  <a:lnTo>
                    <a:pt x="0" y="200913"/>
                  </a:lnTo>
                  <a:lnTo>
                    <a:pt x="0" y="1004570"/>
                  </a:lnTo>
                  <a:lnTo>
                    <a:pt x="5304" y="1050649"/>
                  </a:lnTo>
                  <a:lnTo>
                    <a:pt x="20414" y="1092942"/>
                  </a:lnTo>
                  <a:lnTo>
                    <a:pt x="44127" y="1130246"/>
                  </a:lnTo>
                  <a:lnTo>
                    <a:pt x="75237" y="1161356"/>
                  </a:lnTo>
                  <a:lnTo>
                    <a:pt x="112541" y="1185069"/>
                  </a:lnTo>
                  <a:lnTo>
                    <a:pt x="154834" y="1200179"/>
                  </a:lnTo>
                  <a:lnTo>
                    <a:pt x="200914" y="1205484"/>
                  </a:lnTo>
                  <a:lnTo>
                    <a:pt x="1594357" y="1205484"/>
                  </a:lnTo>
                  <a:lnTo>
                    <a:pt x="1640437" y="1200179"/>
                  </a:lnTo>
                  <a:lnTo>
                    <a:pt x="1682730" y="1185069"/>
                  </a:lnTo>
                  <a:lnTo>
                    <a:pt x="1720034" y="1161356"/>
                  </a:lnTo>
                  <a:lnTo>
                    <a:pt x="1751144" y="1130246"/>
                  </a:lnTo>
                  <a:lnTo>
                    <a:pt x="1774857" y="1092942"/>
                  </a:lnTo>
                  <a:lnTo>
                    <a:pt x="1789967" y="1050649"/>
                  </a:lnTo>
                  <a:lnTo>
                    <a:pt x="1795272" y="1004570"/>
                  </a:lnTo>
                  <a:lnTo>
                    <a:pt x="1795272" y="200913"/>
                  </a:lnTo>
                  <a:lnTo>
                    <a:pt x="1789967" y="154834"/>
                  </a:lnTo>
                  <a:lnTo>
                    <a:pt x="1774857" y="112541"/>
                  </a:lnTo>
                  <a:lnTo>
                    <a:pt x="1751144" y="75237"/>
                  </a:lnTo>
                  <a:lnTo>
                    <a:pt x="1720034" y="44127"/>
                  </a:lnTo>
                  <a:lnTo>
                    <a:pt x="1682730" y="20414"/>
                  </a:lnTo>
                  <a:lnTo>
                    <a:pt x="1640437" y="5304"/>
                  </a:lnTo>
                  <a:lnTo>
                    <a:pt x="1594357" y="0"/>
                  </a:lnTo>
                  <a:close/>
                </a:path>
              </a:pathLst>
            </a:custGeom>
            <a:solidFill>
              <a:srgbClr val="ED7674">
                <a:alpha val="2784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8223504" y="1274063"/>
              <a:ext cx="1795780" cy="1205865"/>
            </a:xfrm>
            <a:custGeom>
              <a:avLst/>
              <a:gdLst/>
              <a:ahLst/>
              <a:cxnLst/>
              <a:rect l="l" t="t" r="r" b="b"/>
              <a:pathLst>
                <a:path w="1795779" h="1205864">
                  <a:moveTo>
                    <a:pt x="0" y="200913"/>
                  </a:moveTo>
                  <a:lnTo>
                    <a:pt x="5304" y="154834"/>
                  </a:lnTo>
                  <a:lnTo>
                    <a:pt x="20414" y="112541"/>
                  </a:lnTo>
                  <a:lnTo>
                    <a:pt x="44127" y="75237"/>
                  </a:lnTo>
                  <a:lnTo>
                    <a:pt x="75237" y="44127"/>
                  </a:lnTo>
                  <a:lnTo>
                    <a:pt x="112541" y="20414"/>
                  </a:lnTo>
                  <a:lnTo>
                    <a:pt x="154834" y="5304"/>
                  </a:lnTo>
                  <a:lnTo>
                    <a:pt x="200914" y="0"/>
                  </a:lnTo>
                  <a:lnTo>
                    <a:pt x="1594357" y="0"/>
                  </a:lnTo>
                  <a:lnTo>
                    <a:pt x="1640437" y="5304"/>
                  </a:lnTo>
                  <a:lnTo>
                    <a:pt x="1682730" y="20414"/>
                  </a:lnTo>
                  <a:lnTo>
                    <a:pt x="1720034" y="44127"/>
                  </a:lnTo>
                  <a:lnTo>
                    <a:pt x="1751144" y="75237"/>
                  </a:lnTo>
                  <a:lnTo>
                    <a:pt x="1774857" y="112541"/>
                  </a:lnTo>
                  <a:lnTo>
                    <a:pt x="1789967" y="154834"/>
                  </a:lnTo>
                  <a:lnTo>
                    <a:pt x="1795272" y="200913"/>
                  </a:lnTo>
                  <a:lnTo>
                    <a:pt x="1795272" y="1004570"/>
                  </a:lnTo>
                  <a:lnTo>
                    <a:pt x="1789967" y="1050649"/>
                  </a:lnTo>
                  <a:lnTo>
                    <a:pt x="1774857" y="1092942"/>
                  </a:lnTo>
                  <a:lnTo>
                    <a:pt x="1751144" y="1130246"/>
                  </a:lnTo>
                  <a:lnTo>
                    <a:pt x="1720034" y="1161356"/>
                  </a:lnTo>
                  <a:lnTo>
                    <a:pt x="1682730" y="1185069"/>
                  </a:lnTo>
                  <a:lnTo>
                    <a:pt x="1640437" y="1200179"/>
                  </a:lnTo>
                  <a:lnTo>
                    <a:pt x="1594357" y="1205484"/>
                  </a:lnTo>
                  <a:lnTo>
                    <a:pt x="200914" y="1205484"/>
                  </a:lnTo>
                  <a:lnTo>
                    <a:pt x="154834" y="1200179"/>
                  </a:lnTo>
                  <a:lnTo>
                    <a:pt x="112541" y="1185069"/>
                  </a:lnTo>
                  <a:lnTo>
                    <a:pt x="75237" y="1161356"/>
                  </a:lnTo>
                  <a:lnTo>
                    <a:pt x="44127" y="1130246"/>
                  </a:lnTo>
                  <a:lnTo>
                    <a:pt x="20414" y="1092942"/>
                  </a:lnTo>
                  <a:lnTo>
                    <a:pt x="5304" y="1050649"/>
                  </a:lnTo>
                  <a:lnTo>
                    <a:pt x="0" y="1004570"/>
                  </a:lnTo>
                  <a:lnTo>
                    <a:pt x="0" y="200913"/>
                  </a:lnTo>
                  <a:close/>
                </a:path>
              </a:pathLst>
            </a:custGeom>
            <a:ln w="12700">
              <a:solidFill>
                <a:srgbClr val="ED767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8412226" y="1359153"/>
            <a:ext cx="141922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 spc="2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900" spc="-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-10" b="1">
                <a:solidFill>
                  <a:srgbClr val="FFFFFF"/>
                </a:solidFill>
                <a:latin typeface="Trebuchet MS"/>
                <a:cs typeface="Trebuchet MS"/>
              </a:rPr>
              <a:t>product:</a:t>
            </a:r>
            <a:r>
              <a:rPr dirty="0" sz="9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b="1">
                <a:solidFill>
                  <a:srgbClr val="FFFFFF"/>
                </a:solidFill>
                <a:latin typeface="Trebuchet MS"/>
                <a:cs typeface="Trebuchet MS"/>
              </a:rPr>
              <a:t>registration </a:t>
            </a:r>
            <a:r>
              <a:rPr dirty="0" sz="900" spc="-2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b="1">
                <a:solidFill>
                  <a:srgbClr val="FFFFFF"/>
                </a:solidFill>
                <a:latin typeface="Trebuchet MS"/>
                <a:cs typeface="Trebuchet MS"/>
              </a:rPr>
              <a:t>API, </a:t>
            </a:r>
            <a:r>
              <a:rPr dirty="0" sz="900" spc="5" b="1">
                <a:solidFill>
                  <a:srgbClr val="FFFFFF"/>
                </a:solidFill>
                <a:latin typeface="Trebuchet MS"/>
                <a:cs typeface="Trebuchet MS"/>
              </a:rPr>
              <a:t>Grant </a:t>
            </a:r>
            <a:r>
              <a:rPr dirty="0" sz="900" spc="-15" b="1">
                <a:solidFill>
                  <a:srgbClr val="FFFFFF"/>
                </a:solidFill>
                <a:latin typeface="Trebuchet MS"/>
                <a:cs typeface="Trebuchet MS"/>
              </a:rPr>
              <a:t>Access </a:t>
            </a:r>
            <a:r>
              <a:rPr dirty="0" sz="900" b="1">
                <a:solidFill>
                  <a:srgbClr val="FFFFFF"/>
                </a:solidFill>
                <a:latin typeface="Trebuchet MS"/>
                <a:cs typeface="Trebuchet MS"/>
              </a:rPr>
              <a:t>API, </a:t>
            </a:r>
            <a:r>
              <a:rPr dirty="0" sz="900" spc="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15" b="1">
                <a:solidFill>
                  <a:srgbClr val="FFFFFF"/>
                </a:solidFill>
                <a:latin typeface="Trebuchet MS"/>
                <a:cs typeface="Trebuchet MS"/>
              </a:rPr>
              <a:t>Quality</a:t>
            </a:r>
            <a:r>
              <a:rPr dirty="0" sz="900" spc="-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00" spc="25" b="1">
                <a:solidFill>
                  <a:srgbClr val="FFFFFF"/>
                </a:solidFill>
                <a:latin typeface="Trebuchet MS"/>
                <a:cs typeface="Trebuchet MS"/>
              </a:rPr>
              <a:t>API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596133" y="1724660"/>
            <a:ext cx="1081405" cy="558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0335" indent="-12827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140970" algn="l"/>
              </a:tabLst>
            </a:pP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7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discovery</a:t>
            </a:r>
            <a:endParaRPr sz="700">
              <a:latin typeface="Trebuchet MS"/>
              <a:cs typeface="Trebuchet MS"/>
            </a:endParaRPr>
          </a:p>
          <a:p>
            <a:pPr marL="140335" marR="414655" indent="-128270">
              <a:lnSpc>
                <a:spcPct val="100000"/>
              </a:lnSpc>
              <a:buFont typeface="Arial MT"/>
              <a:buChar char="•"/>
              <a:tabLst>
                <a:tab pos="140970" algn="l"/>
              </a:tabLst>
            </a:pPr>
            <a:r>
              <a:rPr dirty="0" sz="700" spc="10">
                <a:solidFill>
                  <a:srgbClr val="FFFFFF"/>
                </a:solidFill>
                <a:latin typeface="Trebuchet MS"/>
                <a:cs typeface="Trebuchet MS"/>
              </a:rPr>
              <a:t>Understand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700" spc="-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7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700" spc="1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700">
              <a:latin typeface="Trebuchet MS"/>
              <a:cs typeface="Trebuchet MS"/>
            </a:endParaRPr>
          </a:p>
          <a:p>
            <a:pPr marL="140335" indent="-128270">
              <a:lnSpc>
                <a:spcPct val="100000"/>
              </a:lnSpc>
              <a:buFont typeface="Arial MT"/>
              <a:buChar char="•"/>
              <a:tabLst>
                <a:tab pos="140970" algn="l"/>
              </a:tabLst>
            </a:pP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Request</a:t>
            </a:r>
            <a:r>
              <a:rPr dirty="0" sz="7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endParaRPr sz="700">
              <a:latin typeface="Trebuchet MS"/>
              <a:cs typeface="Trebuchet MS"/>
            </a:endParaRPr>
          </a:p>
          <a:p>
            <a:pPr marL="140335" indent="-128270">
              <a:lnSpc>
                <a:spcPct val="100000"/>
              </a:lnSpc>
              <a:buFont typeface="Arial MT"/>
              <a:buChar char="•"/>
              <a:tabLst>
                <a:tab pos="140970" algn="l"/>
              </a:tabLst>
            </a:pP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approval</a:t>
            </a:r>
            <a:endParaRPr sz="700">
              <a:latin typeface="Trebuchet MS"/>
              <a:cs typeface="Trebuchet MS"/>
            </a:endParaRP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7220" y="1754123"/>
            <a:ext cx="321563" cy="321563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4418203" y="2073020"/>
            <a:ext cx="340360" cy="178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8890">
              <a:lnSpc>
                <a:spcPct val="100000"/>
              </a:lnSpc>
              <a:spcBef>
                <a:spcPts val="105"/>
              </a:spcBef>
            </a:pPr>
            <a:r>
              <a:rPr dirty="0" sz="500" spc="30" b="1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500" spc="-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-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500" spc="-10" b="1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dirty="0" sz="500" spc="-20" b="1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500" spc="2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 spc="-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endParaRPr sz="500">
              <a:latin typeface="Trebuchet MS"/>
              <a:cs typeface="Trebuchet MS"/>
            </a:endParaRPr>
          </a:p>
        </p:txBody>
      </p:sp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44796" y="1744979"/>
            <a:ext cx="321563" cy="321563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4871465" y="2073020"/>
            <a:ext cx="269240" cy="178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105"/>
              </a:spcBef>
            </a:pPr>
            <a:r>
              <a:rPr dirty="0" sz="500" spc="30" b="1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500" spc="-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3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500">
              <a:latin typeface="Trebuchet MS"/>
              <a:cs typeface="Trebuchet MS"/>
            </a:endParaRPr>
          </a:p>
        </p:txBody>
      </p:sp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71559" y="1872995"/>
            <a:ext cx="321564" cy="323088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8692388" y="2203450"/>
            <a:ext cx="269240" cy="178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105"/>
              </a:spcBef>
            </a:pPr>
            <a:r>
              <a:rPr dirty="0" sz="500" spc="30" b="1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500" spc="-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3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500">
              <a:latin typeface="Trebuchet MS"/>
              <a:cs typeface="Trebuchet MS"/>
            </a:endParaRPr>
          </a:p>
        </p:txBody>
      </p:sp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56192" y="1872995"/>
            <a:ext cx="323088" cy="324612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9159367" y="2203450"/>
            <a:ext cx="319405" cy="178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500" spc="30" b="1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500" spc="-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3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 spc="-1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p  </a:t>
            </a:r>
            <a:r>
              <a:rPr dirty="0" sz="500" spc="-20" b="1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500" spc="-2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 spc="-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95776" y="1762506"/>
            <a:ext cx="518159" cy="269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3660" marR="5080" indent="-60960">
              <a:lnSpc>
                <a:spcPct val="100000"/>
              </a:lnSpc>
              <a:spcBef>
                <a:spcPts val="105"/>
              </a:spcBef>
            </a:pPr>
            <a:r>
              <a:rPr dirty="0" sz="800" spc="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80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00" spc="-3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00" spc="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80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800" spc="-5" b="1">
                <a:solidFill>
                  <a:srgbClr val="FFFFFF"/>
                </a:solidFill>
                <a:latin typeface="Trebuchet MS"/>
                <a:cs typeface="Trebuchet MS"/>
              </a:rPr>
              <a:t>ris</a:t>
            </a:r>
            <a:r>
              <a:rPr dirty="0" sz="800" spc="-20" b="1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dirty="0" sz="800" spc="20" b="1">
                <a:solidFill>
                  <a:srgbClr val="FFFFFF"/>
                </a:solidFill>
                <a:latin typeface="Trebuchet MS"/>
                <a:cs typeface="Trebuchet MS"/>
              </a:rPr>
              <a:t>Catalog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56488" y="2601467"/>
            <a:ext cx="495300" cy="2987040"/>
          </a:xfrm>
          <a:prstGeom prst="rect">
            <a:avLst/>
          </a:prstGeom>
          <a:solidFill>
            <a:srgbClr val="000000">
              <a:alpha val="30195"/>
            </a:srgbClr>
          </a:solidFill>
          <a:ln w="12700">
            <a:solidFill>
              <a:srgbClr val="F5F5F5"/>
            </a:solidFill>
          </a:ln>
        </p:spPr>
        <p:txBody>
          <a:bodyPr wrap="square" lIns="0" tIns="92710" rIns="0" bIns="0" rtlCol="0" vert="vert27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dirty="0" sz="1100" spc="2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100" spc="-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5" b="1">
                <a:solidFill>
                  <a:srgbClr val="FFFFFF"/>
                </a:solidFill>
                <a:latin typeface="Trebuchet MS"/>
                <a:cs typeface="Trebuchet MS"/>
              </a:rPr>
              <a:t>product</a:t>
            </a:r>
            <a:r>
              <a:rPr dirty="0" sz="1100" spc="-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0" b="1">
                <a:solidFill>
                  <a:srgbClr val="FFFFFF"/>
                </a:solidFill>
                <a:latin typeface="Trebuchet MS"/>
                <a:cs typeface="Trebuchet MS"/>
              </a:rPr>
              <a:t>experience</a:t>
            </a:r>
            <a:r>
              <a:rPr dirty="0" sz="1100" spc="-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0" b="1">
                <a:solidFill>
                  <a:srgbClr val="FFFFFF"/>
                </a:solidFill>
                <a:latin typeface="Trebuchet MS"/>
                <a:cs typeface="Trebuchet MS"/>
              </a:rPr>
              <a:t>plane</a:t>
            </a:r>
            <a:endParaRPr sz="1100">
              <a:latin typeface="Trebuchet MS"/>
              <a:cs typeface="Trebuchet MS"/>
            </a:endParaRPr>
          </a:p>
          <a:p>
            <a:pPr algn="ctr" marR="20320">
              <a:lnSpc>
                <a:spcPct val="100000"/>
              </a:lnSpc>
              <a:spcBef>
                <a:spcPts val="25"/>
              </a:spcBef>
            </a:pP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r>
              <a:rPr dirty="0" sz="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operates</a:t>
            </a:r>
            <a:r>
              <a:rPr dirty="0" sz="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Trebuchet MS"/>
                <a:cs typeface="Trebuchet MS"/>
              </a:rPr>
              <a:t>directly</a:t>
            </a:r>
            <a:r>
              <a:rPr dirty="0" sz="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10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434083" y="2599944"/>
            <a:ext cx="893444" cy="771525"/>
          </a:xfrm>
          <a:custGeom>
            <a:avLst/>
            <a:gdLst/>
            <a:ahLst/>
            <a:cxnLst/>
            <a:rect l="l" t="t" r="r" b="b"/>
            <a:pathLst>
              <a:path w="893444" h="771525">
                <a:moveTo>
                  <a:pt x="851535" y="0"/>
                </a:moveTo>
                <a:lnTo>
                  <a:pt x="41528" y="0"/>
                </a:lnTo>
                <a:lnTo>
                  <a:pt x="25342" y="3256"/>
                </a:lnTo>
                <a:lnTo>
                  <a:pt x="12144" y="12144"/>
                </a:lnTo>
                <a:lnTo>
                  <a:pt x="3256" y="25342"/>
                </a:lnTo>
                <a:lnTo>
                  <a:pt x="0" y="41528"/>
                </a:lnTo>
                <a:lnTo>
                  <a:pt x="0" y="729614"/>
                </a:lnTo>
                <a:lnTo>
                  <a:pt x="3256" y="745801"/>
                </a:lnTo>
                <a:lnTo>
                  <a:pt x="12144" y="758999"/>
                </a:lnTo>
                <a:lnTo>
                  <a:pt x="25342" y="767887"/>
                </a:lnTo>
                <a:lnTo>
                  <a:pt x="41528" y="771143"/>
                </a:lnTo>
                <a:lnTo>
                  <a:pt x="851535" y="771143"/>
                </a:lnTo>
                <a:lnTo>
                  <a:pt x="867721" y="767887"/>
                </a:lnTo>
                <a:lnTo>
                  <a:pt x="880919" y="758999"/>
                </a:lnTo>
                <a:lnTo>
                  <a:pt x="889807" y="745801"/>
                </a:lnTo>
                <a:lnTo>
                  <a:pt x="893064" y="729614"/>
                </a:lnTo>
                <a:lnTo>
                  <a:pt x="893064" y="41528"/>
                </a:lnTo>
                <a:lnTo>
                  <a:pt x="889807" y="25342"/>
                </a:lnTo>
                <a:lnTo>
                  <a:pt x="880919" y="12144"/>
                </a:lnTo>
                <a:lnTo>
                  <a:pt x="867721" y="3256"/>
                </a:lnTo>
                <a:lnTo>
                  <a:pt x="851535" y="0"/>
                </a:lnTo>
                <a:close/>
              </a:path>
            </a:pathLst>
          </a:custGeom>
          <a:solidFill>
            <a:srgbClr val="D7B83D">
              <a:alpha val="2784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434083" y="2599944"/>
            <a:ext cx="893444" cy="771525"/>
          </a:xfrm>
          <a:custGeom>
            <a:avLst/>
            <a:gdLst/>
            <a:ahLst/>
            <a:cxnLst/>
            <a:rect l="l" t="t" r="r" b="b"/>
            <a:pathLst>
              <a:path w="893444" h="771525">
                <a:moveTo>
                  <a:pt x="0" y="41528"/>
                </a:moveTo>
                <a:lnTo>
                  <a:pt x="3256" y="25342"/>
                </a:lnTo>
                <a:lnTo>
                  <a:pt x="12144" y="12144"/>
                </a:lnTo>
                <a:lnTo>
                  <a:pt x="25342" y="3256"/>
                </a:lnTo>
                <a:lnTo>
                  <a:pt x="41528" y="0"/>
                </a:lnTo>
                <a:lnTo>
                  <a:pt x="851535" y="0"/>
                </a:lnTo>
                <a:lnTo>
                  <a:pt x="867721" y="3256"/>
                </a:lnTo>
                <a:lnTo>
                  <a:pt x="880919" y="12144"/>
                </a:lnTo>
                <a:lnTo>
                  <a:pt x="889807" y="25342"/>
                </a:lnTo>
                <a:lnTo>
                  <a:pt x="893064" y="41528"/>
                </a:lnTo>
                <a:lnTo>
                  <a:pt x="893064" y="729614"/>
                </a:lnTo>
                <a:lnTo>
                  <a:pt x="889807" y="745801"/>
                </a:lnTo>
                <a:lnTo>
                  <a:pt x="880919" y="758999"/>
                </a:lnTo>
                <a:lnTo>
                  <a:pt x="867721" y="767887"/>
                </a:lnTo>
                <a:lnTo>
                  <a:pt x="851535" y="771143"/>
                </a:lnTo>
                <a:lnTo>
                  <a:pt x="41528" y="771143"/>
                </a:lnTo>
                <a:lnTo>
                  <a:pt x="25342" y="767887"/>
                </a:lnTo>
                <a:lnTo>
                  <a:pt x="12144" y="758999"/>
                </a:lnTo>
                <a:lnTo>
                  <a:pt x="3256" y="745801"/>
                </a:lnTo>
                <a:lnTo>
                  <a:pt x="0" y="729614"/>
                </a:lnTo>
                <a:lnTo>
                  <a:pt x="0" y="41528"/>
                </a:lnTo>
                <a:close/>
              </a:path>
            </a:pathLst>
          </a:custGeom>
          <a:ln w="12700">
            <a:solidFill>
              <a:srgbClr val="D7B83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596897" y="2795143"/>
            <a:ext cx="564515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116839">
              <a:lnSpc>
                <a:spcPct val="100000"/>
              </a:lnSpc>
              <a:spcBef>
                <a:spcPts val="105"/>
              </a:spcBef>
            </a:pPr>
            <a:r>
              <a:rPr dirty="0" sz="1100" spc="20" b="1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100" spc="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35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100" spc="15" b="1">
                <a:solidFill>
                  <a:srgbClr val="FFFFFF"/>
                </a:solidFill>
                <a:latin typeface="Trebuchet MS"/>
                <a:cs typeface="Trebuchet MS"/>
              </a:rPr>
              <a:t>ip</a:t>
            </a:r>
            <a:r>
              <a:rPr dirty="0" sz="1100" spc="-5" b="1">
                <a:solidFill>
                  <a:srgbClr val="FFFFFF"/>
                </a:solidFill>
                <a:latin typeface="Trebuchet MS"/>
                <a:cs typeface="Trebuchet MS"/>
              </a:rPr>
              <a:t>el</a:t>
            </a:r>
            <a:r>
              <a:rPr dirty="0" sz="1100" spc="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100" spc="1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100" spc="-3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840994" y="1267713"/>
            <a:ext cx="1492885" cy="1276350"/>
            <a:chOff x="840994" y="1267713"/>
            <a:chExt cx="1492885" cy="1276350"/>
          </a:xfrm>
        </p:grpSpPr>
        <p:sp>
          <p:nvSpPr>
            <p:cNvPr id="39" name="object 39"/>
            <p:cNvSpPr/>
            <p:nvPr/>
          </p:nvSpPr>
          <p:spPr>
            <a:xfrm>
              <a:off x="847344" y="1274063"/>
              <a:ext cx="1480185" cy="1263650"/>
            </a:xfrm>
            <a:custGeom>
              <a:avLst/>
              <a:gdLst/>
              <a:ahLst/>
              <a:cxnLst/>
              <a:rect l="l" t="t" r="r" b="b"/>
              <a:pathLst>
                <a:path w="1480185" h="1263650">
                  <a:moveTo>
                    <a:pt x="1432941" y="0"/>
                  </a:moveTo>
                  <a:lnTo>
                    <a:pt x="46913" y="0"/>
                  </a:lnTo>
                  <a:lnTo>
                    <a:pt x="28653" y="3679"/>
                  </a:lnTo>
                  <a:lnTo>
                    <a:pt x="13741" y="13715"/>
                  </a:lnTo>
                  <a:lnTo>
                    <a:pt x="3686" y="28610"/>
                  </a:lnTo>
                  <a:lnTo>
                    <a:pt x="0" y="46862"/>
                  </a:lnTo>
                  <a:lnTo>
                    <a:pt x="0" y="1216533"/>
                  </a:lnTo>
                  <a:lnTo>
                    <a:pt x="3686" y="1234785"/>
                  </a:lnTo>
                  <a:lnTo>
                    <a:pt x="13741" y="1249679"/>
                  </a:lnTo>
                  <a:lnTo>
                    <a:pt x="28653" y="1259716"/>
                  </a:lnTo>
                  <a:lnTo>
                    <a:pt x="46913" y="1263396"/>
                  </a:lnTo>
                  <a:lnTo>
                    <a:pt x="1432941" y="1263396"/>
                  </a:lnTo>
                  <a:lnTo>
                    <a:pt x="1451193" y="1259716"/>
                  </a:lnTo>
                  <a:lnTo>
                    <a:pt x="1466088" y="1249680"/>
                  </a:lnTo>
                  <a:lnTo>
                    <a:pt x="1476124" y="1234785"/>
                  </a:lnTo>
                  <a:lnTo>
                    <a:pt x="1479804" y="1216533"/>
                  </a:lnTo>
                  <a:lnTo>
                    <a:pt x="1479804" y="46862"/>
                  </a:lnTo>
                  <a:lnTo>
                    <a:pt x="1476124" y="28610"/>
                  </a:lnTo>
                  <a:lnTo>
                    <a:pt x="1466088" y="13716"/>
                  </a:lnTo>
                  <a:lnTo>
                    <a:pt x="1451193" y="3679"/>
                  </a:lnTo>
                  <a:lnTo>
                    <a:pt x="1432941" y="0"/>
                  </a:lnTo>
                  <a:close/>
                </a:path>
              </a:pathLst>
            </a:custGeom>
            <a:solidFill>
              <a:srgbClr val="ED7674">
                <a:alpha val="2784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47344" y="1274063"/>
              <a:ext cx="1480185" cy="1263650"/>
            </a:xfrm>
            <a:custGeom>
              <a:avLst/>
              <a:gdLst/>
              <a:ahLst/>
              <a:cxnLst/>
              <a:rect l="l" t="t" r="r" b="b"/>
              <a:pathLst>
                <a:path w="1480185" h="1263650">
                  <a:moveTo>
                    <a:pt x="0" y="46862"/>
                  </a:moveTo>
                  <a:lnTo>
                    <a:pt x="3686" y="28610"/>
                  </a:lnTo>
                  <a:lnTo>
                    <a:pt x="13741" y="13715"/>
                  </a:lnTo>
                  <a:lnTo>
                    <a:pt x="28653" y="3679"/>
                  </a:lnTo>
                  <a:lnTo>
                    <a:pt x="46913" y="0"/>
                  </a:lnTo>
                  <a:lnTo>
                    <a:pt x="1432941" y="0"/>
                  </a:lnTo>
                  <a:lnTo>
                    <a:pt x="1451193" y="3679"/>
                  </a:lnTo>
                  <a:lnTo>
                    <a:pt x="1466088" y="13716"/>
                  </a:lnTo>
                  <a:lnTo>
                    <a:pt x="1476124" y="28610"/>
                  </a:lnTo>
                  <a:lnTo>
                    <a:pt x="1479804" y="46862"/>
                  </a:lnTo>
                  <a:lnTo>
                    <a:pt x="1479804" y="1216533"/>
                  </a:lnTo>
                  <a:lnTo>
                    <a:pt x="1476124" y="1234785"/>
                  </a:lnTo>
                  <a:lnTo>
                    <a:pt x="1466088" y="1249680"/>
                  </a:lnTo>
                  <a:lnTo>
                    <a:pt x="1451193" y="1259716"/>
                  </a:lnTo>
                  <a:lnTo>
                    <a:pt x="1432941" y="1263396"/>
                  </a:lnTo>
                  <a:lnTo>
                    <a:pt x="46913" y="1263396"/>
                  </a:lnTo>
                  <a:lnTo>
                    <a:pt x="28653" y="1259716"/>
                  </a:lnTo>
                  <a:lnTo>
                    <a:pt x="13741" y="1249679"/>
                  </a:lnTo>
                  <a:lnTo>
                    <a:pt x="3686" y="1234785"/>
                  </a:lnTo>
                  <a:lnTo>
                    <a:pt x="0" y="1216533"/>
                  </a:lnTo>
                  <a:lnTo>
                    <a:pt x="0" y="46862"/>
                  </a:lnTo>
                  <a:close/>
                </a:path>
              </a:pathLst>
            </a:custGeom>
            <a:ln w="12700">
              <a:solidFill>
                <a:srgbClr val="ED767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 txBox="1"/>
          <p:nvPr/>
        </p:nvSpPr>
        <p:spPr>
          <a:xfrm>
            <a:off x="971803" y="982217"/>
            <a:ext cx="1480820" cy="1181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dirty="0" sz="1200" spc="140" b="1">
                <a:solidFill>
                  <a:srgbClr val="30C7FF"/>
                </a:solidFill>
                <a:latin typeface="Trebuchet MS"/>
                <a:cs typeface="Trebuchet MS"/>
              </a:rPr>
              <a:t>M</a:t>
            </a:r>
            <a:r>
              <a:rPr dirty="0" sz="1200" spc="-8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30C7FF"/>
                </a:solidFill>
                <a:latin typeface="Trebuchet MS"/>
                <a:cs typeface="Trebuchet MS"/>
              </a:rPr>
              <a:t>E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60" b="1">
                <a:solidFill>
                  <a:srgbClr val="30C7FF"/>
                </a:solidFill>
                <a:latin typeface="Trebuchet MS"/>
                <a:cs typeface="Trebuchet MS"/>
              </a:rPr>
              <a:t>H </a:t>
            </a:r>
            <a:r>
              <a:rPr dirty="0" sz="1200" spc="9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20" b="1">
                <a:solidFill>
                  <a:srgbClr val="30C7FF"/>
                </a:solidFill>
                <a:latin typeface="Trebuchet MS"/>
                <a:cs typeface="Trebuchet MS"/>
              </a:rPr>
              <a:t>Y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30C7FF"/>
                </a:solidFill>
                <a:latin typeface="Trebuchet MS"/>
                <a:cs typeface="Trebuchet MS"/>
              </a:rPr>
              <a:t>E</a:t>
            </a:r>
            <a:r>
              <a:rPr dirty="0" sz="1200" spc="-7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40" b="1">
                <a:solidFill>
                  <a:srgbClr val="30C7FF"/>
                </a:solidFill>
                <a:latin typeface="Trebuchet MS"/>
                <a:cs typeface="Trebuchet MS"/>
              </a:rPr>
              <a:t>M</a:t>
            </a:r>
            <a:endParaRPr sz="1200">
              <a:latin typeface="Trebuchet MS"/>
              <a:cs typeface="Trebuchet MS"/>
            </a:endParaRPr>
          </a:p>
          <a:p>
            <a:pPr marL="55244" marR="297815" indent="386715">
              <a:lnSpc>
                <a:spcPct val="100000"/>
              </a:lnSpc>
              <a:spcBef>
                <a:spcPts val="1150"/>
              </a:spcBef>
            </a:pPr>
            <a:r>
              <a:rPr dirty="0" sz="1100" spc="30" b="1">
                <a:solidFill>
                  <a:srgbClr val="FFFFFF"/>
                </a:solidFill>
                <a:latin typeface="Trebuchet MS"/>
                <a:cs typeface="Trebuchet MS"/>
              </a:rPr>
              <a:t>Mesh </a:t>
            </a:r>
            <a:r>
              <a:rPr dirty="0" sz="1100" spc="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4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100" spc="-40" b="1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1100" spc="35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100" spc="-20" b="1">
                <a:solidFill>
                  <a:srgbClr val="FFFFFF"/>
                </a:solidFill>
                <a:latin typeface="Trebuchet MS"/>
                <a:cs typeface="Trebuchet MS"/>
              </a:rPr>
              <a:t>erienc</a:t>
            </a:r>
            <a:r>
              <a:rPr dirty="0" sz="1100" spc="-3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1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4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100" spc="20" b="1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dirty="0" sz="1100" spc="2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100" spc="-3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100">
              <a:latin typeface="Trebuchet MS"/>
              <a:cs typeface="Trebuchet MS"/>
            </a:endParaRPr>
          </a:p>
          <a:p>
            <a:pPr algn="ctr" marL="12065" marR="254635">
              <a:lnSpc>
                <a:spcPct val="100000"/>
              </a:lnSpc>
              <a:spcBef>
                <a:spcPts val="985"/>
              </a:spcBef>
            </a:pP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r>
              <a:rPr dirty="0" sz="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8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operate</a:t>
            </a:r>
            <a:r>
              <a:rPr dirty="0" sz="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35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800" spc="-2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20">
                <a:solidFill>
                  <a:srgbClr val="FFFFFF"/>
                </a:solidFill>
                <a:latin typeface="Trebuchet MS"/>
                <a:cs typeface="Trebuchet MS"/>
              </a:rPr>
              <a:t>mesh of </a:t>
            </a:r>
            <a:r>
              <a:rPr dirty="0" sz="800" spc="-5">
                <a:solidFill>
                  <a:srgbClr val="FFFFFF"/>
                </a:solidFill>
                <a:latin typeface="Trebuchet MS"/>
                <a:cs typeface="Trebuchet MS"/>
              </a:rPr>
              <a:t>interconnected </a:t>
            </a:r>
            <a:r>
              <a:rPr dirty="0" sz="8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8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10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427733" y="3427221"/>
            <a:ext cx="906144" cy="1547495"/>
            <a:chOff x="1427733" y="3427221"/>
            <a:chExt cx="906144" cy="1547495"/>
          </a:xfrm>
        </p:grpSpPr>
        <p:sp>
          <p:nvSpPr>
            <p:cNvPr id="43" name="object 43"/>
            <p:cNvSpPr/>
            <p:nvPr/>
          </p:nvSpPr>
          <p:spPr>
            <a:xfrm>
              <a:off x="1434083" y="3433571"/>
              <a:ext cx="893444" cy="1534795"/>
            </a:xfrm>
            <a:custGeom>
              <a:avLst/>
              <a:gdLst/>
              <a:ahLst/>
              <a:cxnLst/>
              <a:rect l="l" t="t" r="r" b="b"/>
              <a:pathLst>
                <a:path w="893444" h="1534795">
                  <a:moveTo>
                    <a:pt x="850518" y="0"/>
                  </a:moveTo>
                  <a:lnTo>
                    <a:pt x="42544" y="0"/>
                  </a:lnTo>
                  <a:lnTo>
                    <a:pt x="25985" y="3343"/>
                  </a:lnTo>
                  <a:lnTo>
                    <a:pt x="12461" y="12461"/>
                  </a:lnTo>
                  <a:lnTo>
                    <a:pt x="3343" y="25985"/>
                  </a:lnTo>
                  <a:lnTo>
                    <a:pt x="0" y="42544"/>
                  </a:lnTo>
                  <a:lnTo>
                    <a:pt x="0" y="1492122"/>
                  </a:lnTo>
                  <a:lnTo>
                    <a:pt x="3343" y="1508682"/>
                  </a:lnTo>
                  <a:lnTo>
                    <a:pt x="12461" y="1522206"/>
                  </a:lnTo>
                  <a:lnTo>
                    <a:pt x="25985" y="1531324"/>
                  </a:lnTo>
                  <a:lnTo>
                    <a:pt x="42544" y="1534667"/>
                  </a:lnTo>
                  <a:lnTo>
                    <a:pt x="850518" y="1534667"/>
                  </a:lnTo>
                  <a:lnTo>
                    <a:pt x="867078" y="1531324"/>
                  </a:lnTo>
                  <a:lnTo>
                    <a:pt x="880602" y="1522206"/>
                  </a:lnTo>
                  <a:lnTo>
                    <a:pt x="889720" y="1508682"/>
                  </a:lnTo>
                  <a:lnTo>
                    <a:pt x="893064" y="1492122"/>
                  </a:lnTo>
                  <a:lnTo>
                    <a:pt x="893064" y="42544"/>
                  </a:lnTo>
                  <a:lnTo>
                    <a:pt x="889720" y="25985"/>
                  </a:lnTo>
                  <a:lnTo>
                    <a:pt x="880602" y="12461"/>
                  </a:lnTo>
                  <a:lnTo>
                    <a:pt x="867078" y="3343"/>
                  </a:lnTo>
                  <a:lnTo>
                    <a:pt x="850518" y="0"/>
                  </a:lnTo>
                  <a:close/>
                </a:path>
              </a:pathLst>
            </a:custGeom>
            <a:solidFill>
              <a:srgbClr val="77AC41">
                <a:alpha val="2784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1434083" y="3433571"/>
              <a:ext cx="893444" cy="1534795"/>
            </a:xfrm>
            <a:custGeom>
              <a:avLst/>
              <a:gdLst/>
              <a:ahLst/>
              <a:cxnLst/>
              <a:rect l="l" t="t" r="r" b="b"/>
              <a:pathLst>
                <a:path w="893444" h="1534795">
                  <a:moveTo>
                    <a:pt x="0" y="42544"/>
                  </a:moveTo>
                  <a:lnTo>
                    <a:pt x="3343" y="25985"/>
                  </a:lnTo>
                  <a:lnTo>
                    <a:pt x="12461" y="12461"/>
                  </a:lnTo>
                  <a:lnTo>
                    <a:pt x="25985" y="3343"/>
                  </a:lnTo>
                  <a:lnTo>
                    <a:pt x="42544" y="0"/>
                  </a:lnTo>
                  <a:lnTo>
                    <a:pt x="850518" y="0"/>
                  </a:lnTo>
                  <a:lnTo>
                    <a:pt x="867078" y="3343"/>
                  </a:lnTo>
                  <a:lnTo>
                    <a:pt x="880602" y="12461"/>
                  </a:lnTo>
                  <a:lnTo>
                    <a:pt x="889720" y="25985"/>
                  </a:lnTo>
                  <a:lnTo>
                    <a:pt x="893064" y="42544"/>
                  </a:lnTo>
                  <a:lnTo>
                    <a:pt x="893064" y="1492122"/>
                  </a:lnTo>
                  <a:lnTo>
                    <a:pt x="889720" y="1508682"/>
                  </a:lnTo>
                  <a:lnTo>
                    <a:pt x="880602" y="1522206"/>
                  </a:lnTo>
                  <a:lnTo>
                    <a:pt x="867078" y="1531324"/>
                  </a:lnTo>
                  <a:lnTo>
                    <a:pt x="850518" y="1534667"/>
                  </a:lnTo>
                  <a:lnTo>
                    <a:pt x="42544" y="1534667"/>
                  </a:lnTo>
                  <a:lnTo>
                    <a:pt x="25985" y="1531324"/>
                  </a:lnTo>
                  <a:lnTo>
                    <a:pt x="12461" y="1522206"/>
                  </a:lnTo>
                  <a:lnTo>
                    <a:pt x="3343" y="1508682"/>
                  </a:lnTo>
                  <a:lnTo>
                    <a:pt x="0" y="1492122"/>
                  </a:lnTo>
                  <a:lnTo>
                    <a:pt x="0" y="42544"/>
                  </a:lnTo>
                  <a:close/>
                </a:path>
              </a:pathLst>
            </a:custGeom>
            <a:ln w="12700">
              <a:solidFill>
                <a:srgbClr val="77AC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1529841" y="3472433"/>
            <a:ext cx="69850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5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spc="-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2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800" b="1">
                <a:solidFill>
                  <a:srgbClr val="FFFFFF"/>
                </a:solidFill>
                <a:latin typeface="Trebuchet MS"/>
                <a:cs typeface="Trebuchet MS"/>
              </a:rPr>
              <a:t>roduc</a:t>
            </a:r>
            <a:r>
              <a:rPr dirty="0" sz="800" spc="-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434083" y="5030723"/>
            <a:ext cx="893444" cy="556260"/>
          </a:xfrm>
          <a:custGeom>
            <a:avLst/>
            <a:gdLst/>
            <a:ahLst/>
            <a:cxnLst/>
            <a:rect l="l" t="t" r="r" b="b"/>
            <a:pathLst>
              <a:path w="893444" h="556260">
                <a:moveTo>
                  <a:pt x="863727" y="0"/>
                </a:moveTo>
                <a:lnTo>
                  <a:pt x="29337" y="0"/>
                </a:lnTo>
                <a:lnTo>
                  <a:pt x="17948" y="2315"/>
                </a:lnTo>
                <a:lnTo>
                  <a:pt x="8620" y="8620"/>
                </a:lnTo>
                <a:lnTo>
                  <a:pt x="2315" y="17948"/>
                </a:lnTo>
                <a:lnTo>
                  <a:pt x="0" y="29337"/>
                </a:lnTo>
                <a:lnTo>
                  <a:pt x="0" y="526922"/>
                </a:lnTo>
                <a:lnTo>
                  <a:pt x="2315" y="538311"/>
                </a:lnTo>
                <a:lnTo>
                  <a:pt x="8620" y="547639"/>
                </a:lnTo>
                <a:lnTo>
                  <a:pt x="17948" y="553944"/>
                </a:lnTo>
                <a:lnTo>
                  <a:pt x="29337" y="556260"/>
                </a:lnTo>
                <a:lnTo>
                  <a:pt x="863727" y="556260"/>
                </a:lnTo>
                <a:lnTo>
                  <a:pt x="875115" y="553944"/>
                </a:lnTo>
                <a:lnTo>
                  <a:pt x="884443" y="547639"/>
                </a:lnTo>
                <a:lnTo>
                  <a:pt x="890748" y="538311"/>
                </a:lnTo>
                <a:lnTo>
                  <a:pt x="893064" y="526922"/>
                </a:lnTo>
                <a:lnTo>
                  <a:pt x="893064" y="29337"/>
                </a:lnTo>
                <a:lnTo>
                  <a:pt x="890748" y="17948"/>
                </a:lnTo>
                <a:lnTo>
                  <a:pt x="884443" y="8620"/>
                </a:lnTo>
                <a:lnTo>
                  <a:pt x="875115" y="2315"/>
                </a:lnTo>
                <a:lnTo>
                  <a:pt x="863727" y="0"/>
                </a:lnTo>
                <a:close/>
              </a:path>
            </a:pathLst>
          </a:custGeom>
          <a:solidFill>
            <a:srgbClr val="4E68E2">
              <a:alpha val="2784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434083" y="5030723"/>
            <a:ext cx="893444" cy="556260"/>
          </a:xfrm>
          <a:custGeom>
            <a:avLst/>
            <a:gdLst/>
            <a:ahLst/>
            <a:cxnLst/>
            <a:rect l="l" t="t" r="r" b="b"/>
            <a:pathLst>
              <a:path w="893444" h="556260">
                <a:moveTo>
                  <a:pt x="0" y="29337"/>
                </a:moveTo>
                <a:lnTo>
                  <a:pt x="2315" y="17948"/>
                </a:lnTo>
                <a:lnTo>
                  <a:pt x="8620" y="8620"/>
                </a:lnTo>
                <a:lnTo>
                  <a:pt x="17948" y="2315"/>
                </a:lnTo>
                <a:lnTo>
                  <a:pt x="29337" y="0"/>
                </a:lnTo>
                <a:lnTo>
                  <a:pt x="863727" y="0"/>
                </a:lnTo>
                <a:lnTo>
                  <a:pt x="875115" y="2315"/>
                </a:lnTo>
                <a:lnTo>
                  <a:pt x="884443" y="8620"/>
                </a:lnTo>
                <a:lnTo>
                  <a:pt x="890748" y="17948"/>
                </a:lnTo>
                <a:lnTo>
                  <a:pt x="893064" y="29337"/>
                </a:lnTo>
                <a:lnTo>
                  <a:pt x="893064" y="526922"/>
                </a:lnTo>
                <a:lnTo>
                  <a:pt x="890748" y="538311"/>
                </a:lnTo>
                <a:lnTo>
                  <a:pt x="884443" y="547639"/>
                </a:lnTo>
                <a:lnTo>
                  <a:pt x="875115" y="553944"/>
                </a:lnTo>
                <a:lnTo>
                  <a:pt x="863727" y="556260"/>
                </a:lnTo>
                <a:lnTo>
                  <a:pt x="29337" y="556260"/>
                </a:lnTo>
                <a:lnTo>
                  <a:pt x="17948" y="553944"/>
                </a:lnTo>
                <a:lnTo>
                  <a:pt x="8620" y="547639"/>
                </a:lnTo>
                <a:lnTo>
                  <a:pt x="2315" y="538311"/>
                </a:lnTo>
                <a:lnTo>
                  <a:pt x="0" y="526922"/>
                </a:lnTo>
                <a:lnTo>
                  <a:pt x="0" y="29337"/>
                </a:lnTo>
                <a:close/>
              </a:path>
            </a:pathLst>
          </a:custGeom>
          <a:ln w="12700">
            <a:solidFill>
              <a:srgbClr val="4E68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1696592" y="5119242"/>
            <a:ext cx="36830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7780">
              <a:lnSpc>
                <a:spcPct val="100000"/>
              </a:lnSpc>
              <a:spcBef>
                <a:spcPts val="100"/>
              </a:spcBef>
            </a:pPr>
            <a:r>
              <a:rPr dirty="0" sz="1100" spc="20" b="1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100" spc="-32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30" b="1">
                <a:solidFill>
                  <a:srgbClr val="FFFFFF"/>
                </a:solidFill>
                <a:latin typeface="Trebuchet MS"/>
                <a:cs typeface="Trebuchet MS"/>
              </a:rPr>
              <a:t>lak</a:t>
            </a:r>
            <a:r>
              <a:rPr dirty="0" sz="1100" spc="-10" b="1">
                <a:solidFill>
                  <a:srgbClr val="FFFFFF"/>
                </a:solidFill>
                <a:latin typeface="Trebuchet MS"/>
                <a:cs typeface="Trebuchet MS"/>
              </a:rPr>
              <a:t>es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9" name="object 4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17591" y="2822448"/>
            <a:ext cx="323088" cy="321563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96967" y="2822448"/>
            <a:ext cx="320039" cy="320039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65676" y="2822448"/>
            <a:ext cx="323088" cy="321563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>
            <a:off x="4360545" y="3170936"/>
            <a:ext cx="163195" cy="178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 spc="3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500">
              <a:latin typeface="Trebuchet MS"/>
              <a:cs typeface="Trebuchet MS"/>
            </a:endParaRPr>
          </a:p>
          <a:p>
            <a:pPr marL="13970">
              <a:lnSpc>
                <a:spcPct val="100000"/>
              </a:lnSpc>
            </a:pPr>
            <a:r>
              <a:rPr dirty="0" sz="500" spc="5">
                <a:solidFill>
                  <a:srgbClr val="FFFFFF"/>
                </a:solidFill>
                <a:latin typeface="Trebuchet MS"/>
                <a:cs typeface="Trebuchet MS"/>
              </a:rPr>
              <a:t>Gl</a:t>
            </a: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500" spc="-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728717" y="3170936"/>
            <a:ext cx="260350" cy="178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0960">
              <a:lnSpc>
                <a:spcPct val="100000"/>
              </a:lnSpc>
              <a:spcBef>
                <a:spcPts val="105"/>
              </a:spcBef>
            </a:pPr>
            <a:r>
              <a:rPr dirty="0" sz="500" spc="3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500" spc="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4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154929" y="3170936"/>
            <a:ext cx="262890" cy="178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7310" marR="5080" indent="-55244">
              <a:lnSpc>
                <a:spcPct val="100000"/>
              </a:lnSpc>
              <a:spcBef>
                <a:spcPts val="105"/>
              </a:spcBef>
            </a:pPr>
            <a:r>
              <a:rPr dirty="0" sz="500" spc="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4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5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1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500" spc="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dirty="0" sz="500" spc="30">
                <a:solidFill>
                  <a:srgbClr val="FFFFFF"/>
                </a:solidFill>
                <a:latin typeface="Trebuchet MS"/>
                <a:cs typeface="Trebuchet MS"/>
              </a:rPr>
              <a:t>EMR</a:t>
            </a:r>
            <a:endParaRPr sz="500">
              <a:latin typeface="Trebuchet MS"/>
              <a:cs typeface="Trebuchet MS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606095" y="2812859"/>
            <a:ext cx="334645" cy="340995"/>
            <a:chOff x="6606095" y="2812859"/>
            <a:chExt cx="334645" cy="340995"/>
          </a:xfrm>
        </p:grpSpPr>
        <p:pic>
          <p:nvPicPr>
            <p:cNvPr id="56" name="object 5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15683" y="2822448"/>
              <a:ext cx="315468" cy="321563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610857" y="2817622"/>
              <a:ext cx="325120" cy="331470"/>
            </a:xfrm>
            <a:custGeom>
              <a:avLst/>
              <a:gdLst/>
              <a:ahLst/>
              <a:cxnLst/>
              <a:rect l="l" t="t" r="r" b="b"/>
              <a:pathLst>
                <a:path w="325120" h="331469">
                  <a:moveTo>
                    <a:pt x="0" y="331088"/>
                  </a:moveTo>
                  <a:lnTo>
                    <a:pt x="324993" y="331088"/>
                  </a:lnTo>
                  <a:lnTo>
                    <a:pt x="324993" y="0"/>
                  </a:lnTo>
                  <a:lnTo>
                    <a:pt x="0" y="0"/>
                  </a:lnTo>
                  <a:lnTo>
                    <a:pt x="0" y="3310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8" name="object 5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187440" y="2822448"/>
            <a:ext cx="321563" cy="320039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57671" y="2822448"/>
            <a:ext cx="321563" cy="321563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5837682" y="3170936"/>
            <a:ext cx="163195" cy="178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 spc="3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500">
              <a:latin typeface="Trebuchet MS"/>
              <a:cs typeface="Trebuchet MS"/>
            </a:endParaRPr>
          </a:p>
          <a:p>
            <a:pPr marL="13970">
              <a:lnSpc>
                <a:spcPct val="100000"/>
              </a:lnSpc>
            </a:pPr>
            <a:r>
              <a:rPr dirty="0" sz="500" spc="5">
                <a:solidFill>
                  <a:srgbClr val="FFFFFF"/>
                </a:solidFill>
                <a:latin typeface="Trebuchet MS"/>
                <a:cs typeface="Trebuchet MS"/>
              </a:rPr>
              <a:t>Gl</a:t>
            </a: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500" spc="-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233540" y="3170936"/>
            <a:ext cx="260350" cy="178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0960">
              <a:lnSpc>
                <a:spcPct val="100000"/>
              </a:lnSpc>
              <a:spcBef>
                <a:spcPts val="105"/>
              </a:spcBef>
            </a:pPr>
            <a:r>
              <a:rPr dirty="0" sz="500" spc="3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500" spc="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4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643496" y="3170936"/>
            <a:ext cx="262890" cy="178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5405" marR="5080" indent="-53340">
              <a:lnSpc>
                <a:spcPct val="100000"/>
              </a:lnSpc>
              <a:spcBef>
                <a:spcPts val="105"/>
              </a:spcBef>
            </a:pPr>
            <a:r>
              <a:rPr dirty="0" sz="500" spc="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4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5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1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500" spc="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dirty="0" sz="500" spc="30">
                <a:solidFill>
                  <a:srgbClr val="FFFFFF"/>
                </a:solidFill>
                <a:latin typeface="Trebuchet MS"/>
                <a:cs typeface="Trebuchet MS"/>
              </a:rPr>
              <a:t>EMR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401814" y="3170936"/>
            <a:ext cx="262890" cy="178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3655" marR="5080" indent="-21590">
              <a:lnSpc>
                <a:spcPct val="100000"/>
              </a:lnSpc>
              <a:spcBef>
                <a:spcPts val="105"/>
              </a:spcBef>
            </a:pPr>
            <a:r>
              <a:rPr dirty="0" sz="500" spc="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4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5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1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500" spc="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dirty="0" sz="500" spc="40">
                <a:solidFill>
                  <a:srgbClr val="FFFFFF"/>
                </a:solidFill>
                <a:latin typeface="Trebuchet MS"/>
                <a:cs typeface="Trebuchet MS"/>
              </a:rPr>
              <a:t>MWAA</a:t>
            </a:r>
            <a:endParaRPr sz="500">
              <a:latin typeface="Trebuchet MS"/>
              <a:cs typeface="Trebuchet MS"/>
            </a:endParaRPr>
          </a:p>
        </p:txBody>
      </p:sp>
      <p:pic>
        <p:nvPicPr>
          <p:cNvPr id="64" name="object 6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371588" y="2822448"/>
            <a:ext cx="320040" cy="320039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889747" y="2822448"/>
            <a:ext cx="321564" cy="320039"/>
          </a:xfrm>
          <a:prstGeom prst="rect">
            <a:avLst/>
          </a:prstGeom>
        </p:spPr>
      </p:pic>
      <p:sp>
        <p:nvSpPr>
          <p:cNvPr id="66" name="object 66"/>
          <p:cNvSpPr txBox="1"/>
          <p:nvPr/>
        </p:nvSpPr>
        <p:spPr>
          <a:xfrm>
            <a:off x="7868157" y="3170936"/>
            <a:ext cx="379095" cy="178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57785">
              <a:lnSpc>
                <a:spcPct val="100000"/>
              </a:lnSpc>
              <a:spcBef>
                <a:spcPts val="105"/>
              </a:spcBef>
            </a:pP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Amazon </a:t>
            </a:r>
            <a:r>
              <a:rPr dirty="0" sz="5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500" spc="-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500" spc="10">
                <a:solidFill>
                  <a:srgbClr val="FFFFFF"/>
                </a:solidFill>
                <a:latin typeface="Trebuchet MS"/>
                <a:cs typeface="Trebuchet MS"/>
              </a:rPr>
              <a:t>tB</a:t>
            </a:r>
            <a:r>
              <a:rPr dirty="0" sz="50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500" spc="-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500" spc="3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500" spc="-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500">
              <a:latin typeface="Trebuchet MS"/>
              <a:cs typeface="Trebuchet MS"/>
            </a:endParaRPr>
          </a:p>
        </p:txBody>
      </p:sp>
      <p:pic>
        <p:nvPicPr>
          <p:cNvPr id="67" name="object 6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953511" y="2822448"/>
            <a:ext cx="316991" cy="315467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374135" y="2822448"/>
            <a:ext cx="323088" cy="321563"/>
          </a:xfrm>
          <a:prstGeom prst="rect">
            <a:avLst/>
          </a:prstGeom>
        </p:spPr>
      </p:pic>
      <p:pic>
        <p:nvPicPr>
          <p:cNvPr id="69" name="object 6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522220" y="2822448"/>
            <a:ext cx="323088" cy="321563"/>
          </a:xfrm>
          <a:prstGeom prst="rect">
            <a:avLst/>
          </a:prstGeom>
        </p:spPr>
      </p:pic>
      <p:sp>
        <p:nvSpPr>
          <p:cNvPr id="70" name="object 70"/>
          <p:cNvSpPr txBox="1"/>
          <p:nvPr/>
        </p:nvSpPr>
        <p:spPr>
          <a:xfrm>
            <a:off x="2597657" y="3170936"/>
            <a:ext cx="163195" cy="178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 spc="3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500">
              <a:latin typeface="Trebuchet MS"/>
              <a:cs typeface="Trebuchet MS"/>
            </a:endParaRPr>
          </a:p>
          <a:p>
            <a:pPr marL="13970">
              <a:lnSpc>
                <a:spcPct val="100000"/>
              </a:lnSpc>
            </a:pPr>
            <a:r>
              <a:rPr dirty="0" sz="500" spc="5">
                <a:solidFill>
                  <a:srgbClr val="FFFFFF"/>
                </a:solidFill>
                <a:latin typeface="Trebuchet MS"/>
                <a:cs typeface="Trebuchet MS"/>
              </a:rPr>
              <a:t>Gl</a:t>
            </a: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500" spc="-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980435" y="3170936"/>
            <a:ext cx="280670" cy="178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7620">
              <a:lnSpc>
                <a:spcPct val="100000"/>
              </a:lnSpc>
              <a:spcBef>
                <a:spcPts val="105"/>
              </a:spcBef>
            </a:pPr>
            <a:r>
              <a:rPr dirty="0" sz="500" spc="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4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5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1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500" spc="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dirty="0" sz="500" spc="20">
                <a:solidFill>
                  <a:srgbClr val="FFFFFF"/>
                </a:solidFill>
                <a:latin typeface="Trebuchet MS"/>
                <a:cs typeface="Trebuchet MS"/>
              </a:rPr>
              <a:t>Ap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500" spc="5">
                <a:solidFill>
                  <a:srgbClr val="FFFFFF"/>
                </a:solidFill>
                <a:latin typeface="Trebuchet MS"/>
                <a:cs typeface="Trebuchet MS"/>
              </a:rPr>
              <a:t>Fl</a:t>
            </a: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412363" y="3170936"/>
            <a:ext cx="262890" cy="178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5405" marR="5080" indent="-53340">
              <a:lnSpc>
                <a:spcPct val="100000"/>
              </a:lnSpc>
              <a:spcBef>
                <a:spcPts val="105"/>
              </a:spcBef>
            </a:pPr>
            <a:r>
              <a:rPr dirty="0" sz="500" spc="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4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5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1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500" spc="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dirty="0" sz="500" spc="30">
                <a:solidFill>
                  <a:srgbClr val="FFFFFF"/>
                </a:solidFill>
                <a:latin typeface="Trebuchet MS"/>
                <a:cs typeface="Trebuchet MS"/>
              </a:rPr>
              <a:t>EMR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785742" y="2943860"/>
            <a:ext cx="224154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 spc="5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500" spc="5">
                <a:solidFill>
                  <a:srgbClr val="FFFFFF"/>
                </a:solidFill>
                <a:latin typeface="Trebuchet MS"/>
                <a:cs typeface="Trebuchet MS"/>
              </a:rPr>
              <a:t>th</a:t>
            </a:r>
            <a:r>
              <a:rPr dirty="0" sz="500" spc="-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500">
              <a:latin typeface="Trebuchet MS"/>
              <a:cs typeface="Trebuchet MS"/>
            </a:endParaRPr>
          </a:p>
        </p:txBody>
      </p:sp>
      <p:pic>
        <p:nvPicPr>
          <p:cNvPr id="74" name="object 7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467088" y="2816351"/>
            <a:ext cx="320040" cy="320039"/>
          </a:xfrm>
          <a:prstGeom prst="rect">
            <a:avLst/>
          </a:prstGeom>
        </p:spPr>
      </p:pic>
      <p:sp>
        <p:nvSpPr>
          <p:cNvPr id="75" name="object 75"/>
          <p:cNvSpPr txBox="1"/>
          <p:nvPr/>
        </p:nvSpPr>
        <p:spPr>
          <a:xfrm>
            <a:off x="9513189" y="3164586"/>
            <a:ext cx="260350" cy="178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0960">
              <a:lnSpc>
                <a:spcPct val="100000"/>
              </a:lnSpc>
              <a:spcBef>
                <a:spcPts val="105"/>
              </a:spcBef>
            </a:pPr>
            <a:r>
              <a:rPr dirty="0" sz="500" spc="3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500" spc="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4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500">
              <a:latin typeface="Trebuchet MS"/>
              <a:cs typeface="Trebuchet MS"/>
            </a:endParaRPr>
          </a:p>
        </p:txBody>
      </p:sp>
      <p:pic>
        <p:nvPicPr>
          <p:cNvPr id="76" name="object 7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663940" y="2816351"/>
            <a:ext cx="318516" cy="318515"/>
          </a:xfrm>
          <a:prstGeom prst="rect">
            <a:avLst/>
          </a:prstGeom>
        </p:spPr>
      </p:pic>
      <p:sp>
        <p:nvSpPr>
          <p:cNvPr id="77" name="object 77"/>
          <p:cNvSpPr txBox="1"/>
          <p:nvPr/>
        </p:nvSpPr>
        <p:spPr>
          <a:xfrm>
            <a:off x="8691753" y="3164586"/>
            <a:ext cx="278765" cy="178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0485">
              <a:lnSpc>
                <a:spcPct val="100000"/>
              </a:lnSpc>
              <a:spcBef>
                <a:spcPts val="105"/>
              </a:spcBef>
            </a:pPr>
            <a:r>
              <a:rPr dirty="0" sz="500" spc="3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500" spc="20">
                <a:solidFill>
                  <a:srgbClr val="FFFFFF"/>
                </a:solidFill>
                <a:latin typeface="Trebuchet MS"/>
                <a:cs typeface="Trebuchet MS"/>
              </a:rPr>
              <a:t>Ap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500" spc="2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500" spc="2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500" spc="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500" spc="-2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500">
              <a:latin typeface="Trebuchet MS"/>
              <a:cs typeface="Trebuchet MS"/>
            </a:endParaRPr>
          </a:p>
        </p:txBody>
      </p:sp>
      <p:pic>
        <p:nvPicPr>
          <p:cNvPr id="78" name="object 7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072371" y="2816351"/>
            <a:ext cx="318516" cy="318515"/>
          </a:xfrm>
          <a:prstGeom prst="rect">
            <a:avLst/>
          </a:prstGeom>
        </p:spPr>
      </p:pic>
      <p:sp>
        <p:nvSpPr>
          <p:cNvPr id="79" name="object 79"/>
          <p:cNvSpPr txBox="1"/>
          <p:nvPr/>
        </p:nvSpPr>
        <p:spPr>
          <a:xfrm>
            <a:off x="9099931" y="3164586"/>
            <a:ext cx="280670" cy="178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8890">
              <a:lnSpc>
                <a:spcPct val="100000"/>
              </a:lnSpc>
              <a:spcBef>
                <a:spcPts val="105"/>
              </a:spcBef>
            </a:pPr>
            <a:r>
              <a:rPr dirty="0" sz="500" spc="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4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5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1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500" spc="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n  </a:t>
            </a:r>
            <a:r>
              <a:rPr dirty="0" sz="500" spc="20">
                <a:solidFill>
                  <a:srgbClr val="FFFFFF"/>
                </a:solidFill>
                <a:latin typeface="Trebuchet MS"/>
                <a:cs typeface="Trebuchet MS"/>
              </a:rPr>
              <a:t>Ap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500" spc="5">
                <a:solidFill>
                  <a:srgbClr val="FFFFFF"/>
                </a:solidFill>
                <a:latin typeface="Trebuchet MS"/>
                <a:cs typeface="Trebuchet MS"/>
              </a:rPr>
              <a:t>Fl</a:t>
            </a:r>
            <a:r>
              <a:rPr dirty="0" sz="5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9836277" y="2925318"/>
            <a:ext cx="224154" cy="102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 spc="5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500" spc="5">
                <a:solidFill>
                  <a:srgbClr val="FFFFFF"/>
                </a:solidFill>
                <a:latin typeface="Trebuchet MS"/>
                <a:cs typeface="Trebuchet MS"/>
              </a:rPr>
              <a:t>th</a:t>
            </a:r>
            <a:r>
              <a:rPr dirty="0" sz="500" spc="-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500" spc="1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963926" y="2580258"/>
            <a:ext cx="80391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15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800" spc="-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b="1">
                <a:solidFill>
                  <a:srgbClr val="FFFFFF"/>
                </a:solidFill>
                <a:latin typeface="Trebuchet MS"/>
                <a:cs typeface="Trebuchet MS"/>
              </a:rPr>
              <a:t>acquisition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4345685" y="2580258"/>
            <a:ext cx="100647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5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spc="-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00" spc="-5" b="1">
                <a:solidFill>
                  <a:srgbClr val="FFFFFF"/>
                </a:solidFill>
                <a:latin typeface="Trebuchet MS"/>
                <a:cs typeface="Trebuchet MS"/>
              </a:rPr>
              <a:t>ra</a:t>
            </a:r>
            <a:r>
              <a:rPr dirty="0" sz="800" spc="15" b="1">
                <a:solidFill>
                  <a:srgbClr val="FFFFFF"/>
                </a:solidFill>
                <a:latin typeface="Trebuchet MS"/>
                <a:cs typeface="Trebuchet MS"/>
              </a:rPr>
              <a:t>nsfo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800" spc="15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00" spc="-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800" spc="2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800" spc="1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716904" y="2580258"/>
            <a:ext cx="123190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25" b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800" spc="5" b="1">
                <a:solidFill>
                  <a:srgbClr val="FFFFFF"/>
                </a:solidFill>
                <a:latin typeface="Trebuchet MS"/>
                <a:cs typeface="Trebuchet MS"/>
              </a:rPr>
              <a:t>usi</a:t>
            </a:r>
            <a:r>
              <a:rPr dirty="0" sz="800" spc="-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dirty="0" sz="800" spc="-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800" spc="2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800" spc="-3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800" spc="-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2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roc</a:t>
            </a:r>
            <a:r>
              <a:rPr dirty="0" sz="800" spc="-3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dirty="0" sz="800" spc="-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800" spc="45" b="1">
                <a:solidFill>
                  <a:srgbClr val="FFFFFF"/>
                </a:solidFill>
                <a:latin typeface="Trebuchet MS"/>
                <a:cs typeface="Trebuchet MS"/>
              </a:rPr>
              <a:t>ng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147306" y="2580258"/>
            <a:ext cx="133858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15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800" spc="-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b="1">
                <a:solidFill>
                  <a:srgbClr val="FFFFFF"/>
                </a:solidFill>
                <a:latin typeface="Trebuchet MS"/>
                <a:cs typeface="Trebuchet MS"/>
              </a:rPr>
              <a:t>pipeline</a:t>
            </a:r>
            <a:r>
              <a:rPr dirty="0" sz="8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b="1">
                <a:solidFill>
                  <a:srgbClr val="FFFFFF"/>
                </a:solidFill>
                <a:latin typeface="Trebuchet MS"/>
                <a:cs typeface="Trebuchet MS"/>
              </a:rPr>
              <a:t>orchestration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9018523" y="2580258"/>
            <a:ext cx="56515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800" spc="2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800" spc="5" b="1">
                <a:solidFill>
                  <a:srgbClr val="FFFFFF"/>
                </a:solidFill>
                <a:latin typeface="Trebuchet MS"/>
                <a:cs typeface="Trebuchet MS"/>
              </a:rPr>
              <a:t>nn</a:t>
            </a:r>
            <a:r>
              <a:rPr dirty="0" sz="800" spc="-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00" spc="-3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00" spc="2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800" spc="-5" b="1">
                <a:solidFill>
                  <a:srgbClr val="FFFFFF"/>
                </a:solidFill>
                <a:latin typeface="Trebuchet MS"/>
                <a:cs typeface="Trebuchet MS"/>
              </a:rPr>
              <a:t>rs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86" name="object 8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098416" y="2528697"/>
            <a:ext cx="19050" cy="852931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548496" y="2528697"/>
            <a:ext cx="19050" cy="852931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504057" y="5101209"/>
            <a:ext cx="19050" cy="418211"/>
          </a:xfrm>
          <a:prstGeom prst="rect">
            <a:avLst/>
          </a:prstGeom>
        </p:spPr>
      </p:pic>
      <p:grpSp>
        <p:nvGrpSpPr>
          <p:cNvPr id="89" name="object 89"/>
          <p:cNvGrpSpPr/>
          <p:nvPr/>
        </p:nvGrpSpPr>
        <p:grpSpPr>
          <a:xfrm>
            <a:off x="5581269" y="1770888"/>
            <a:ext cx="1503680" cy="1610995"/>
            <a:chOff x="5581269" y="1770888"/>
            <a:chExt cx="1503680" cy="1610995"/>
          </a:xfrm>
        </p:grpSpPr>
        <p:pic>
          <p:nvPicPr>
            <p:cNvPr id="90" name="object 9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581269" y="2528697"/>
              <a:ext cx="19050" cy="852931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065644" y="2528697"/>
              <a:ext cx="19050" cy="852931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635496" y="1770888"/>
              <a:ext cx="323088" cy="321563"/>
            </a:xfrm>
            <a:prstGeom prst="rect">
              <a:avLst/>
            </a:prstGeom>
          </p:spPr>
        </p:pic>
      </p:grpSp>
      <p:sp>
        <p:nvSpPr>
          <p:cNvPr id="93" name="object 93"/>
          <p:cNvSpPr txBox="1"/>
          <p:nvPr/>
        </p:nvSpPr>
        <p:spPr>
          <a:xfrm>
            <a:off x="2681097" y="5166486"/>
            <a:ext cx="59944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8105" marR="5080" indent="-6604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800" spc="2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800" spc="35" b="1">
                <a:solidFill>
                  <a:srgbClr val="FFFFFF"/>
                </a:solidFill>
                <a:latin typeface="Trebuchet MS"/>
                <a:cs typeface="Trebuchet MS"/>
              </a:rPr>
              <a:t>mm</a:t>
            </a:r>
            <a:r>
              <a:rPr dirty="0" sz="800" spc="-3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00" spc="-20" b="1">
                <a:solidFill>
                  <a:srgbClr val="FFFFFF"/>
                </a:solidFill>
                <a:latin typeface="Trebuchet MS"/>
                <a:cs typeface="Trebuchet MS"/>
              </a:rPr>
              <a:t>rci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spc="25" b="1">
                <a:solidFill>
                  <a:srgbClr val="FFFFFF"/>
                </a:solidFill>
                <a:latin typeface="Trebuchet MS"/>
                <a:cs typeface="Trebuchet MS"/>
              </a:rPr>
              <a:t>l  </a:t>
            </a:r>
            <a:r>
              <a:rPr dirty="0" sz="800" spc="20" b="1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2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b="1">
                <a:solidFill>
                  <a:srgbClr val="FFFFFF"/>
                </a:solidFill>
                <a:latin typeface="Trebuchet MS"/>
                <a:cs typeface="Trebuchet MS"/>
              </a:rPr>
              <a:t>ke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810127" y="5166486"/>
            <a:ext cx="46926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800" spc="55" b="1">
                <a:solidFill>
                  <a:srgbClr val="FFFFFF"/>
                </a:solidFill>
                <a:latin typeface="Trebuchet MS"/>
                <a:cs typeface="Trebuchet MS"/>
              </a:rPr>
              <a:t>PDM</a:t>
            </a:r>
            <a:endParaRPr sz="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800" spc="20" b="1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2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b="1">
                <a:solidFill>
                  <a:srgbClr val="FFFFFF"/>
                </a:solidFill>
                <a:latin typeface="Trebuchet MS"/>
                <a:cs typeface="Trebuchet MS"/>
              </a:rPr>
              <a:t>ke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742179" y="5166486"/>
            <a:ext cx="73215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3510" marR="5080" indent="-131445">
              <a:lnSpc>
                <a:spcPct val="100000"/>
              </a:lnSpc>
              <a:spcBef>
                <a:spcPts val="100"/>
              </a:spcBef>
            </a:pP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Medic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spc="2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800" spc="-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spc="15" b="1">
                <a:solidFill>
                  <a:srgbClr val="FFFFFF"/>
                </a:solidFill>
                <a:latin typeface="Trebuchet MS"/>
                <a:cs typeface="Trebuchet MS"/>
              </a:rPr>
              <a:t>ffa</a:t>
            </a:r>
            <a:r>
              <a:rPr dirty="0" sz="800" spc="-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800" spc="-5" b="1">
                <a:solidFill>
                  <a:srgbClr val="FFFFFF"/>
                </a:solidFill>
                <a:latin typeface="Trebuchet MS"/>
                <a:cs typeface="Trebuchet MS"/>
              </a:rPr>
              <a:t>rs  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800" spc="-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750433" y="5104891"/>
            <a:ext cx="8413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4780" marR="5080" indent="-132715">
              <a:lnSpc>
                <a:spcPct val="100000"/>
              </a:lnSpc>
              <a:spcBef>
                <a:spcPts val="100"/>
              </a:spcBef>
            </a:pPr>
            <a:r>
              <a:rPr dirty="0" sz="800" spc="25" b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800" spc="5" b="1">
                <a:solidFill>
                  <a:srgbClr val="FFFFFF"/>
                </a:solidFill>
                <a:latin typeface="Trebuchet MS"/>
                <a:cs typeface="Trebuchet MS"/>
              </a:rPr>
              <a:t>usi</a:t>
            </a:r>
            <a:r>
              <a:rPr dirty="0" sz="800" spc="-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dirty="0" sz="800" spc="-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3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800" spc="2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800" spc="15" b="1">
                <a:solidFill>
                  <a:srgbClr val="FFFFFF"/>
                </a:solidFill>
                <a:latin typeface="Trebuchet MS"/>
                <a:cs typeface="Trebuchet MS"/>
              </a:rPr>
              <a:t>nd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800" spc="-3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800" spc="-5" b="1">
                <a:solidFill>
                  <a:srgbClr val="FFFFFF"/>
                </a:solidFill>
                <a:latin typeface="Trebuchet MS"/>
                <a:cs typeface="Trebuchet MS"/>
              </a:rPr>
              <a:t>t  </a:t>
            </a:r>
            <a:r>
              <a:rPr dirty="0" sz="800" spc="5" b="1">
                <a:solidFill>
                  <a:srgbClr val="FFFFFF"/>
                </a:solidFill>
                <a:latin typeface="Trebuchet MS"/>
                <a:cs typeface="Trebuchet MS"/>
              </a:rPr>
              <a:t>compliance 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 data</a:t>
            </a:r>
            <a:r>
              <a:rPr dirty="0" sz="8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97" name="object 9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567809" y="5101209"/>
            <a:ext cx="19050" cy="418211"/>
          </a:xfrm>
          <a:prstGeom prst="rect">
            <a:avLst/>
          </a:prstGeom>
        </p:spPr>
      </p:pic>
      <p:pic>
        <p:nvPicPr>
          <p:cNvPr id="98" name="object 9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631560" y="5101209"/>
            <a:ext cx="19050" cy="418211"/>
          </a:xfrm>
          <a:prstGeom prst="rect">
            <a:avLst/>
          </a:prstGeom>
        </p:spPr>
      </p:pic>
      <p:pic>
        <p:nvPicPr>
          <p:cNvPr id="99" name="object 9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693789" y="5101209"/>
            <a:ext cx="19050" cy="418211"/>
          </a:xfrm>
          <a:prstGeom prst="rect">
            <a:avLst/>
          </a:prstGeom>
        </p:spPr>
      </p:pic>
      <p:sp>
        <p:nvSpPr>
          <p:cNvPr id="100" name="object 100"/>
          <p:cNvSpPr txBox="1"/>
          <p:nvPr/>
        </p:nvSpPr>
        <p:spPr>
          <a:xfrm>
            <a:off x="6999478" y="5166486"/>
            <a:ext cx="46926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0"/>
              </a:spcBef>
            </a:pPr>
            <a:r>
              <a:rPr dirty="0" sz="800" spc="30" b="1">
                <a:solidFill>
                  <a:srgbClr val="FFFFFF"/>
                </a:solidFill>
                <a:latin typeface="Trebuchet MS"/>
                <a:cs typeface="Trebuchet MS"/>
              </a:rPr>
              <a:t>HR</a:t>
            </a:r>
            <a:endParaRPr sz="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800" spc="20" b="1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2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b="1">
                <a:solidFill>
                  <a:srgbClr val="FFFFFF"/>
                </a:solidFill>
                <a:latin typeface="Trebuchet MS"/>
                <a:cs typeface="Trebuchet MS"/>
              </a:rPr>
              <a:t>ke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8062976" y="5166486"/>
            <a:ext cx="469265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6195">
              <a:lnSpc>
                <a:spcPct val="100000"/>
              </a:lnSpc>
              <a:spcBef>
                <a:spcPts val="100"/>
              </a:spcBef>
            </a:pPr>
            <a:r>
              <a:rPr dirty="0" sz="800" spc="-5" b="1">
                <a:solidFill>
                  <a:srgbClr val="FFFFFF"/>
                </a:solidFill>
                <a:latin typeface="Trebuchet MS"/>
                <a:cs typeface="Trebuchet MS"/>
              </a:rPr>
              <a:t>Finance </a:t>
            </a:r>
            <a:r>
              <a:rPr dirty="0" sz="8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20" b="1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2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b="1">
                <a:solidFill>
                  <a:srgbClr val="FFFFFF"/>
                </a:solidFill>
                <a:latin typeface="Trebuchet MS"/>
                <a:cs typeface="Trebuchet MS"/>
              </a:rPr>
              <a:t>ke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9103232" y="5166486"/>
            <a:ext cx="514350" cy="26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4775">
              <a:lnSpc>
                <a:spcPct val="100000"/>
              </a:lnSpc>
              <a:spcBef>
                <a:spcPts val="100"/>
              </a:spcBef>
            </a:pPr>
            <a:r>
              <a:rPr dirty="0" sz="800" spc="5" b="1">
                <a:solidFill>
                  <a:srgbClr val="FFFFFF"/>
                </a:solidFill>
                <a:latin typeface="Trebuchet MS"/>
                <a:cs typeface="Trebuchet MS"/>
              </a:rPr>
              <a:t>Other 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20" b="1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2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b="1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800" spc="-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103" name="object 10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757541" y="5101209"/>
            <a:ext cx="19050" cy="418211"/>
          </a:xfrm>
          <a:prstGeom prst="rect">
            <a:avLst/>
          </a:prstGeom>
        </p:spPr>
      </p:pic>
      <p:pic>
        <p:nvPicPr>
          <p:cNvPr id="104" name="object 10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819768" y="5101209"/>
            <a:ext cx="19050" cy="418211"/>
          </a:xfrm>
          <a:prstGeom prst="rect">
            <a:avLst/>
          </a:prstGeom>
        </p:spPr>
      </p:pic>
      <p:sp>
        <p:nvSpPr>
          <p:cNvPr id="105" name="object 105"/>
          <p:cNvSpPr txBox="1"/>
          <p:nvPr/>
        </p:nvSpPr>
        <p:spPr>
          <a:xfrm>
            <a:off x="2019680" y="4762627"/>
            <a:ext cx="2622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970" marR="5080" indent="-1905">
              <a:lnSpc>
                <a:spcPct val="100000"/>
              </a:lnSpc>
              <a:spcBef>
                <a:spcPts val="95"/>
              </a:spcBef>
            </a:pPr>
            <a:r>
              <a:rPr dirty="0" sz="400" spc="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00" spc="2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4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400" spc="-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400" spc="-1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dirty="0" sz="400" spc="-1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400" spc="1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00" spc="-1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00" spc="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400" spc="-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00" spc="-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00" spc="-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00" spc="2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00" spc="1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400">
              <a:latin typeface="Trebuchet MS"/>
              <a:cs typeface="Trebuchet MS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1534667" y="3674364"/>
            <a:ext cx="711835" cy="1038225"/>
            <a:chOff x="1534667" y="3674364"/>
            <a:chExt cx="711835" cy="1038225"/>
          </a:xfrm>
        </p:grpSpPr>
        <p:pic>
          <p:nvPicPr>
            <p:cNvPr id="107" name="object 10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045207" y="4511040"/>
              <a:ext cx="201168" cy="201168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046731" y="3674364"/>
              <a:ext cx="199644" cy="199644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80031" y="4058412"/>
              <a:ext cx="199644" cy="199644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536191" y="3674364"/>
              <a:ext cx="199644" cy="199644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534667" y="4509516"/>
              <a:ext cx="202692" cy="202692"/>
            </a:xfrm>
            <a:prstGeom prst="rect">
              <a:avLst/>
            </a:prstGeom>
          </p:spPr>
        </p:pic>
      </p:grpSp>
      <p:sp>
        <p:nvSpPr>
          <p:cNvPr id="112" name="object 112"/>
          <p:cNvSpPr txBox="1"/>
          <p:nvPr/>
        </p:nvSpPr>
        <p:spPr>
          <a:xfrm>
            <a:off x="2089150" y="3927475"/>
            <a:ext cx="113664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15">
                <a:solidFill>
                  <a:srgbClr val="FFFFFF"/>
                </a:solidFill>
                <a:latin typeface="Trebuchet MS"/>
                <a:cs typeface="Trebuchet MS"/>
              </a:rPr>
              <a:t>IAM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511935" y="3930141"/>
            <a:ext cx="24892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00" spc="2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4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" spc="5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400" spc="45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4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724025" y="4307204"/>
            <a:ext cx="3111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6515" marR="5080" indent="-44450">
              <a:lnSpc>
                <a:spcPct val="100000"/>
              </a:lnSpc>
              <a:spcBef>
                <a:spcPts val="95"/>
              </a:spcBef>
            </a:pPr>
            <a:r>
              <a:rPr dirty="0" sz="400" spc="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00" spc="2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4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00" spc="-2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00" spc="-1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00" spc="-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00" spc="5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dirty="0" sz="400" spc="5">
                <a:solidFill>
                  <a:srgbClr val="FFFFFF"/>
                </a:solidFill>
                <a:latin typeface="Trebuchet MS"/>
                <a:cs typeface="Trebuchet MS"/>
              </a:rPr>
              <a:t>Manager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569847" y="4764151"/>
            <a:ext cx="1333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" spc="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00" spc="2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400" spc="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400">
              <a:latin typeface="Trebuchet MS"/>
              <a:cs typeface="Trebuchet MS"/>
            </a:endParaRPr>
          </a:p>
          <a:p>
            <a:pPr marL="13970">
              <a:lnSpc>
                <a:spcPct val="100000"/>
              </a:lnSpc>
            </a:pP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400" spc="-1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400">
                <a:solidFill>
                  <a:srgbClr val="FFFFFF"/>
                </a:solidFill>
                <a:latin typeface="Trebuchet MS"/>
                <a:cs typeface="Trebuchet MS"/>
              </a:rPr>
              <a:t>ue</a:t>
            </a:r>
            <a:endParaRPr sz="400">
              <a:latin typeface="Trebuchet MS"/>
              <a:cs typeface="Trebuchet MS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2436876" y="3433571"/>
            <a:ext cx="1294130" cy="1534795"/>
          </a:xfrm>
          <a:custGeom>
            <a:avLst/>
            <a:gdLst/>
            <a:ahLst/>
            <a:cxnLst/>
            <a:rect l="l" t="t" r="r" b="b"/>
            <a:pathLst>
              <a:path w="1294129" h="1534795">
                <a:moveTo>
                  <a:pt x="1232281" y="0"/>
                </a:moveTo>
                <a:lnTo>
                  <a:pt x="61594" y="0"/>
                </a:lnTo>
                <a:lnTo>
                  <a:pt x="37611" y="4837"/>
                </a:lnTo>
                <a:lnTo>
                  <a:pt x="18034" y="18033"/>
                </a:lnTo>
                <a:lnTo>
                  <a:pt x="4837" y="37611"/>
                </a:lnTo>
                <a:lnTo>
                  <a:pt x="0" y="61594"/>
                </a:lnTo>
                <a:lnTo>
                  <a:pt x="0" y="1473072"/>
                </a:lnTo>
                <a:lnTo>
                  <a:pt x="4837" y="1497056"/>
                </a:lnTo>
                <a:lnTo>
                  <a:pt x="18034" y="1516633"/>
                </a:lnTo>
                <a:lnTo>
                  <a:pt x="37611" y="1529830"/>
                </a:lnTo>
                <a:lnTo>
                  <a:pt x="61594" y="1534667"/>
                </a:lnTo>
                <a:lnTo>
                  <a:pt x="1232281" y="1534667"/>
                </a:lnTo>
                <a:lnTo>
                  <a:pt x="1256264" y="1529830"/>
                </a:lnTo>
                <a:lnTo>
                  <a:pt x="1275841" y="1516633"/>
                </a:lnTo>
                <a:lnTo>
                  <a:pt x="1289038" y="1497056"/>
                </a:lnTo>
                <a:lnTo>
                  <a:pt x="1293876" y="1473072"/>
                </a:lnTo>
                <a:lnTo>
                  <a:pt x="1293876" y="61594"/>
                </a:lnTo>
                <a:lnTo>
                  <a:pt x="1289038" y="37611"/>
                </a:lnTo>
                <a:lnTo>
                  <a:pt x="1275841" y="18034"/>
                </a:lnTo>
                <a:lnTo>
                  <a:pt x="1256264" y="4837"/>
                </a:lnTo>
                <a:lnTo>
                  <a:pt x="1232281" y="0"/>
                </a:lnTo>
                <a:close/>
              </a:path>
            </a:pathLst>
          </a:custGeom>
          <a:solidFill>
            <a:srgbClr val="77AC41">
              <a:alpha val="2784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2436876" y="3433571"/>
            <a:ext cx="1294130" cy="1534795"/>
          </a:xfrm>
          <a:custGeom>
            <a:avLst/>
            <a:gdLst/>
            <a:ahLst/>
            <a:cxnLst/>
            <a:rect l="l" t="t" r="r" b="b"/>
            <a:pathLst>
              <a:path w="1294129" h="1534795">
                <a:moveTo>
                  <a:pt x="0" y="61594"/>
                </a:moveTo>
                <a:lnTo>
                  <a:pt x="4837" y="37611"/>
                </a:lnTo>
                <a:lnTo>
                  <a:pt x="18034" y="18033"/>
                </a:lnTo>
                <a:lnTo>
                  <a:pt x="37611" y="4837"/>
                </a:lnTo>
                <a:lnTo>
                  <a:pt x="61594" y="0"/>
                </a:lnTo>
                <a:lnTo>
                  <a:pt x="1232281" y="0"/>
                </a:lnTo>
                <a:lnTo>
                  <a:pt x="1256264" y="4837"/>
                </a:lnTo>
                <a:lnTo>
                  <a:pt x="1275841" y="18034"/>
                </a:lnTo>
                <a:lnTo>
                  <a:pt x="1289038" y="37611"/>
                </a:lnTo>
                <a:lnTo>
                  <a:pt x="1293876" y="61594"/>
                </a:lnTo>
                <a:lnTo>
                  <a:pt x="1293876" y="1473072"/>
                </a:lnTo>
                <a:lnTo>
                  <a:pt x="1289038" y="1497056"/>
                </a:lnTo>
                <a:lnTo>
                  <a:pt x="1275841" y="1516633"/>
                </a:lnTo>
                <a:lnTo>
                  <a:pt x="1256264" y="1529830"/>
                </a:lnTo>
                <a:lnTo>
                  <a:pt x="1232281" y="1534667"/>
                </a:lnTo>
                <a:lnTo>
                  <a:pt x="61594" y="1534667"/>
                </a:lnTo>
                <a:lnTo>
                  <a:pt x="37611" y="1529830"/>
                </a:lnTo>
                <a:lnTo>
                  <a:pt x="18034" y="1516633"/>
                </a:lnTo>
                <a:lnTo>
                  <a:pt x="4837" y="1497056"/>
                </a:lnTo>
                <a:lnTo>
                  <a:pt x="0" y="1473072"/>
                </a:lnTo>
                <a:lnTo>
                  <a:pt x="0" y="61594"/>
                </a:lnTo>
                <a:close/>
              </a:path>
            </a:pathLst>
          </a:custGeom>
          <a:ln w="12700">
            <a:solidFill>
              <a:srgbClr val="77AC4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 txBox="1"/>
          <p:nvPr/>
        </p:nvSpPr>
        <p:spPr>
          <a:xfrm>
            <a:off x="2716529" y="3477895"/>
            <a:ext cx="73723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20" b="1">
                <a:solidFill>
                  <a:srgbClr val="FFFFFF"/>
                </a:solidFill>
                <a:latin typeface="Trebuchet MS"/>
                <a:cs typeface="Trebuchet MS"/>
              </a:rPr>
              <a:t>Sou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800" spc="-3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800" spc="-2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spc="2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800" spc="-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800" spc="25" b="1">
                <a:solidFill>
                  <a:srgbClr val="FFFFFF"/>
                </a:solidFill>
                <a:latin typeface="Trebuchet MS"/>
                <a:cs typeface="Trebuchet MS"/>
              </a:rPr>
              <a:t>gned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3874008" y="3433571"/>
            <a:ext cx="1294130" cy="1534795"/>
          </a:xfrm>
          <a:custGeom>
            <a:avLst/>
            <a:gdLst/>
            <a:ahLst/>
            <a:cxnLst/>
            <a:rect l="l" t="t" r="r" b="b"/>
            <a:pathLst>
              <a:path w="1294129" h="1534795">
                <a:moveTo>
                  <a:pt x="1232280" y="0"/>
                </a:moveTo>
                <a:lnTo>
                  <a:pt x="61594" y="0"/>
                </a:lnTo>
                <a:lnTo>
                  <a:pt x="37611" y="4837"/>
                </a:lnTo>
                <a:lnTo>
                  <a:pt x="18034" y="18033"/>
                </a:lnTo>
                <a:lnTo>
                  <a:pt x="4837" y="37611"/>
                </a:lnTo>
                <a:lnTo>
                  <a:pt x="0" y="61594"/>
                </a:lnTo>
                <a:lnTo>
                  <a:pt x="0" y="1473072"/>
                </a:lnTo>
                <a:lnTo>
                  <a:pt x="4837" y="1497056"/>
                </a:lnTo>
                <a:lnTo>
                  <a:pt x="18033" y="1516633"/>
                </a:lnTo>
                <a:lnTo>
                  <a:pt x="37611" y="1529830"/>
                </a:lnTo>
                <a:lnTo>
                  <a:pt x="61594" y="1534667"/>
                </a:lnTo>
                <a:lnTo>
                  <a:pt x="1232280" y="1534667"/>
                </a:lnTo>
                <a:lnTo>
                  <a:pt x="1256264" y="1529830"/>
                </a:lnTo>
                <a:lnTo>
                  <a:pt x="1275841" y="1516633"/>
                </a:lnTo>
                <a:lnTo>
                  <a:pt x="1289038" y="1497056"/>
                </a:lnTo>
                <a:lnTo>
                  <a:pt x="1293876" y="1473072"/>
                </a:lnTo>
                <a:lnTo>
                  <a:pt x="1293876" y="61594"/>
                </a:lnTo>
                <a:lnTo>
                  <a:pt x="1289038" y="37611"/>
                </a:lnTo>
                <a:lnTo>
                  <a:pt x="1275841" y="18034"/>
                </a:lnTo>
                <a:lnTo>
                  <a:pt x="1256264" y="4837"/>
                </a:lnTo>
                <a:lnTo>
                  <a:pt x="1232280" y="0"/>
                </a:lnTo>
                <a:close/>
              </a:path>
            </a:pathLst>
          </a:custGeom>
          <a:solidFill>
            <a:srgbClr val="77AC41">
              <a:alpha val="2784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874008" y="3433571"/>
            <a:ext cx="1294130" cy="1534795"/>
          </a:xfrm>
          <a:custGeom>
            <a:avLst/>
            <a:gdLst/>
            <a:ahLst/>
            <a:cxnLst/>
            <a:rect l="l" t="t" r="r" b="b"/>
            <a:pathLst>
              <a:path w="1294129" h="1534795">
                <a:moveTo>
                  <a:pt x="0" y="61594"/>
                </a:moveTo>
                <a:lnTo>
                  <a:pt x="4837" y="37611"/>
                </a:lnTo>
                <a:lnTo>
                  <a:pt x="18034" y="18033"/>
                </a:lnTo>
                <a:lnTo>
                  <a:pt x="37611" y="4837"/>
                </a:lnTo>
                <a:lnTo>
                  <a:pt x="61594" y="0"/>
                </a:lnTo>
                <a:lnTo>
                  <a:pt x="1232280" y="0"/>
                </a:lnTo>
                <a:lnTo>
                  <a:pt x="1256264" y="4837"/>
                </a:lnTo>
                <a:lnTo>
                  <a:pt x="1275841" y="18034"/>
                </a:lnTo>
                <a:lnTo>
                  <a:pt x="1289038" y="37611"/>
                </a:lnTo>
                <a:lnTo>
                  <a:pt x="1293876" y="61594"/>
                </a:lnTo>
                <a:lnTo>
                  <a:pt x="1293876" y="1473072"/>
                </a:lnTo>
                <a:lnTo>
                  <a:pt x="1289038" y="1497056"/>
                </a:lnTo>
                <a:lnTo>
                  <a:pt x="1275841" y="1516633"/>
                </a:lnTo>
                <a:lnTo>
                  <a:pt x="1256264" y="1529830"/>
                </a:lnTo>
                <a:lnTo>
                  <a:pt x="1232280" y="1534667"/>
                </a:lnTo>
                <a:lnTo>
                  <a:pt x="61594" y="1534667"/>
                </a:lnTo>
                <a:lnTo>
                  <a:pt x="37611" y="1529830"/>
                </a:lnTo>
                <a:lnTo>
                  <a:pt x="18033" y="1516633"/>
                </a:lnTo>
                <a:lnTo>
                  <a:pt x="4837" y="1497056"/>
                </a:lnTo>
                <a:lnTo>
                  <a:pt x="0" y="1473072"/>
                </a:lnTo>
                <a:lnTo>
                  <a:pt x="0" y="61594"/>
                </a:lnTo>
                <a:close/>
              </a:path>
            </a:pathLst>
          </a:custGeom>
          <a:ln w="12700">
            <a:solidFill>
              <a:srgbClr val="77AC4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 txBox="1"/>
          <p:nvPr/>
        </p:nvSpPr>
        <p:spPr>
          <a:xfrm>
            <a:off x="3996690" y="3477895"/>
            <a:ext cx="104965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800" spc="2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800" spc="20" b="1">
                <a:solidFill>
                  <a:srgbClr val="FFFFFF"/>
                </a:solidFill>
                <a:latin typeface="Trebuchet MS"/>
                <a:cs typeface="Trebuchet MS"/>
              </a:rPr>
              <a:t>nsu</a:t>
            </a:r>
            <a:r>
              <a:rPr dirty="0" sz="800" spc="2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800" spc="2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00" spc="-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800" spc="2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800" spc="15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800" spc="-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spc="2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800" spc="-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800" spc="25" b="1">
                <a:solidFill>
                  <a:srgbClr val="FFFFFF"/>
                </a:solidFill>
                <a:latin typeface="Trebuchet MS"/>
                <a:cs typeface="Trebuchet MS"/>
              </a:rPr>
              <a:t>gned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5349240" y="3433571"/>
            <a:ext cx="1292860" cy="1534795"/>
          </a:xfrm>
          <a:custGeom>
            <a:avLst/>
            <a:gdLst/>
            <a:ahLst/>
            <a:cxnLst/>
            <a:rect l="l" t="t" r="r" b="b"/>
            <a:pathLst>
              <a:path w="1292859" h="1534795">
                <a:moveTo>
                  <a:pt x="1230757" y="0"/>
                </a:moveTo>
                <a:lnTo>
                  <a:pt x="61595" y="0"/>
                </a:lnTo>
                <a:lnTo>
                  <a:pt x="37611" y="4837"/>
                </a:lnTo>
                <a:lnTo>
                  <a:pt x="18034" y="18033"/>
                </a:lnTo>
                <a:lnTo>
                  <a:pt x="4837" y="37611"/>
                </a:lnTo>
                <a:lnTo>
                  <a:pt x="0" y="61594"/>
                </a:lnTo>
                <a:lnTo>
                  <a:pt x="0" y="1473072"/>
                </a:lnTo>
                <a:lnTo>
                  <a:pt x="4837" y="1497056"/>
                </a:lnTo>
                <a:lnTo>
                  <a:pt x="18034" y="1516633"/>
                </a:lnTo>
                <a:lnTo>
                  <a:pt x="37611" y="1529830"/>
                </a:lnTo>
                <a:lnTo>
                  <a:pt x="61595" y="1534667"/>
                </a:lnTo>
                <a:lnTo>
                  <a:pt x="1230757" y="1534667"/>
                </a:lnTo>
                <a:lnTo>
                  <a:pt x="1254740" y="1529830"/>
                </a:lnTo>
                <a:lnTo>
                  <a:pt x="1274318" y="1516633"/>
                </a:lnTo>
                <a:lnTo>
                  <a:pt x="1287514" y="1497056"/>
                </a:lnTo>
                <a:lnTo>
                  <a:pt x="1292352" y="1473072"/>
                </a:lnTo>
                <a:lnTo>
                  <a:pt x="1292352" y="61594"/>
                </a:lnTo>
                <a:lnTo>
                  <a:pt x="1287514" y="37611"/>
                </a:lnTo>
                <a:lnTo>
                  <a:pt x="1274318" y="18034"/>
                </a:lnTo>
                <a:lnTo>
                  <a:pt x="1254740" y="4837"/>
                </a:lnTo>
                <a:lnTo>
                  <a:pt x="1230757" y="0"/>
                </a:lnTo>
                <a:close/>
              </a:path>
            </a:pathLst>
          </a:custGeom>
          <a:solidFill>
            <a:srgbClr val="77AC41">
              <a:alpha val="27842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349240" y="3433571"/>
            <a:ext cx="1292860" cy="1534795"/>
          </a:xfrm>
          <a:custGeom>
            <a:avLst/>
            <a:gdLst/>
            <a:ahLst/>
            <a:cxnLst/>
            <a:rect l="l" t="t" r="r" b="b"/>
            <a:pathLst>
              <a:path w="1292859" h="1534795">
                <a:moveTo>
                  <a:pt x="0" y="61594"/>
                </a:moveTo>
                <a:lnTo>
                  <a:pt x="4837" y="37611"/>
                </a:lnTo>
                <a:lnTo>
                  <a:pt x="18034" y="18033"/>
                </a:lnTo>
                <a:lnTo>
                  <a:pt x="37611" y="4837"/>
                </a:lnTo>
                <a:lnTo>
                  <a:pt x="61595" y="0"/>
                </a:lnTo>
                <a:lnTo>
                  <a:pt x="1230757" y="0"/>
                </a:lnTo>
                <a:lnTo>
                  <a:pt x="1254740" y="4837"/>
                </a:lnTo>
                <a:lnTo>
                  <a:pt x="1274318" y="18034"/>
                </a:lnTo>
                <a:lnTo>
                  <a:pt x="1287514" y="37611"/>
                </a:lnTo>
                <a:lnTo>
                  <a:pt x="1292352" y="61594"/>
                </a:lnTo>
                <a:lnTo>
                  <a:pt x="1292352" y="1473072"/>
                </a:lnTo>
                <a:lnTo>
                  <a:pt x="1287514" y="1497056"/>
                </a:lnTo>
                <a:lnTo>
                  <a:pt x="1274318" y="1516633"/>
                </a:lnTo>
                <a:lnTo>
                  <a:pt x="1254740" y="1529830"/>
                </a:lnTo>
                <a:lnTo>
                  <a:pt x="1230757" y="1534667"/>
                </a:lnTo>
                <a:lnTo>
                  <a:pt x="61595" y="1534667"/>
                </a:lnTo>
                <a:lnTo>
                  <a:pt x="37611" y="1529830"/>
                </a:lnTo>
                <a:lnTo>
                  <a:pt x="18034" y="1516633"/>
                </a:lnTo>
                <a:lnTo>
                  <a:pt x="4837" y="1497056"/>
                </a:lnTo>
                <a:lnTo>
                  <a:pt x="0" y="1473072"/>
                </a:lnTo>
                <a:lnTo>
                  <a:pt x="0" y="61594"/>
                </a:lnTo>
                <a:close/>
              </a:path>
            </a:pathLst>
          </a:custGeom>
          <a:ln w="12700">
            <a:solidFill>
              <a:srgbClr val="77AC4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 txBox="1"/>
          <p:nvPr/>
        </p:nvSpPr>
        <p:spPr>
          <a:xfrm>
            <a:off x="5858002" y="3477895"/>
            <a:ext cx="27559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75" b="1">
                <a:solidFill>
                  <a:srgbClr val="FFFFFF"/>
                </a:solidFill>
                <a:latin typeface="Trebuchet MS"/>
                <a:cs typeface="Trebuchet MS"/>
              </a:rPr>
              <a:t>MD</a:t>
            </a:r>
            <a:r>
              <a:rPr dirty="0" sz="800" spc="95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800">
              <a:latin typeface="Trebuchet MS"/>
              <a:cs typeface="Trebuchet MS"/>
            </a:endParaRPr>
          </a:p>
        </p:txBody>
      </p:sp>
      <p:grpSp>
        <p:nvGrpSpPr>
          <p:cNvPr id="125" name="object 125"/>
          <p:cNvGrpSpPr/>
          <p:nvPr/>
        </p:nvGrpSpPr>
        <p:grpSpPr>
          <a:xfrm>
            <a:off x="6802881" y="3427221"/>
            <a:ext cx="3024505" cy="1547495"/>
            <a:chOff x="6802881" y="3427221"/>
            <a:chExt cx="3024505" cy="1547495"/>
          </a:xfrm>
        </p:grpSpPr>
        <p:sp>
          <p:nvSpPr>
            <p:cNvPr id="126" name="object 126"/>
            <p:cNvSpPr/>
            <p:nvPr/>
          </p:nvSpPr>
          <p:spPr>
            <a:xfrm>
              <a:off x="6809231" y="3433571"/>
              <a:ext cx="3011805" cy="1534795"/>
            </a:xfrm>
            <a:custGeom>
              <a:avLst/>
              <a:gdLst/>
              <a:ahLst/>
              <a:cxnLst/>
              <a:rect l="l" t="t" r="r" b="b"/>
              <a:pathLst>
                <a:path w="3011804" h="1534795">
                  <a:moveTo>
                    <a:pt x="2938399" y="0"/>
                  </a:moveTo>
                  <a:lnTo>
                    <a:pt x="73025" y="0"/>
                  </a:lnTo>
                  <a:lnTo>
                    <a:pt x="44630" y="5748"/>
                  </a:lnTo>
                  <a:lnTo>
                    <a:pt x="21415" y="21415"/>
                  </a:lnTo>
                  <a:lnTo>
                    <a:pt x="5748" y="44630"/>
                  </a:lnTo>
                  <a:lnTo>
                    <a:pt x="0" y="73025"/>
                  </a:lnTo>
                  <a:lnTo>
                    <a:pt x="0" y="1461642"/>
                  </a:lnTo>
                  <a:lnTo>
                    <a:pt x="5748" y="1490037"/>
                  </a:lnTo>
                  <a:lnTo>
                    <a:pt x="21415" y="1513252"/>
                  </a:lnTo>
                  <a:lnTo>
                    <a:pt x="44630" y="1528919"/>
                  </a:lnTo>
                  <a:lnTo>
                    <a:pt x="73025" y="1534667"/>
                  </a:lnTo>
                  <a:lnTo>
                    <a:pt x="2938399" y="1534667"/>
                  </a:lnTo>
                  <a:lnTo>
                    <a:pt x="2966793" y="1528919"/>
                  </a:lnTo>
                  <a:lnTo>
                    <a:pt x="2990008" y="1513252"/>
                  </a:lnTo>
                  <a:lnTo>
                    <a:pt x="3005675" y="1490037"/>
                  </a:lnTo>
                  <a:lnTo>
                    <a:pt x="3011424" y="1461642"/>
                  </a:lnTo>
                  <a:lnTo>
                    <a:pt x="3011424" y="73025"/>
                  </a:lnTo>
                  <a:lnTo>
                    <a:pt x="3005675" y="44630"/>
                  </a:lnTo>
                  <a:lnTo>
                    <a:pt x="2990008" y="21415"/>
                  </a:lnTo>
                  <a:lnTo>
                    <a:pt x="2966793" y="5748"/>
                  </a:lnTo>
                  <a:lnTo>
                    <a:pt x="2938399" y="0"/>
                  </a:lnTo>
                  <a:close/>
                </a:path>
              </a:pathLst>
            </a:custGeom>
            <a:solidFill>
              <a:srgbClr val="77AC41">
                <a:alpha val="2784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/>
            <p:cNvSpPr/>
            <p:nvPr/>
          </p:nvSpPr>
          <p:spPr>
            <a:xfrm>
              <a:off x="6809231" y="3433571"/>
              <a:ext cx="3011805" cy="1534795"/>
            </a:xfrm>
            <a:custGeom>
              <a:avLst/>
              <a:gdLst/>
              <a:ahLst/>
              <a:cxnLst/>
              <a:rect l="l" t="t" r="r" b="b"/>
              <a:pathLst>
                <a:path w="3011804" h="1534795">
                  <a:moveTo>
                    <a:pt x="0" y="73025"/>
                  </a:moveTo>
                  <a:lnTo>
                    <a:pt x="5748" y="44630"/>
                  </a:lnTo>
                  <a:lnTo>
                    <a:pt x="21415" y="21415"/>
                  </a:lnTo>
                  <a:lnTo>
                    <a:pt x="44630" y="5748"/>
                  </a:lnTo>
                  <a:lnTo>
                    <a:pt x="73025" y="0"/>
                  </a:lnTo>
                  <a:lnTo>
                    <a:pt x="2938399" y="0"/>
                  </a:lnTo>
                  <a:lnTo>
                    <a:pt x="2966793" y="5748"/>
                  </a:lnTo>
                  <a:lnTo>
                    <a:pt x="2990008" y="21415"/>
                  </a:lnTo>
                  <a:lnTo>
                    <a:pt x="3005675" y="44630"/>
                  </a:lnTo>
                  <a:lnTo>
                    <a:pt x="3011424" y="73025"/>
                  </a:lnTo>
                  <a:lnTo>
                    <a:pt x="3011424" y="1461642"/>
                  </a:lnTo>
                  <a:lnTo>
                    <a:pt x="3005675" y="1490037"/>
                  </a:lnTo>
                  <a:lnTo>
                    <a:pt x="2990008" y="1513252"/>
                  </a:lnTo>
                  <a:lnTo>
                    <a:pt x="2966793" y="1528919"/>
                  </a:lnTo>
                  <a:lnTo>
                    <a:pt x="2938399" y="1534667"/>
                  </a:lnTo>
                  <a:lnTo>
                    <a:pt x="73025" y="1534667"/>
                  </a:lnTo>
                  <a:lnTo>
                    <a:pt x="44630" y="1528919"/>
                  </a:lnTo>
                  <a:lnTo>
                    <a:pt x="21415" y="1513252"/>
                  </a:lnTo>
                  <a:lnTo>
                    <a:pt x="5748" y="1490037"/>
                  </a:lnTo>
                  <a:lnTo>
                    <a:pt x="0" y="1461642"/>
                  </a:lnTo>
                  <a:lnTo>
                    <a:pt x="0" y="73025"/>
                  </a:lnTo>
                  <a:close/>
                </a:path>
              </a:pathLst>
            </a:custGeom>
            <a:ln w="12700">
              <a:solidFill>
                <a:srgbClr val="77AC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8" name="object 128"/>
          <p:cNvSpPr txBox="1"/>
          <p:nvPr/>
        </p:nvSpPr>
        <p:spPr>
          <a:xfrm>
            <a:off x="7290943" y="3481196"/>
            <a:ext cx="2050414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00" spc="-25" b="1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dirty="0" sz="800" spc="-2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00" spc="-3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00" spc="5" b="1">
                <a:solidFill>
                  <a:srgbClr val="FFFFFF"/>
                </a:solidFill>
                <a:latin typeface="Trebuchet MS"/>
                <a:cs typeface="Trebuchet MS"/>
              </a:rPr>
              <a:t>rna</a:t>
            </a:r>
            <a:r>
              <a:rPr dirty="0" sz="800" spc="2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800" spc="-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20" b="1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2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800" b="1">
                <a:solidFill>
                  <a:srgbClr val="FFFFFF"/>
                </a:solidFill>
                <a:latin typeface="Trebuchet MS"/>
                <a:cs typeface="Trebuchet MS"/>
              </a:rPr>
              <a:t>roduc</a:t>
            </a:r>
            <a:r>
              <a:rPr dirty="0" sz="800" spc="-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800" spc="-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-15" b="1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dirty="0" sz="800" spc="5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00" spc="6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800" spc="5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spc="-5" b="1">
                <a:solidFill>
                  <a:srgbClr val="FFFFFF"/>
                </a:solidFill>
                <a:latin typeface="Trebuchet MS"/>
                <a:cs typeface="Trebuchet MS"/>
              </a:rPr>
              <a:t>rk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00" spc="-1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800" spc="2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800" spc="2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8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800" spc="-3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800" spc="-3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800" spc="-15" b="1">
                <a:solidFill>
                  <a:srgbClr val="FFFFFF"/>
                </a:solidFill>
                <a:latin typeface="Trebuchet MS"/>
                <a:cs typeface="Trebuchet MS"/>
              </a:rPr>
              <a:t>)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2600070" y="3810380"/>
            <a:ext cx="41783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500" spc="20" b="1">
                <a:solidFill>
                  <a:srgbClr val="FFFFFF"/>
                </a:solidFill>
                <a:latin typeface="Trebuchet MS"/>
                <a:cs typeface="Trebuchet MS"/>
              </a:rPr>
              <a:t>LOB</a:t>
            </a:r>
            <a:endParaRPr sz="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500" spc="3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Prod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500" spc="-2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3191636" y="3810380"/>
            <a:ext cx="41783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500" spc="20" b="1">
                <a:solidFill>
                  <a:srgbClr val="FFFFFF"/>
                </a:solidFill>
                <a:latin typeface="Trebuchet MS"/>
                <a:cs typeface="Trebuchet MS"/>
              </a:rPr>
              <a:t>LOB</a:t>
            </a:r>
            <a:endParaRPr sz="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500" spc="3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Prod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500" spc="-2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500">
              <a:latin typeface="Trebuchet MS"/>
              <a:cs typeface="Trebuchet MS"/>
            </a:endParaRPr>
          </a:p>
        </p:txBody>
      </p:sp>
      <p:grpSp>
        <p:nvGrpSpPr>
          <p:cNvPr id="131" name="object 131"/>
          <p:cNvGrpSpPr/>
          <p:nvPr/>
        </p:nvGrpSpPr>
        <p:grpSpPr>
          <a:xfrm>
            <a:off x="2564892" y="4034028"/>
            <a:ext cx="1036319" cy="441959"/>
            <a:chOff x="2564892" y="4034028"/>
            <a:chExt cx="1036319" cy="441959"/>
          </a:xfrm>
        </p:grpSpPr>
        <p:pic>
          <p:nvPicPr>
            <p:cNvPr id="132" name="object 13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159252" y="4034028"/>
              <a:ext cx="441960" cy="441960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564892" y="4034028"/>
              <a:ext cx="441959" cy="441960"/>
            </a:xfrm>
            <a:prstGeom prst="rect">
              <a:avLst/>
            </a:prstGeom>
          </p:spPr>
        </p:pic>
      </p:grpSp>
      <p:sp>
        <p:nvSpPr>
          <p:cNvPr id="134" name="object 134"/>
          <p:cNvSpPr txBox="1"/>
          <p:nvPr/>
        </p:nvSpPr>
        <p:spPr>
          <a:xfrm>
            <a:off x="3225164" y="4561458"/>
            <a:ext cx="307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9855" marR="5080" indent="-97790">
              <a:lnSpc>
                <a:spcPct val="100000"/>
              </a:lnSpc>
              <a:spcBef>
                <a:spcPts val="100"/>
              </a:spcBef>
            </a:pPr>
            <a:r>
              <a:rPr dirty="0" sz="600" spc="3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r>
              <a:rPr dirty="0" sz="6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600" spc="15">
                <a:solidFill>
                  <a:srgbClr val="FFFFFF"/>
                </a:solidFill>
                <a:latin typeface="Trebuchet MS"/>
                <a:cs typeface="Trebuchet MS"/>
              </a:rPr>
              <a:t>on  </a:t>
            </a:r>
            <a:r>
              <a:rPr dirty="0" sz="600" spc="5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2628392" y="4561458"/>
            <a:ext cx="3136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">
              <a:lnSpc>
                <a:spcPct val="100000"/>
              </a:lnSpc>
              <a:spcBef>
                <a:spcPts val="100"/>
              </a:spcBef>
            </a:pPr>
            <a:r>
              <a:rPr dirty="0" sz="600" spc="3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r>
              <a:rPr dirty="0" sz="6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600" spc="15">
                <a:solidFill>
                  <a:srgbClr val="FFFFFF"/>
                </a:solidFill>
                <a:latin typeface="Trebuchet MS"/>
                <a:cs typeface="Trebuchet MS"/>
              </a:rPr>
              <a:t>on  </a:t>
            </a:r>
            <a:r>
              <a:rPr dirty="0" sz="600" spc="1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6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600" spc="2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600" spc="1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600" spc="2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600" spc="-2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600" spc="-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4034154" y="3810380"/>
            <a:ext cx="41783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500" spc="20" b="1">
                <a:solidFill>
                  <a:srgbClr val="FFFFFF"/>
                </a:solidFill>
                <a:latin typeface="Trebuchet MS"/>
                <a:cs typeface="Trebuchet MS"/>
              </a:rPr>
              <a:t>LOB</a:t>
            </a:r>
            <a:endParaRPr sz="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500" spc="3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Prod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500" spc="-2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4625721" y="3810380"/>
            <a:ext cx="41783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500" spc="20" b="1">
                <a:solidFill>
                  <a:srgbClr val="FFFFFF"/>
                </a:solidFill>
                <a:latin typeface="Trebuchet MS"/>
                <a:cs typeface="Trebuchet MS"/>
              </a:rPr>
              <a:t>LOB</a:t>
            </a:r>
            <a:endParaRPr sz="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500" spc="3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Prod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500" spc="-2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500">
              <a:latin typeface="Trebuchet MS"/>
              <a:cs typeface="Trebuchet MS"/>
            </a:endParaRPr>
          </a:p>
        </p:txBody>
      </p:sp>
      <p:grpSp>
        <p:nvGrpSpPr>
          <p:cNvPr id="138" name="object 138"/>
          <p:cNvGrpSpPr/>
          <p:nvPr/>
        </p:nvGrpSpPr>
        <p:grpSpPr>
          <a:xfrm>
            <a:off x="3998976" y="4034028"/>
            <a:ext cx="1035050" cy="441959"/>
            <a:chOff x="3998976" y="4034028"/>
            <a:chExt cx="1035050" cy="441959"/>
          </a:xfrm>
        </p:grpSpPr>
        <p:pic>
          <p:nvPicPr>
            <p:cNvPr id="139" name="object 13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591812" y="4034028"/>
              <a:ext cx="441960" cy="441960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998976" y="4034028"/>
              <a:ext cx="441960" cy="441960"/>
            </a:xfrm>
            <a:prstGeom prst="rect">
              <a:avLst/>
            </a:prstGeom>
          </p:spPr>
        </p:pic>
      </p:grpSp>
      <p:sp>
        <p:nvSpPr>
          <p:cNvPr id="141" name="object 141"/>
          <p:cNvSpPr txBox="1"/>
          <p:nvPr/>
        </p:nvSpPr>
        <p:spPr>
          <a:xfrm>
            <a:off x="4659248" y="4561458"/>
            <a:ext cx="307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9855" marR="5080" indent="-97790">
              <a:lnSpc>
                <a:spcPct val="100000"/>
              </a:lnSpc>
              <a:spcBef>
                <a:spcPts val="100"/>
              </a:spcBef>
            </a:pPr>
            <a:r>
              <a:rPr dirty="0" sz="600" spc="3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r>
              <a:rPr dirty="0" sz="6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600" spc="15">
                <a:solidFill>
                  <a:srgbClr val="FFFFFF"/>
                </a:solidFill>
                <a:latin typeface="Trebuchet MS"/>
                <a:cs typeface="Trebuchet MS"/>
              </a:rPr>
              <a:t>on  </a:t>
            </a:r>
            <a:r>
              <a:rPr dirty="0" sz="600" spc="5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4065523" y="4561458"/>
            <a:ext cx="307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0645" marR="5080" indent="-68580">
              <a:lnSpc>
                <a:spcPct val="100000"/>
              </a:lnSpc>
              <a:spcBef>
                <a:spcPts val="100"/>
              </a:spcBef>
            </a:pPr>
            <a:r>
              <a:rPr dirty="0" sz="600" spc="3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r>
              <a:rPr dirty="0" sz="6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600" spc="15">
                <a:solidFill>
                  <a:srgbClr val="FFFFFF"/>
                </a:solidFill>
                <a:latin typeface="Trebuchet MS"/>
                <a:cs typeface="Trebuchet MS"/>
              </a:rPr>
              <a:t>on  </a:t>
            </a:r>
            <a:r>
              <a:rPr dirty="0" sz="600" spc="40">
                <a:solidFill>
                  <a:srgbClr val="FFFFFF"/>
                </a:solidFill>
                <a:latin typeface="Trebuchet MS"/>
                <a:cs typeface="Trebuchet MS"/>
              </a:rPr>
              <a:t>RDS</a:t>
            </a:r>
            <a:endParaRPr sz="600">
              <a:latin typeface="Trebuchet MS"/>
              <a:cs typeface="Trebuchet MS"/>
            </a:endParaRPr>
          </a:p>
        </p:txBody>
      </p:sp>
      <p:pic>
        <p:nvPicPr>
          <p:cNvPr id="143" name="object 143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5698235" y="4349496"/>
            <a:ext cx="594360" cy="513588"/>
          </a:xfrm>
          <a:prstGeom prst="rect">
            <a:avLst/>
          </a:prstGeom>
        </p:spPr>
      </p:pic>
      <p:sp>
        <p:nvSpPr>
          <p:cNvPr id="144" name="object 144"/>
          <p:cNvSpPr txBox="1"/>
          <p:nvPr/>
        </p:nvSpPr>
        <p:spPr>
          <a:xfrm>
            <a:off x="5698235" y="4349496"/>
            <a:ext cx="594360" cy="51371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5"/>
              </a:spcBef>
            </a:pPr>
            <a:r>
              <a:rPr dirty="0" sz="800" spc="15" b="1">
                <a:latin typeface="Trebuchet MS"/>
                <a:cs typeface="Trebuchet MS"/>
              </a:rPr>
              <a:t>Segment</a:t>
            </a:r>
            <a:endParaRPr sz="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800" spc="85" b="1">
                <a:latin typeface="Trebuchet MS"/>
                <a:cs typeface="Trebuchet MS"/>
              </a:rPr>
              <a:t>MDM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145" name="object 145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5698235" y="3706367"/>
            <a:ext cx="594360" cy="513588"/>
          </a:xfrm>
          <a:prstGeom prst="rect">
            <a:avLst/>
          </a:prstGeom>
        </p:spPr>
      </p:pic>
      <p:sp>
        <p:nvSpPr>
          <p:cNvPr id="146" name="object 146"/>
          <p:cNvSpPr txBox="1"/>
          <p:nvPr/>
        </p:nvSpPr>
        <p:spPr>
          <a:xfrm>
            <a:off x="5698235" y="3706367"/>
            <a:ext cx="594360" cy="51371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Times New Roman"/>
              <a:cs typeface="Times New Roman"/>
            </a:endParaRPr>
          </a:p>
          <a:p>
            <a:pPr marL="172085" marR="41910" indent="-120650">
              <a:lnSpc>
                <a:spcPct val="100000"/>
              </a:lnSpc>
              <a:spcBef>
                <a:spcPts val="5"/>
              </a:spcBef>
            </a:pPr>
            <a:r>
              <a:rPr dirty="0" sz="800" spc="5" b="1">
                <a:latin typeface="Trebuchet MS"/>
                <a:cs typeface="Trebuchet MS"/>
              </a:rPr>
              <a:t>E</a:t>
            </a:r>
            <a:r>
              <a:rPr dirty="0" sz="800" spc="10" b="1">
                <a:latin typeface="Trebuchet MS"/>
                <a:cs typeface="Trebuchet MS"/>
              </a:rPr>
              <a:t>n</a:t>
            </a:r>
            <a:r>
              <a:rPr dirty="0" sz="800" b="1">
                <a:latin typeface="Trebuchet MS"/>
                <a:cs typeface="Trebuchet MS"/>
              </a:rPr>
              <a:t>t</a:t>
            </a:r>
            <a:r>
              <a:rPr dirty="0" sz="800" spc="-30" b="1">
                <a:latin typeface="Trebuchet MS"/>
                <a:cs typeface="Trebuchet MS"/>
              </a:rPr>
              <a:t>e</a:t>
            </a:r>
            <a:r>
              <a:rPr dirty="0" sz="800" spc="5" b="1">
                <a:latin typeface="Trebuchet MS"/>
                <a:cs typeface="Trebuchet MS"/>
              </a:rPr>
              <a:t>r</a:t>
            </a:r>
            <a:r>
              <a:rPr dirty="0" sz="800" b="1">
                <a:latin typeface="Trebuchet MS"/>
                <a:cs typeface="Trebuchet MS"/>
              </a:rPr>
              <a:t>p</a:t>
            </a:r>
            <a:r>
              <a:rPr dirty="0" sz="800" spc="-5" b="1">
                <a:latin typeface="Trebuchet MS"/>
                <a:cs typeface="Trebuchet MS"/>
              </a:rPr>
              <a:t>ris</a:t>
            </a:r>
            <a:r>
              <a:rPr dirty="0" sz="800" spc="-20" b="1">
                <a:latin typeface="Trebuchet MS"/>
                <a:cs typeface="Trebuchet MS"/>
              </a:rPr>
              <a:t>e  </a:t>
            </a:r>
            <a:r>
              <a:rPr dirty="0" sz="800" spc="80" b="1">
                <a:latin typeface="Trebuchet MS"/>
                <a:cs typeface="Trebuchet MS"/>
              </a:rPr>
              <a:t>MDM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147" name="object 147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6973823" y="3706367"/>
            <a:ext cx="1089659" cy="190500"/>
          </a:xfrm>
          <a:prstGeom prst="rect">
            <a:avLst/>
          </a:prstGeom>
        </p:spPr>
      </p:pic>
      <p:sp>
        <p:nvSpPr>
          <p:cNvPr id="148" name="object 148"/>
          <p:cNvSpPr txBox="1"/>
          <p:nvPr/>
        </p:nvSpPr>
        <p:spPr>
          <a:xfrm>
            <a:off x="6973823" y="3706367"/>
            <a:ext cx="1089660" cy="19050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77800">
              <a:lnSpc>
                <a:spcPct val="100000"/>
              </a:lnSpc>
              <a:spcBef>
                <a:spcPts val="219"/>
              </a:spcBef>
            </a:pPr>
            <a:r>
              <a:rPr dirty="0" sz="800" spc="15" b="1">
                <a:latin typeface="Trebuchet MS"/>
                <a:cs typeface="Trebuchet MS"/>
              </a:rPr>
              <a:t>P</a:t>
            </a:r>
            <a:r>
              <a:rPr dirty="0" sz="800" spc="-5" b="1">
                <a:latin typeface="Trebuchet MS"/>
                <a:cs typeface="Trebuchet MS"/>
              </a:rPr>
              <a:t>u</a:t>
            </a:r>
            <a:r>
              <a:rPr dirty="0" sz="800" spc="-10" b="1">
                <a:latin typeface="Trebuchet MS"/>
                <a:cs typeface="Trebuchet MS"/>
              </a:rPr>
              <a:t>r</a:t>
            </a:r>
            <a:r>
              <a:rPr dirty="0" sz="800" spc="-30" b="1">
                <a:latin typeface="Trebuchet MS"/>
                <a:cs typeface="Trebuchet MS"/>
              </a:rPr>
              <a:t>c</a:t>
            </a:r>
            <a:r>
              <a:rPr dirty="0" sz="800" spc="15" b="1">
                <a:latin typeface="Trebuchet MS"/>
                <a:cs typeface="Trebuchet MS"/>
              </a:rPr>
              <a:t>ha</a:t>
            </a:r>
            <a:r>
              <a:rPr dirty="0" sz="800" spc="5" b="1">
                <a:latin typeface="Trebuchet MS"/>
                <a:cs typeface="Trebuchet MS"/>
              </a:rPr>
              <a:t>sed</a:t>
            </a:r>
            <a:r>
              <a:rPr dirty="0" sz="800" spc="-50" b="1">
                <a:latin typeface="Trebuchet MS"/>
                <a:cs typeface="Trebuchet MS"/>
              </a:rPr>
              <a:t> </a:t>
            </a:r>
            <a:r>
              <a:rPr dirty="0" sz="800" spc="20" b="1">
                <a:latin typeface="Trebuchet MS"/>
                <a:cs typeface="Trebuchet MS"/>
              </a:rPr>
              <a:t>da</a:t>
            </a:r>
            <a:r>
              <a:rPr dirty="0" sz="800" spc="-10" b="1">
                <a:latin typeface="Trebuchet MS"/>
                <a:cs typeface="Trebuchet MS"/>
              </a:rPr>
              <a:t>t</a:t>
            </a:r>
            <a:r>
              <a:rPr dirty="0" sz="800" spc="10" b="1">
                <a:latin typeface="Trebuchet MS"/>
                <a:cs typeface="Trebuchet MS"/>
              </a:rPr>
              <a:t>a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149" name="object 149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6973823" y="3985259"/>
            <a:ext cx="1089659" cy="190500"/>
          </a:xfrm>
          <a:prstGeom prst="rect">
            <a:avLst/>
          </a:prstGeom>
        </p:spPr>
      </p:pic>
      <p:sp>
        <p:nvSpPr>
          <p:cNvPr id="150" name="object 150"/>
          <p:cNvSpPr txBox="1"/>
          <p:nvPr/>
        </p:nvSpPr>
        <p:spPr>
          <a:xfrm>
            <a:off x="6973823" y="3985259"/>
            <a:ext cx="1089660" cy="19050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80645">
              <a:lnSpc>
                <a:spcPct val="100000"/>
              </a:lnSpc>
              <a:spcBef>
                <a:spcPts val="219"/>
              </a:spcBef>
            </a:pPr>
            <a:r>
              <a:rPr dirty="0" sz="800" spc="15" b="1">
                <a:latin typeface="Trebuchet MS"/>
                <a:cs typeface="Trebuchet MS"/>
              </a:rPr>
              <a:t>P</a:t>
            </a:r>
            <a:r>
              <a:rPr dirty="0" sz="800" spc="15" b="1">
                <a:latin typeface="Trebuchet MS"/>
                <a:cs typeface="Trebuchet MS"/>
              </a:rPr>
              <a:t>u</a:t>
            </a:r>
            <a:r>
              <a:rPr dirty="0" sz="800" spc="10" b="1">
                <a:latin typeface="Trebuchet MS"/>
                <a:cs typeface="Trebuchet MS"/>
              </a:rPr>
              <a:t>b</a:t>
            </a:r>
            <a:r>
              <a:rPr dirty="0" sz="800" spc="25" b="1">
                <a:latin typeface="Trebuchet MS"/>
                <a:cs typeface="Trebuchet MS"/>
              </a:rPr>
              <a:t>l</a:t>
            </a:r>
            <a:r>
              <a:rPr dirty="0" sz="800" spc="-5" b="1">
                <a:latin typeface="Trebuchet MS"/>
                <a:cs typeface="Trebuchet MS"/>
              </a:rPr>
              <a:t>i</a:t>
            </a:r>
            <a:r>
              <a:rPr dirty="0" sz="800" spc="-30" b="1">
                <a:latin typeface="Trebuchet MS"/>
                <a:cs typeface="Trebuchet MS"/>
              </a:rPr>
              <a:t>c</a:t>
            </a:r>
            <a:r>
              <a:rPr dirty="0" sz="800" spc="-50" b="1">
                <a:latin typeface="Trebuchet MS"/>
                <a:cs typeface="Trebuchet MS"/>
              </a:rPr>
              <a:t> </a:t>
            </a:r>
            <a:r>
              <a:rPr dirty="0" sz="800" spc="25" b="1">
                <a:latin typeface="Trebuchet MS"/>
                <a:cs typeface="Trebuchet MS"/>
              </a:rPr>
              <a:t>do</a:t>
            </a:r>
            <a:r>
              <a:rPr dirty="0" sz="800" spc="35" b="1">
                <a:latin typeface="Trebuchet MS"/>
                <a:cs typeface="Trebuchet MS"/>
              </a:rPr>
              <a:t>m</a:t>
            </a:r>
            <a:r>
              <a:rPr dirty="0" sz="800" spc="10" b="1">
                <a:latin typeface="Trebuchet MS"/>
                <a:cs typeface="Trebuchet MS"/>
              </a:rPr>
              <a:t>a</a:t>
            </a:r>
            <a:r>
              <a:rPr dirty="0" sz="800" spc="-5" b="1">
                <a:latin typeface="Trebuchet MS"/>
                <a:cs typeface="Trebuchet MS"/>
              </a:rPr>
              <a:t>i</a:t>
            </a:r>
            <a:r>
              <a:rPr dirty="0" sz="800" spc="15" b="1">
                <a:latin typeface="Trebuchet MS"/>
                <a:cs typeface="Trebuchet MS"/>
              </a:rPr>
              <a:t>n</a:t>
            </a:r>
            <a:r>
              <a:rPr dirty="0" sz="800" spc="-40" b="1">
                <a:latin typeface="Trebuchet MS"/>
                <a:cs typeface="Trebuchet MS"/>
              </a:rPr>
              <a:t> </a:t>
            </a:r>
            <a:r>
              <a:rPr dirty="0" sz="800" spc="20" b="1">
                <a:latin typeface="Trebuchet MS"/>
                <a:cs typeface="Trebuchet MS"/>
              </a:rPr>
              <a:t>da</a:t>
            </a:r>
            <a:r>
              <a:rPr dirty="0" sz="800" spc="-10" b="1">
                <a:latin typeface="Trebuchet MS"/>
                <a:cs typeface="Trebuchet MS"/>
              </a:rPr>
              <a:t>t</a:t>
            </a:r>
            <a:r>
              <a:rPr dirty="0" sz="800" spc="10" b="1">
                <a:latin typeface="Trebuchet MS"/>
                <a:cs typeface="Trebuchet MS"/>
              </a:rPr>
              <a:t>a</a:t>
            </a:r>
            <a:endParaRPr sz="800">
              <a:latin typeface="Trebuchet MS"/>
              <a:cs typeface="Trebuchet MS"/>
            </a:endParaRPr>
          </a:p>
        </p:txBody>
      </p:sp>
      <p:pic>
        <p:nvPicPr>
          <p:cNvPr id="151" name="object 151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6973823" y="4239767"/>
            <a:ext cx="1089659" cy="630936"/>
          </a:xfrm>
          <a:prstGeom prst="rect">
            <a:avLst/>
          </a:prstGeom>
        </p:spPr>
      </p:pic>
      <p:sp>
        <p:nvSpPr>
          <p:cNvPr id="152" name="object 152"/>
          <p:cNvSpPr txBox="1"/>
          <p:nvPr/>
        </p:nvSpPr>
        <p:spPr>
          <a:xfrm>
            <a:off x="6973823" y="4239767"/>
            <a:ext cx="1089660" cy="63119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65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</a:pPr>
            <a:r>
              <a:rPr dirty="0" sz="600" spc="10" b="1">
                <a:latin typeface="Trebuchet MS"/>
                <a:cs typeface="Trebuchet MS"/>
              </a:rPr>
              <a:t>I</a:t>
            </a:r>
            <a:r>
              <a:rPr dirty="0" sz="600" spc="10" b="1">
                <a:latin typeface="Trebuchet MS"/>
                <a:cs typeface="Trebuchet MS"/>
              </a:rPr>
              <a:t>s</a:t>
            </a:r>
            <a:r>
              <a:rPr dirty="0" sz="600" spc="10" b="1">
                <a:latin typeface="Trebuchet MS"/>
                <a:cs typeface="Trebuchet MS"/>
              </a:rPr>
              <a:t>l</a:t>
            </a:r>
            <a:r>
              <a:rPr dirty="0" sz="600" b="1">
                <a:latin typeface="Trebuchet MS"/>
                <a:cs typeface="Trebuchet MS"/>
              </a:rPr>
              <a:t>a</a:t>
            </a:r>
            <a:r>
              <a:rPr dirty="0" sz="600" spc="10" b="1">
                <a:latin typeface="Trebuchet MS"/>
                <a:cs typeface="Trebuchet MS"/>
              </a:rPr>
              <a:t>n</a:t>
            </a:r>
            <a:r>
              <a:rPr dirty="0" sz="600" spc="15" b="1">
                <a:latin typeface="Trebuchet MS"/>
                <a:cs typeface="Trebuchet MS"/>
              </a:rPr>
              <a:t>d</a:t>
            </a:r>
            <a:r>
              <a:rPr dirty="0" sz="600" spc="-35" b="1">
                <a:latin typeface="Trebuchet MS"/>
                <a:cs typeface="Trebuchet MS"/>
              </a:rPr>
              <a:t> </a:t>
            </a:r>
            <a:r>
              <a:rPr dirty="0" sz="600" b="1">
                <a:latin typeface="Trebuchet MS"/>
                <a:cs typeface="Trebuchet MS"/>
              </a:rPr>
              <a:t>a</a:t>
            </a:r>
            <a:r>
              <a:rPr dirty="0" sz="600" spc="-25" b="1">
                <a:latin typeface="Trebuchet MS"/>
                <a:cs typeface="Trebuchet MS"/>
              </a:rPr>
              <a:t>cc</a:t>
            </a:r>
            <a:r>
              <a:rPr dirty="0" sz="600" spc="15" b="1">
                <a:latin typeface="Trebuchet MS"/>
                <a:cs typeface="Trebuchet MS"/>
              </a:rPr>
              <a:t>o</a:t>
            </a:r>
            <a:r>
              <a:rPr dirty="0" sz="600" spc="5" b="1">
                <a:latin typeface="Trebuchet MS"/>
                <a:cs typeface="Trebuchet MS"/>
              </a:rPr>
              <a:t>un</a:t>
            </a:r>
            <a:r>
              <a:rPr dirty="0" sz="600" spc="-5" b="1">
                <a:latin typeface="Trebuchet MS"/>
                <a:cs typeface="Trebuchet MS"/>
              </a:rPr>
              <a:t>t</a:t>
            </a:r>
            <a:endParaRPr sz="600">
              <a:latin typeface="Trebuchet MS"/>
              <a:cs typeface="Trebuchet MS"/>
            </a:endParaRPr>
          </a:p>
          <a:p>
            <a:pPr algn="ctr" marL="2540">
              <a:lnSpc>
                <a:spcPct val="100000"/>
              </a:lnSpc>
              <a:spcBef>
                <a:spcPts val="600"/>
              </a:spcBef>
            </a:pPr>
            <a:r>
              <a:rPr dirty="0" sz="600" spc="15" b="1">
                <a:latin typeface="Trebuchet MS"/>
                <a:cs typeface="Trebuchet MS"/>
              </a:rPr>
              <a:t>A</a:t>
            </a:r>
            <a:r>
              <a:rPr dirty="0" sz="600" spc="-25" b="1">
                <a:latin typeface="Trebuchet MS"/>
                <a:cs typeface="Trebuchet MS"/>
              </a:rPr>
              <a:t>c</a:t>
            </a:r>
            <a:r>
              <a:rPr dirty="0" sz="600" b="1">
                <a:latin typeface="Trebuchet MS"/>
                <a:cs typeface="Trebuchet MS"/>
              </a:rPr>
              <a:t>a</a:t>
            </a:r>
            <a:r>
              <a:rPr dirty="0" sz="600" spc="20" b="1">
                <a:latin typeface="Trebuchet MS"/>
                <a:cs typeface="Trebuchet MS"/>
              </a:rPr>
              <a:t>d</a:t>
            </a:r>
            <a:r>
              <a:rPr dirty="0" sz="600" spc="-25" b="1">
                <a:latin typeface="Trebuchet MS"/>
                <a:cs typeface="Trebuchet MS"/>
              </a:rPr>
              <a:t>e</a:t>
            </a:r>
            <a:r>
              <a:rPr dirty="0" sz="600" spc="15" b="1">
                <a:latin typeface="Trebuchet MS"/>
                <a:cs typeface="Trebuchet MS"/>
              </a:rPr>
              <a:t>mi</a:t>
            </a:r>
            <a:r>
              <a:rPr dirty="0" sz="600" spc="-25" b="1">
                <a:latin typeface="Trebuchet MS"/>
                <a:cs typeface="Trebuchet MS"/>
              </a:rPr>
              <a:t>c</a:t>
            </a:r>
            <a:r>
              <a:rPr dirty="0" sz="600" spc="-25" b="1">
                <a:latin typeface="Trebuchet MS"/>
                <a:cs typeface="Trebuchet MS"/>
              </a:rPr>
              <a:t> </a:t>
            </a:r>
            <a:r>
              <a:rPr dirty="0" sz="600" spc="-25" b="1">
                <a:latin typeface="Trebuchet MS"/>
                <a:cs typeface="Trebuchet MS"/>
              </a:rPr>
              <a:t>c</a:t>
            </a:r>
            <a:r>
              <a:rPr dirty="0" sz="600" spc="15" b="1">
                <a:latin typeface="Trebuchet MS"/>
                <a:cs typeface="Trebuchet MS"/>
              </a:rPr>
              <a:t>o</a:t>
            </a:r>
            <a:r>
              <a:rPr dirty="0" sz="600" spc="10" b="1">
                <a:latin typeface="Trebuchet MS"/>
                <a:cs typeface="Trebuchet MS"/>
              </a:rPr>
              <a:t>ll</a:t>
            </a:r>
            <a:r>
              <a:rPr dirty="0" sz="600" b="1">
                <a:latin typeface="Trebuchet MS"/>
                <a:cs typeface="Trebuchet MS"/>
              </a:rPr>
              <a:t>a</a:t>
            </a:r>
            <a:r>
              <a:rPr dirty="0" sz="600" spc="15" b="1">
                <a:latin typeface="Trebuchet MS"/>
                <a:cs typeface="Trebuchet MS"/>
              </a:rPr>
              <a:t>bo</a:t>
            </a:r>
            <a:r>
              <a:rPr dirty="0" sz="600" spc="-20" b="1">
                <a:latin typeface="Trebuchet MS"/>
                <a:cs typeface="Trebuchet MS"/>
              </a:rPr>
              <a:t>r</a:t>
            </a:r>
            <a:r>
              <a:rPr dirty="0" sz="600" b="1">
                <a:latin typeface="Trebuchet MS"/>
                <a:cs typeface="Trebuchet MS"/>
              </a:rPr>
              <a:t>a</a:t>
            </a:r>
            <a:r>
              <a:rPr dirty="0" sz="600" spc="-5" b="1">
                <a:latin typeface="Trebuchet MS"/>
                <a:cs typeface="Trebuchet MS"/>
              </a:rPr>
              <a:t>t</a:t>
            </a:r>
            <a:r>
              <a:rPr dirty="0" sz="600" spc="15" b="1">
                <a:latin typeface="Trebuchet MS"/>
                <a:cs typeface="Trebuchet MS"/>
              </a:rPr>
              <a:t>o</a:t>
            </a:r>
            <a:r>
              <a:rPr dirty="0" sz="600" spc="-20" b="1">
                <a:latin typeface="Trebuchet MS"/>
                <a:cs typeface="Trebuchet MS"/>
              </a:rPr>
              <a:t>r</a:t>
            </a:r>
            <a:r>
              <a:rPr dirty="0" sz="600" spc="5" b="1">
                <a:latin typeface="Trebuchet MS"/>
                <a:cs typeface="Trebuchet MS"/>
              </a:rPr>
              <a:t>s</a:t>
            </a:r>
            <a:endParaRPr sz="600">
              <a:latin typeface="Trebuchet MS"/>
              <a:cs typeface="Trebuchet MS"/>
            </a:endParaRPr>
          </a:p>
          <a:p>
            <a:pPr algn="ctr" marL="1905">
              <a:lnSpc>
                <a:spcPct val="100000"/>
              </a:lnSpc>
              <a:spcBef>
                <a:spcPts val="600"/>
              </a:spcBef>
            </a:pPr>
            <a:r>
              <a:rPr dirty="0" sz="600" spc="10" b="1">
                <a:latin typeface="Trebuchet MS"/>
                <a:cs typeface="Trebuchet MS"/>
              </a:rPr>
              <a:t>A</a:t>
            </a:r>
            <a:r>
              <a:rPr dirty="0" sz="600" spc="5" b="1">
                <a:latin typeface="Trebuchet MS"/>
                <a:cs typeface="Trebuchet MS"/>
              </a:rPr>
              <a:t>s</a:t>
            </a:r>
            <a:r>
              <a:rPr dirty="0" sz="600" spc="-20" b="1">
                <a:latin typeface="Trebuchet MS"/>
                <a:cs typeface="Trebuchet MS"/>
              </a:rPr>
              <a:t> </a:t>
            </a:r>
            <a:r>
              <a:rPr dirty="0" sz="600" spc="15" b="1">
                <a:latin typeface="Trebuchet MS"/>
                <a:cs typeface="Trebuchet MS"/>
              </a:rPr>
              <a:t>p</a:t>
            </a:r>
            <a:r>
              <a:rPr dirty="0" sz="600" spc="-20" b="1">
                <a:latin typeface="Trebuchet MS"/>
                <a:cs typeface="Trebuchet MS"/>
              </a:rPr>
              <a:t>er</a:t>
            </a:r>
            <a:r>
              <a:rPr dirty="0" sz="600" spc="-30" b="1">
                <a:latin typeface="Trebuchet MS"/>
                <a:cs typeface="Trebuchet MS"/>
              </a:rPr>
              <a:t> </a:t>
            </a:r>
            <a:r>
              <a:rPr dirty="0" sz="600" spc="5" b="1">
                <a:latin typeface="Trebuchet MS"/>
                <a:cs typeface="Trebuchet MS"/>
              </a:rPr>
              <a:t>IT</a:t>
            </a:r>
            <a:r>
              <a:rPr dirty="0" sz="600" spc="-15" b="1">
                <a:latin typeface="Trebuchet MS"/>
                <a:cs typeface="Trebuchet MS"/>
              </a:rPr>
              <a:t> </a:t>
            </a:r>
            <a:r>
              <a:rPr dirty="0" sz="600" b="1">
                <a:latin typeface="Trebuchet MS"/>
                <a:cs typeface="Trebuchet MS"/>
              </a:rPr>
              <a:t>s</a:t>
            </a:r>
            <a:r>
              <a:rPr dirty="0" sz="600" spc="-25" b="1">
                <a:latin typeface="Trebuchet MS"/>
                <a:cs typeface="Trebuchet MS"/>
              </a:rPr>
              <a:t>ec</a:t>
            </a:r>
            <a:r>
              <a:rPr dirty="0" sz="600" spc="-5" b="1">
                <a:latin typeface="Trebuchet MS"/>
                <a:cs typeface="Trebuchet MS"/>
              </a:rPr>
              <a:t>u</a:t>
            </a:r>
            <a:r>
              <a:rPr dirty="0" sz="600" spc="-10" b="1">
                <a:latin typeface="Trebuchet MS"/>
                <a:cs typeface="Trebuchet MS"/>
              </a:rPr>
              <a:t>r</a:t>
            </a:r>
            <a:r>
              <a:rPr dirty="0" sz="600" spc="-5" b="1">
                <a:latin typeface="Trebuchet MS"/>
                <a:cs typeface="Trebuchet MS"/>
              </a:rPr>
              <a:t>i</a:t>
            </a:r>
            <a:r>
              <a:rPr dirty="0" sz="600" spc="-5" b="1">
                <a:latin typeface="Trebuchet MS"/>
                <a:cs typeface="Trebuchet MS"/>
              </a:rPr>
              <a:t>t</a:t>
            </a:r>
            <a:r>
              <a:rPr dirty="0" sz="600" b="1">
                <a:latin typeface="Trebuchet MS"/>
                <a:cs typeface="Trebuchet MS"/>
              </a:rPr>
              <a:t>y</a:t>
            </a:r>
            <a:r>
              <a:rPr dirty="0" sz="600" spc="-25" b="1">
                <a:latin typeface="Trebuchet MS"/>
                <a:cs typeface="Trebuchet MS"/>
              </a:rPr>
              <a:t> </a:t>
            </a:r>
            <a:r>
              <a:rPr dirty="0" sz="600" b="1">
                <a:latin typeface="Trebuchet MS"/>
                <a:cs typeface="Trebuchet MS"/>
              </a:rPr>
              <a:t>s</a:t>
            </a:r>
            <a:r>
              <a:rPr dirty="0" sz="600" spc="-5" b="1">
                <a:latin typeface="Trebuchet MS"/>
                <a:cs typeface="Trebuchet MS"/>
              </a:rPr>
              <a:t>t</a:t>
            </a:r>
            <a:r>
              <a:rPr dirty="0" sz="600" b="1">
                <a:latin typeface="Trebuchet MS"/>
                <a:cs typeface="Trebuchet MS"/>
              </a:rPr>
              <a:t>a</a:t>
            </a:r>
            <a:r>
              <a:rPr dirty="0" sz="600" spc="10" b="1">
                <a:latin typeface="Trebuchet MS"/>
                <a:cs typeface="Trebuchet MS"/>
              </a:rPr>
              <a:t>n</a:t>
            </a:r>
            <a:r>
              <a:rPr dirty="0" sz="600" spc="15" b="1">
                <a:latin typeface="Trebuchet MS"/>
                <a:cs typeface="Trebuchet MS"/>
              </a:rPr>
              <a:t>d</a:t>
            </a:r>
            <a:r>
              <a:rPr dirty="0" sz="600" b="1">
                <a:latin typeface="Trebuchet MS"/>
                <a:cs typeface="Trebuchet MS"/>
              </a:rPr>
              <a:t>a</a:t>
            </a:r>
            <a:r>
              <a:rPr dirty="0" sz="600" spc="-20" b="1">
                <a:latin typeface="Trebuchet MS"/>
                <a:cs typeface="Trebuchet MS"/>
              </a:rPr>
              <a:t>r</a:t>
            </a:r>
            <a:r>
              <a:rPr dirty="0" sz="600" spc="15" b="1">
                <a:latin typeface="Trebuchet MS"/>
                <a:cs typeface="Trebuchet MS"/>
              </a:rPr>
              <a:t>d</a:t>
            </a:r>
            <a:r>
              <a:rPr dirty="0" sz="600" spc="5" b="1">
                <a:latin typeface="Trebuchet MS"/>
                <a:cs typeface="Trebuchet MS"/>
              </a:rPr>
              <a:t>s</a:t>
            </a:r>
            <a:endParaRPr sz="600">
              <a:latin typeface="Trebuchet MS"/>
              <a:cs typeface="Trebuchet MS"/>
            </a:endParaRPr>
          </a:p>
        </p:txBody>
      </p:sp>
      <p:grpSp>
        <p:nvGrpSpPr>
          <p:cNvPr id="153" name="object 153"/>
          <p:cNvGrpSpPr/>
          <p:nvPr/>
        </p:nvGrpSpPr>
        <p:grpSpPr>
          <a:xfrm>
            <a:off x="8199119" y="3989832"/>
            <a:ext cx="1417320" cy="402590"/>
            <a:chOff x="8199119" y="3989832"/>
            <a:chExt cx="1417320" cy="402590"/>
          </a:xfrm>
        </p:grpSpPr>
        <p:pic>
          <p:nvPicPr>
            <p:cNvPr id="154" name="object 15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199119" y="3989832"/>
              <a:ext cx="397764" cy="397763"/>
            </a:xfrm>
            <a:prstGeom prst="rect">
              <a:avLst/>
            </a:prstGeom>
          </p:spPr>
        </p:pic>
        <p:pic>
          <p:nvPicPr>
            <p:cNvPr id="155" name="object 15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9214103" y="3989832"/>
              <a:ext cx="402335" cy="402336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711183" y="3989832"/>
              <a:ext cx="397764" cy="397763"/>
            </a:xfrm>
            <a:prstGeom prst="rect">
              <a:avLst/>
            </a:prstGeom>
          </p:spPr>
        </p:pic>
      </p:grpSp>
      <p:sp>
        <p:nvSpPr>
          <p:cNvPr id="157" name="object 157"/>
          <p:cNvSpPr txBox="1"/>
          <p:nvPr/>
        </p:nvSpPr>
        <p:spPr>
          <a:xfrm>
            <a:off x="8245220" y="4432807"/>
            <a:ext cx="307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8585" marR="5080" indent="-96520">
              <a:lnSpc>
                <a:spcPct val="100000"/>
              </a:lnSpc>
              <a:spcBef>
                <a:spcPts val="100"/>
              </a:spcBef>
            </a:pPr>
            <a:r>
              <a:rPr dirty="0" sz="600" spc="30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r>
              <a:rPr dirty="0" sz="6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600" spc="15">
                <a:solidFill>
                  <a:srgbClr val="FFFFFF"/>
                </a:solidFill>
                <a:latin typeface="Trebuchet MS"/>
                <a:cs typeface="Trebuchet MS"/>
              </a:rPr>
              <a:t>on  </a:t>
            </a:r>
            <a:r>
              <a:rPr dirty="0" sz="600" spc="5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8725027" y="4432807"/>
            <a:ext cx="7804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4520" algn="l"/>
              </a:tabLst>
            </a:pPr>
            <a:r>
              <a:rPr dirty="0" sz="60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600" spc="3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600" spc="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6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 spc="5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6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600" spc="-5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60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600" spc="3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600" spc="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600">
              <a:latin typeface="Trebuchet MS"/>
              <a:cs typeface="Trebuchet MS"/>
            </a:endParaRPr>
          </a:p>
          <a:p>
            <a:pPr marL="22860">
              <a:lnSpc>
                <a:spcPct val="100000"/>
              </a:lnSpc>
              <a:tabLst>
                <a:tab pos="607695" algn="l"/>
              </a:tabLst>
            </a:pPr>
            <a:r>
              <a:rPr dirty="0" sz="600" spc="-10">
                <a:solidFill>
                  <a:srgbClr val="FFFFFF"/>
                </a:solidFill>
                <a:latin typeface="Trebuchet MS"/>
                <a:cs typeface="Trebuchet MS"/>
              </a:rPr>
              <a:t>Ex</a:t>
            </a:r>
            <a:r>
              <a:rPr dirty="0" sz="600" spc="-1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600" spc="2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6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600" spc="2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600" spc="15">
                <a:solidFill>
                  <a:srgbClr val="FFFFFF"/>
                </a:solidFill>
                <a:latin typeface="Trebuchet MS"/>
                <a:cs typeface="Trebuchet MS"/>
              </a:rPr>
              <a:t>ge</a:t>
            </a:r>
            <a:r>
              <a:rPr dirty="0" sz="6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600" spc="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6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600" spc="1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600" spc="-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5506973" y="1688718"/>
            <a:ext cx="954405" cy="558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0335" indent="-12827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140970" algn="l"/>
              </a:tabLst>
            </a:pPr>
            <a:r>
              <a:rPr dirty="0" sz="700" spc="10">
                <a:solidFill>
                  <a:srgbClr val="FFFFFF"/>
                </a:solidFill>
                <a:latin typeface="Trebuchet MS"/>
                <a:cs typeface="Trebuchet MS"/>
              </a:rPr>
              <a:t>Schema</a:t>
            </a:r>
            <a:endParaRPr sz="700">
              <a:latin typeface="Trebuchet MS"/>
              <a:cs typeface="Trebuchet MS"/>
            </a:endParaRPr>
          </a:p>
          <a:p>
            <a:pPr marL="140335" indent="-128270">
              <a:lnSpc>
                <a:spcPct val="100000"/>
              </a:lnSpc>
              <a:buFont typeface="Arial MT"/>
              <a:buChar char="•"/>
              <a:tabLst>
                <a:tab pos="140970" algn="l"/>
              </a:tabLst>
            </a:pP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Shape/profile</a:t>
            </a:r>
            <a:endParaRPr sz="700">
              <a:latin typeface="Trebuchet MS"/>
              <a:cs typeface="Trebuchet MS"/>
            </a:endParaRPr>
          </a:p>
          <a:p>
            <a:pPr marL="140335" indent="-128270">
              <a:lnSpc>
                <a:spcPct val="100000"/>
              </a:lnSpc>
              <a:buFont typeface="Arial MT"/>
              <a:buChar char="•"/>
              <a:tabLst>
                <a:tab pos="140970" algn="l"/>
              </a:tabLst>
            </a:pP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Classification</a:t>
            </a:r>
            <a:endParaRPr sz="700">
              <a:latin typeface="Trebuchet MS"/>
              <a:cs typeface="Trebuchet MS"/>
            </a:endParaRPr>
          </a:p>
          <a:p>
            <a:pPr marL="140335" indent="-128270">
              <a:lnSpc>
                <a:spcPct val="100000"/>
              </a:lnSpc>
              <a:buFont typeface="Arial MT"/>
              <a:buChar char="•"/>
              <a:tabLst>
                <a:tab pos="140970" algn="l"/>
              </a:tabLst>
            </a:pP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Quality</a:t>
            </a:r>
            <a:endParaRPr sz="700">
              <a:latin typeface="Trebuchet MS"/>
              <a:cs typeface="Trebuchet MS"/>
            </a:endParaRPr>
          </a:p>
          <a:p>
            <a:pPr marL="140335" indent="-128270">
              <a:lnSpc>
                <a:spcPct val="100000"/>
              </a:lnSpc>
              <a:buFont typeface="Arial MT"/>
              <a:buChar char="•"/>
              <a:tabLst>
                <a:tab pos="140970" algn="l"/>
              </a:tabLst>
            </a:pPr>
            <a:r>
              <a:rPr dirty="0" sz="700" spc="4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700" spc="-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700" spc="2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700" spc="10">
                <a:solidFill>
                  <a:srgbClr val="FFFFFF"/>
                </a:solidFill>
                <a:latin typeface="Trebuchet MS"/>
                <a:cs typeface="Trebuchet MS"/>
              </a:rPr>
              <a:t>na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4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700" spc="-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6663308" y="2098675"/>
            <a:ext cx="269240" cy="178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105"/>
              </a:spcBef>
            </a:pPr>
            <a:r>
              <a:rPr dirty="0" sz="500" spc="30" b="1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500" spc="-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3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500">
              <a:latin typeface="Trebuchet MS"/>
              <a:cs typeface="Trebuchet MS"/>
            </a:endParaRPr>
          </a:p>
        </p:txBody>
      </p:sp>
      <p:pic>
        <p:nvPicPr>
          <p:cNvPr id="161" name="object 16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66788" y="1769364"/>
            <a:ext cx="324611" cy="323088"/>
          </a:xfrm>
          <a:prstGeom prst="rect">
            <a:avLst/>
          </a:prstGeom>
        </p:spPr>
      </p:pic>
      <p:sp>
        <p:nvSpPr>
          <p:cNvPr id="162" name="object 162"/>
          <p:cNvSpPr txBox="1"/>
          <p:nvPr/>
        </p:nvSpPr>
        <p:spPr>
          <a:xfrm>
            <a:off x="7145528" y="2098675"/>
            <a:ext cx="167005" cy="178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" spc="30" b="1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500">
              <a:latin typeface="Trebuchet MS"/>
              <a:cs typeface="Trebuchet MS"/>
            </a:endParaRPr>
          </a:p>
          <a:p>
            <a:pPr marL="13970">
              <a:lnSpc>
                <a:spcPct val="100000"/>
              </a:lnSpc>
            </a:pPr>
            <a:r>
              <a:rPr dirty="0" sz="500" spc="20" b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500" spc="-1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7493889" y="2098675"/>
            <a:ext cx="320675" cy="178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500" spc="30" b="1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500" spc="-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20" b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500" spc="-10" b="1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dirty="0" sz="500" spc="3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20" b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500" spc="-15" b="1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endParaRPr sz="500">
              <a:latin typeface="Trebuchet MS"/>
              <a:cs typeface="Trebuchet MS"/>
            </a:endParaRPr>
          </a:p>
        </p:txBody>
      </p:sp>
      <p:grpSp>
        <p:nvGrpSpPr>
          <p:cNvPr id="164" name="object 164"/>
          <p:cNvGrpSpPr/>
          <p:nvPr/>
        </p:nvGrpSpPr>
        <p:grpSpPr>
          <a:xfrm>
            <a:off x="5108447" y="5780532"/>
            <a:ext cx="4218940" cy="320040"/>
            <a:chOff x="5108447" y="5780532"/>
            <a:chExt cx="4218940" cy="320040"/>
          </a:xfrm>
        </p:grpSpPr>
        <p:pic>
          <p:nvPicPr>
            <p:cNvPr id="165" name="object 16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228075" y="5780532"/>
              <a:ext cx="320040" cy="320040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9006839" y="5780532"/>
              <a:ext cx="320040" cy="320040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108447" y="5780532"/>
              <a:ext cx="320039" cy="320040"/>
            </a:xfrm>
            <a:prstGeom prst="rect">
              <a:avLst/>
            </a:prstGeom>
          </p:spPr>
        </p:pic>
      </p:grpSp>
      <p:sp>
        <p:nvSpPr>
          <p:cNvPr id="168" name="object 168"/>
          <p:cNvSpPr txBox="1"/>
          <p:nvPr/>
        </p:nvSpPr>
        <p:spPr>
          <a:xfrm>
            <a:off x="5077333" y="6130544"/>
            <a:ext cx="394970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00" spc="2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3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500" spc="-5" b="1">
                <a:solidFill>
                  <a:srgbClr val="FFFFFF"/>
                </a:solidFill>
                <a:latin typeface="Trebuchet MS"/>
                <a:cs typeface="Trebuchet MS"/>
              </a:rPr>
              <a:t>az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500" spc="-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20" b="1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PC</a:t>
            </a:r>
            <a:endParaRPr sz="500">
              <a:latin typeface="Trebuchet MS"/>
              <a:cs typeface="Trebuchet MS"/>
            </a:endParaRPr>
          </a:p>
        </p:txBody>
      </p:sp>
      <p:pic>
        <p:nvPicPr>
          <p:cNvPr id="169" name="object 169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5888735" y="5780532"/>
            <a:ext cx="320039" cy="320040"/>
          </a:xfrm>
          <a:prstGeom prst="rect">
            <a:avLst/>
          </a:prstGeom>
        </p:spPr>
      </p:pic>
      <p:sp>
        <p:nvSpPr>
          <p:cNvPr id="170" name="object 170"/>
          <p:cNvSpPr txBox="1"/>
          <p:nvPr/>
        </p:nvSpPr>
        <p:spPr>
          <a:xfrm>
            <a:off x="5989954" y="6130544"/>
            <a:ext cx="130810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500" spc="40" b="1">
                <a:solidFill>
                  <a:srgbClr val="FFFFFF"/>
                </a:solidFill>
                <a:latin typeface="Trebuchet MS"/>
                <a:cs typeface="Trebuchet MS"/>
              </a:rPr>
              <a:t>AM</a:t>
            </a:r>
            <a:endParaRPr sz="500">
              <a:latin typeface="Trebuchet MS"/>
              <a:cs typeface="Trebuchet MS"/>
            </a:endParaRPr>
          </a:p>
        </p:txBody>
      </p:sp>
      <p:pic>
        <p:nvPicPr>
          <p:cNvPr id="171" name="object 171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7447788" y="5780532"/>
            <a:ext cx="320040" cy="320040"/>
          </a:xfrm>
          <a:prstGeom prst="rect">
            <a:avLst/>
          </a:prstGeom>
        </p:spPr>
      </p:pic>
      <p:sp>
        <p:nvSpPr>
          <p:cNvPr id="172" name="object 172"/>
          <p:cNvSpPr txBox="1"/>
          <p:nvPr/>
        </p:nvSpPr>
        <p:spPr>
          <a:xfrm>
            <a:off x="7299959" y="6130544"/>
            <a:ext cx="2195830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852805" algn="l"/>
                <a:tab pos="1553845" algn="l"/>
              </a:tabLst>
            </a:pPr>
            <a:r>
              <a:rPr dirty="0" sz="500" spc="30" b="1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500" spc="-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3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500" spc="-1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-5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500" spc="-15" b="1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500" spc="-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500" spc="-2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500" spc="-1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-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al</a:t>
            </a:r>
            <a:r>
              <a:rPr dirty="0" sz="500" spc="30" b="1">
                <a:solidFill>
                  <a:srgbClr val="FFFFFF"/>
                </a:solidFill>
                <a:latin typeface="Trebuchet MS"/>
                <a:cs typeface="Trebuchet MS"/>
              </a:rPr>
              <a:t>og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500" spc="30" b="1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500" spc="-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500" spc="-5" b="1">
                <a:solidFill>
                  <a:srgbClr val="FFFFFF"/>
                </a:solidFill>
                <a:latin typeface="Trebuchet MS"/>
                <a:cs typeface="Trebuchet MS"/>
              </a:rPr>
              <a:t>Tra</a:t>
            </a:r>
            <a:r>
              <a:rPr dirty="0" sz="500" spc="-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500" spc="2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30" b="1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500" spc="-5" b="1">
                <a:solidFill>
                  <a:srgbClr val="FFFFFF"/>
                </a:solidFill>
                <a:latin typeface="Trebuchet MS"/>
                <a:cs typeface="Trebuchet MS"/>
              </a:rPr>
              <a:t>az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500" spc="-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Wa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 spc="-2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6540754" y="5907430"/>
            <a:ext cx="5880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440" marR="5080" indent="-91440">
              <a:lnSpc>
                <a:spcPct val="100000"/>
              </a:lnSpc>
              <a:spcBef>
                <a:spcPts val="100"/>
              </a:spcBef>
            </a:pPr>
            <a:r>
              <a:rPr dirty="0" sz="600" spc="55" b="1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600" spc="-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600" spc="10" b="1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600" spc="-20" b="1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dirty="0" sz="6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600" spc="-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600" spc="-10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600" spc="5" b="1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600" spc="15" b="1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600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600" spc="-2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600" spc="-2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600" b="1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600" spc="-15" b="1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dirty="0" sz="600" spc="-10" b="1">
                <a:solidFill>
                  <a:srgbClr val="FFFFFF"/>
                </a:solidFill>
                <a:latin typeface="Trebuchet MS"/>
                <a:cs typeface="Trebuchet MS"/>
              </a:rPr>
              <a:t>infra.</a:t>
            </a:r>
            <a:r>
              <a:rPr dirty="0" sz="600" spc="-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600" spc="10" b="1">
                <a:solidFill>
                  <a:srgbClr val="FFFFFF"/>
                </a:solidFill>
                <a:latin typeface="Trebuchet MS"/>
                <a:cs typeface="Trebuchet MS"/>
              </a:rPr>
              <a:t>tools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10161269" y="1965198"/>
            <a:ext cx="710565" cy="76200"/>
          </a:xfrm>
          <a:custGeom>
            <a:avLst/>
            <a:gdLst/>
            <a:ahLst/>
            <a:cxnLst/>
            <a:rect l="l" t="t" r="r" b="b"/>
            <a:pathLst>
              <a:path w="71056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58293" y="47625"/>
                </a:lnTo>
                <a:lnTo>
                  <a:pt x="53975" y="43306"/>
                </a:lnTo>
                <a:lnTo>
                  <a:pt x="53975" y="32892"/>
                </a:lnTo>
                <a:lnTo>
                  <a:pt x="58293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710565" h="76200">
                <a:moveTo>
                  <a:pt x="634237" y="0"/>
                </a:moveTo>
                <a:lnTo>
                  <a:pt x="634237" y="76200"/>
                </a:lnTo>
                <a:lnTo>
                  <a:pt x="691387" y="47625"/>
                </a:lnTo>
                <a:lnTo>
                  <a:pt x="652145" y="47625"/>
                </a:lnTo>
                <a:lnTo>
                  <a:pt x="656462" y="43306"/>
                </a:lnTo>
                <a:lnTo>
                  <a:pt x="656462" y="32892"/>
                </a:lnTo>
                <a:lnTo>
                  <a:pt x="652145" y="28575"/>
                </a:lnTo>
                <a:lnTo>
                  <a:pt x="691387" y="28575"/>
                </a:lnTo>
                <a:lnTo>
                  <a:pt x="634237" y="0"/>
                </a:lnTo>
                <a:close/>
              </a:path>
              <a:path w="710565" h="76200">
                <a:moveTo>
                  <a:pt x="76200" y="28575"/>
                </a:moveTo>
                <a:lnTo>
                  <a:pt x="58293" y="28575"/>
                </a:lnTo>
                <a:lnTo>
                  <a:pt x="53975" y="32892"/>
                </a:lnTo>
                <a:lnTo>
                  <a:pt x="53975" y="43306"/>
                </a:lnTo>
                <a:lnTo>
                  <a:pt x="58293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710565" h="76200">
                <a:moveTo>
                  <a:pt x="634237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634237" y="47625"/>
                </a:lnTo>
                <a:lnTo>
                  <a:pt x="634237" y="28575"/>
                </a:lnTo>
                <a:close/>
              </a:path>
              <a:path w="710565" h="76200">
                <a:moveTo>
                  <a:pt x="691387" y="28575"/>
                </a:moveTo>
                <a:lnTo>
                  <a:pt x="652145" y="28575"/>
                </a:lnTo>
                <a:lnTo>
                  <a:pt x="656462" y="32892"/>
                </a:lnTo>
                <a:lnTo>
                  <a:pt x="656462" y="43306"/>
                </a:lnTo>
                <a:lnTo>
                  <a:pt x="652145" y="47625"/>
                </a:lnTo>
                <a:lnTo>
                  <a:pt x="691387" y="47625"/>
                </a:lnTo>
                <a:lnTo>
                  <a:pt x="710437" y="38100"/>
                </a:lnTo>
                <a:lnTo>
                  <a:pt x="691387" y="285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5" name="object 175"/>
          <p:cNvGrpSpPr/>
          <p:nvPr/>
        </p:nvGrpSpPr>
        <p:grpSpPr>
          <a:xfrm>
            <a:off x="11172570" y="1684147"/>
            <a:ext cx="337185" cy="371475"/>
            <a:chOff x="11172570" y="1684147"/>
            <a:chExt cx="337185" cy="371475"/>
          </a:xfrm>
        </p:grpSpPr>
        <p:pic>
          <p:nvPicPr>
            <p:cNvPr id="176" name="object 17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1241150" y="1684147"/>
              <a:ext cx="199390" cy="200913"/>
            </a:xfrm>
            <a:prstGeom prst="rect">
              <a:avLst/>
            </a:prstGeom>
          </p:spPr>
        </p:pic>
        <p:sp>
          <p:nvSpPr>
            <p:cNvPr id="177" name="object 177"/>
            <p:cNvSpPr/>
            <p:nvPr/>
          </p:nvSpPr>
          <p:spPr>
            <a:xfrm>
              <a:off x="11182095" y="1881124"/>
              <a:ext cx="318135" cy="164465"/>
            </a:xfrm>
            <a:custGeom>
              <a:avLst/>
              <a:gdLst/>
              <a:ahLst/>
              <a:cxnLst/>
              <a:rect l="l" t="t" r="r" b="b"/>
              <a:pathLst>
                <a:path w="318134" h="164464">
                  <a:moveTo>
                    <a:pt x="0" y="164464"/>
                  </a:moveTo>
                  <a:lnTo>
                    <a:pt x="318007" y="164464"/>
                  </a:lnTo>
                  <a:lnTo>
                    <a:pt x="312400" y="121217"/>
                  </a:lnTo>
                  <a:lnTo>
                    <a:pt x="296576" y="82232"/>
                  </a:lnTo>
                  <a:lnTo>
                    <a:pt x="272037" y="49057"/>
                  </a:lnTo>
                  <a:lnTo>
                    <a:pt x="240283" y="23240"/>
                  </a:lnTo>
                  <a:lnTo>
                    <a:pt x="201755" y="6143"/>
                  </a:lnTo>
                  <a:lnTo>
                    <a:pt x="158750" y="0"/>
                  </a:lnTo>
                  <a:lnTo>
                    <a:pt x="116607" y="5894"/>
                  </a:lnTo>
                  <a:lnTo>
                    <a:pt x="78702" y="22516"/>
                  </a:lnTo>
                  <a:lnTo>
                    <a:pt x="46561" y="48275"/>
                  </a:lnTo>
                  <a:lnTo>
                    <a:pt x="21712" y="81581"/>
                  </a:lnTo>
                  <a:lnTo>
                    <a:pt x="5682" y="120841"/>
                  </a:lnTo>
                  <a:lnTo>
                    <a:pt x="0" y="16446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8" name="object 178"/>
          <p:cNvSpPr txBox="1"/>
          <p:nvPr/>
        </p:nvSpPr>
        <p:spPr>
          <a:xfrm>
            <a:off x="11056746" y="2106930"/>
            <a:ext cx="548640" cy="40703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5"/>
              </a:spcBef>
            </a:pPr>
            <a:r>
              <a:rPr dirty="0" sz="500" spc="3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500" spc="-2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500" spc="-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500" spc="-1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 spc="-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 spc="-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-90" b="1">
                <a:solidFill>
                  <a:srgbClr val="FFFFFF"/>
                </a:solidFill>
                <a:latin typeface="Trebuchet MS"/>
                <a:cs typeface="Trebuchet MS"/>
              </a:rPr>
              <a:t>|  </a:t>
            </a:r>
            <a:r>
              <a:rPr dirty="0" sz="500" spc="25" b="1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500" spc="-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500" spc="-1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dirty="0" sz="5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al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 spc="-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-90" b="1">
                <a:solidFill>
                  <a:srgbClr val="FFFFFF"/>
                </a:solidFill>
                <a:latin typeface="Trebuchet MS"/>
                <a:cs typeface="Trebuchet MS"/>
              </a:rPr>
              <a:t>|  </a:t>
            </a:r>
            <a:r>
              <a:rPr dirty="0" sz="500" spc="3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 spc="-1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ard</a:t>
            </a:r>
            <a:r>
              <a:rPr dirty="0" sz="5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-90" b="1">
                <a:solidFill>
                  <a:srgbClr val="FFFFFF"/>
                </a:solidFill>
                <a:latin typeface="Trebuchet MS"/>
                <a:cs typeface="Trebuchet MS"/>
              </a:rPr>
              <a:t>|  </a:t>
            </a:r>
            <a:r>
              <a:rPr dirty="0" sz="500" spc="3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-1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500" spc="30" b="1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500" spc="-15" b="1">
                <a:solidFill>
                  <a:srgbClr val="FFFFFF"/>
                </a:solidFill>
                <a:latin typeface="Trebuchet MS"/>
                <a:cs typeface="Trebuchet MS"/>
              </a:rPr>
              <a:t>ee</a:t>
            </a:r>
            <a:r>
              <a:rPr dirty="0" sz="500" spc="-10" b="1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5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-90" b="1">
                <a:solidFill>
                  <a:srgbClr val="FFFFFF"/>
                </a:solidFill>
                <a:latin typeface="Trebuchet MS"/>
                <a:cs typeface="Trebuchet MS"/>
              </a:rPr>
              <a:t>|  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5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500" spc="-1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-5" b="1">
                <a:solidFill>
                  <a:srgbClr val="FFFFFF"/>
                </a:solidFill>
                <a:latin typeface="Trebuchet MS"/>
                <a:cs typeface="Trebuchet MS"/>
              </a:rPr>
              <a:t>rs</a:t>
            </a:r>
            <a:endParaRPr sz="500">
              <a:latin typeface="Trebuchet MS"/>
              <a:cs typeface="Trebuchet MS"/>
            </a:endParaRPr>
          </a:p>
        </p:txBody>
      </p:sp>
      <p:grpSp>
        <p:nvGrpSpPr>
          <p:cNvPr id="179" name="object 179"/>
          <p:cNvGrpSpPr/>
          <p:nvPr/>
        </p:nvGrpSpPr>
        <p:grpSpPr>
          <a:xfrm>
            <a:off x="10919206" y="2593594"/>
            <a:ext cx="906144" cy="784225"/>
            <a:chOff x="10919206" y="2593594"/>
            <a:chExt cx="906144" cy="784225"/>
          </a:xfrm>
        </p:grpSpPr>
        <p:sp>
          <p:nvSpPr>
            <p:cNvPr id="180" name="object 180"/>
            <p:cNvSpPr/>
            <p:nvPr/>
          </p:nvSpPr>
          <p:spPr>
            <a:xfrm>
              <a:off x="10925556" y="2599944"/>
              <a:ext cx="893444" cy="771525"/>
            </a:xfrm>
            <a:custGeom>
              <a:avLst/>
              <a:gdLst/>
              <a:ahLst/>
              <a:cxnLst/>
              <a:rect l="l" t="t" r="r" b="b"/>
              <a:pathLst>
                <a:path w="893445" h="771525">
                  <a:moveTo>
                    <a:pt x="851535" y="0"/>
                  </a:moveTo>
                  <a:lnTo>
                    <a:pt x="41528" y="0"/>
                  </a:lnTo>
                  <a:lnTo>
                    <a:pt x="25342" y="3256"/>
                  </a:lnTo>
                  <a:lnTo>
                    <a:pt x="12144" y="12144"/>
                  </a:lnTo>
                  <a:lnTo>
                    <a:pt x="3256" y="25342"/>
                  </a:lnTo>
                  <a:lnTo>
                    <a:pt x="0" y="41528"/>
                  </a:lnTo>
                  <a:lnTo>
                    <a:pt x="0" y="729614"/>
                  </a:lnTo>
                  <a:lnTo>
                    <a:pt x="3256" y="745801"/>
                  </a:lnTo>
                  <a:lnTo>
                    <a:pt x="12144" y="758999"/>
                  </a:lnTo>
                  <a:lnTo>
                    <a:pt x="25342" y="767887"/>
                  </a:lnTo>
                  <a:lnTo>
                    <a:pt x="41528" y="771143"/>
                  </a:lnTo>
                  <a:lnTo>
                    <a:pt x="851535" y="771143"/>
                  </a:lnTo>
                  <a:lnTo>
                    <a:pt x="867721" y="767887"/>
                  </a:lnTo>
                  <a:lnTo>
                    <a:pt x="880919" y="758999"/>
                  </a:lnTo>
                  <a:lnTo>
                    <a:pt x="889807" y="745801"/>
                  </a:lnTo>
                  <a:lnTo>
                    <a:pt x="893064" y="729614"/>
                  </a:lnTo>
                  <a:lnTo>
                    <a:pt x="893064" y="41528"/>
                  </a:lnTo>
                  <a:lnTo>
                    <a:pt x="889807" y="25342"/>
                  </a:lnTo>
                  <a:lnTo>
                    <a:pt x="880919" y="12144"/>
                  </a:lnTo>
                  <a:lnTo>
                    <a:pt x="867721" y="3256"/>
                  </a:lnTo>
                  <a:lnTo>
                    <a:pt x="851535" y="0"/>
                  </a:lnTo>
                  <a:close/>
                </a:path>
              </a:pathLst>
            </a:custGeom>
            <a:solidFill>
              <a:srgbClr val="D7B83D">
                <a:alpha val="2784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/>
            <p:cNvSpPr/>
            <p:nvPr/>
          </p:nvSpPr>
          <p:spPr>
            <a:xfrm>
              <a:off x="10925556" y="2599944"/>
              <a:ext cx="893444" cy="771525"/>
            </a:xfrm>
            <a:custGeom>
              <a:avLst/>
              <a:gdLst/>
              <a:ahLst/>
              <a:cxnLst/>
              <a:rect l="l" t="t" r="r" b="b"/>
              <a:pathLst>
                <a:path w="893445" h="771525">
                  <a:moveTo>
                    <a:pt x="0" y="41528"/>
                  </a:moveTo>
                  <a:lnTo>
                    <a:pt x="3256" y="25342"/>
                  </a:lnTo>
                  <a:lnTo>
                    <a:pt x="12144" y="12144"/>
                  </a:lnTo>
                  <a:lnTo>
                    <a:pt x="25342" y="3256"/>
                  </a:lnTo>
                  <a:lnTo>
                    <a:pt x="41528" y="0"/>
                  </a:lnTo>
                  <a:lnTo>
                    <a:pt x="851535" y="0"/>
                  </a:lnTo>
                  <a:lnTo>
                    <a:pt x="867721" y="3256"/>
                  </a:lnTo>
                  <a:lnTo>
                    <a:pt x="880919" y="12144"/>
                  </a:lnTo>
                  <a:lnTo>
                    <a:pt x="889807" y="25342"/>
                  </a:lnTo>
                  <a:lnTo>
                    <a:pt x="893064" y="41528"/>
                  </a:lnTo>
                  <a:lnTo>
                    <a:pt x="893064" y="729614"/>
                  </a:lnTo>
                  <a:lnTo>
                    <a:pt x="889807" y="745801"/>
                  </a:lnTo>
                  <a:lnTo>
                    <a:pt x="880919" y="758999"/>
                  </a:lnTo>
                  <a:lnTo>
                    <a:pt x="867721" y="767887"/>
                  </a:lnTo>
                  <a:lnTo>
                    <a:pt x="851535" y="771143"/>
                  </a:lnTo>
                  <a:lnTo>
                    <a:pt x="41528" y="771143"/>
                  </a:lnTo>
                  <a:lnTo>
                    <a:pt x="25342" y="767887"/>
                  </a:lnTo>
                  <a:lnTo>
                    <a:pt x="12144" y="758999"/>
                  </a:lnTo>
                  <a:lnTo>
                    <a:pt x="3256" y="745801"/>
                  </a:lnTo>
                  <a:lnTo>
                    <a:pt x="0" y="729614"/>
                  </a:lnTo>
                  <a:lnTo>
                    <a:pt x="0" y="41528"/>
                  </a:lnTo>
                  <a:close/>
                </a:path>
              </a:pathLst>
            </a:custGeom>
            <a:ln w="12700">
              <a:solidFill>
                <a:srgbClr val="D7B83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2" name="object 182"/>
          <p:cNvSpPr txBox="1"/>
          <p:nvPr/>
        </p:nvSpPr>
        <p:spPr>
          <a:xfrm>
            <a:off x="10937978" y="2795143"/>
            <a:ext cx="868680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43510" marR="41275" indent="-91440">
              <a:lnSpc>
                <a:spcPct val="100000"/>
              </a:lnSpc>
              <a:spcBef>
                <a:spcPts val="105"/>
              </a:spcBef>
            </a:pPr>
            <a:r>
              <a:rPr dirty="0" sz="1100" spc="2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100" spc="15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100" spc="35" b="1">
                <a:solidFill>
                  <a:srgbClr val="FFFFFF"/>
                </a:solidFill>
                <a:latin typeface="Trebuchet MS"/>
                <a:cs typeface="Trebuchet MS"/>
              </a:rPr>
              <a:t>gmen</a:t>
            </a:r>
            <a:r>
              <a:rPr dirty="0" sz="1100" spc="1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100" b="1">
                <a:solidFill>
                  <a:srgbClr val="FFFFFF"/>
                </a:solidFill>
                <a:latin typeface="Trebuchet MS"/>
                <a:cs typeface="Trebuchet MS"/>
              </a:rPr>
              <a:t>ed  </a:t>
            </a:r>
            <a:r>
              <a:rPr dirty="0" sz="1100" spc="5" b="1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83" name="object 183"/>
          <p:cNvGrpSpPr/>
          <p:nvPr/>
        </p:nvGrpSpPr>
        <p:grpSpPr>
          <a:xfrm>
            <a:off x="10919206" y="4590034"/>
            <a:ext cx="906144" cy="784225"/>
            <a:chOff x="10919206" y="4590034"/>
            <a:chExt cx="906144" cy="784225"/>
          </a:xfrm>
        </p:grpSpPr>
        <p:sp>
          <p:nvSpPr>
            <p:cNvPr id="184" name="object 184"/>
            <p:cNvSpPr/>
            <p:nvPr/>
          </p:nvSpPr>
          <p:spPr>
            <a:xfrm>
              <a:off x="10925556" y="4596384"/>
              <a:ext cx="893444" cy="771525"/>
            </a:xfrm>
            <a:custGeom>
              <a:avLst/>
              <a:gdLst/>
              <a:ahLst/>
              <a:cxnLst/>
              <a:rect l="l" t="t" r="r" b="b"/>
              <a:pathLst>
                <a:path w="893445" h="771525">
                  <a:moveTo>
                    <a:pt x="851535" y="0"/>
                  </a:moveTo>
                  <a:lnTo>
                    <a:pt x="41528" y="0"/>
                  </a:lnTo>
                  <a:lnTo>
                    <a:pt x="25342" y="3256"/>
                  </a:lnTo>
                  <a:lnTo>
                    <a:pt x="12144" y="12144"/>
                  </a:lnTo>
                  <a:lnTo>
                    <a:pt x="3256" y="25342"/>
                  </a:lnTo>
                  <a:lnTo>
                    <a:pt x="0" y="41529"/>
                  </a:lnTo>
                  <a:lnTo>
                    <a:pt x="0" y="729615"/>
                  </a:lnTo>
                  <a:lnTo>
                    <a:pt x="3256" y="745801"/>
                  </a:lnTo>
                  <a:lnTo>
                    <a:pt x="12144" y="758999"/>
                  </a:lnTo>
                  <a:lnTo>
                    <a:pt x="25342" y="767887"/>
                  </a:lnTo>
                  <a:lnTo>
                    <a:pt x="41528" y="771144"/>
                  </a:lnTo>
                  <a:lnTo>
                    <a:pt x="851535" y="771144"/>
                  </a:lnTo>
                  <a:lnTo>
                    <a:pt x="867721" y="767887"/>
                  </a:lnTo>
                  <a:lnTo>
                    <a:pt x="880919" y="758999"/>
                  </a:lnTo>
                  <a:lnTo>
                    <a:pt x="889807" y="745801"/>
                  </a:lnTo>
                  <a:lnTo>
                    <a:pt x="893064" y="729615"/>
                  </a:lnTo>
                  <a:lnTo>
                    <a:pt x="893064" y="41529"/>
                  </a:lnTo>
                  <a:lnTo>
                    <a:pt x="889807" y="25342"/>
                  </a:lnTo>
                  <a:lnTo>
                    <a:pt x="880919" y="12144"/>
                  </a:lnTo>
                  <a:lnTo>
                    <a:pt x="867721" y="3256"/>
                  </a:lnTo>
                  <a:lnTo>
                    <a:pt x="851535" y="0"/>
                  </a:lnTo>
                  <a:close/>
                </a:path>
              </a:pathLst>
            </a:custGeom>
            <a:solidFill>
              <a:srgbClr val="D7B83D">
                <a:alpha val="2784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/>
            <p:cNvSpPr/>
            <p:nvPr/>
          </p:nvSpPr>
          <p:spPr>
            <a:xfrm>
              <a:off x="10925556" y="4596384"/>
              <a:ext cx="893444" cy="771525"/>
            </a:xfrm>
            <a:custGeom>
              <a:avLst/>
              <a:gdLst/>
              <a:ahLst/>
              <a:cxnLst/>
              <a:rect l="l" t="t" r="r" b="b"/>
              <a:pathLst>
                <a:path w="893445" h="771525">
                  <a:moveTo>
                    <a:pt x="0" y="41529"/>
                  </a:moveTo>
                  <a:lnTo>
                    <a:pt x="3256" y="25342"/>
                  </a:lnTo>
                  <a:lnTo>
                    <a:pt x="12144" y="12144"/>
                  </a:lnTo>
                  <a:lnTo>
                    <a:pt x="25342" y="3256"/>
                  </a:lnTo>
                  <a:lnTo>
                    <a:pt x="41528" y="0"/>
                  </a:lnTo>
                  <a:lnTo>
                    <a:pt x="851535" y="0"/>
                  </a:lnTo>
                  <a:lnTo>
                    <a:pt x="867721" y="3256"/>
                  </a:lnTo>
                  <a:lnTo>
                    <a:pt x="880919" y="12144"/>
                  </a:lnTo>
                  <a:lnTo>
                    <a:pt x="889807" y="25342"/>
                  </a:lnTo>
                  <a:lnTo>
                    <a:pt x="893064" y="41529"/>
                  </a:lnTo>
                  <a:lnTo>
                    <a:pt x="893064" y="729615"/>
                  </a:lnTo>
                  <a:lnTo>
                    <a:pt x="889807" y="745801"/>
                  </a:lnTo>
                  <a:lnTo>
                    <a:pt x="880919" y="758999"/>
                  </a:lnTo>
                  <a:lnTo>
                    <a:pt x="867721" y="767887"/>
                  </a:lnTo>
                  <a:lnTo>
                    <a:pt x="851535" y="771144"/>
                  </a:lnTo>
                  <a:lnTo>
                    <a:pt x="41528" y="771144"/>
                  </a:lnTo>
                  <a:lnTo>
                    <a:pt x="25342" y="767887"/>
                  </a:lnTo>
                  <a:lnTo>
                    <a:pt x="12144" y="758999"/>
                  </a:lnTo>
                  <a:lnTo>
                    <a:pt x="3256" y="745801"/>
                  </a:lnTo>
                  <a:lnTo>
                    <a:pt x="0" y="729615"/>
                  </a:lnTo>
                  <a:lnTo>
                    <a:pt x="0" y="41529"/>
                  </a:lnTo>
                  <a:close/>
                </a:path>
              </a:pathLst>
            </a:custGeom>
            <a:ln w="12700">
              <a:solidFill>
                <a:srgbClr val="D7B83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6" name="object 186"/>
          <p:cNvSpPr txBox="1"/>
          <p:nvPr/>
        </p:nvSpPr>
        <p:spPr>
          <a:xfrm>
            <a:off x="10937978" y="4875657"/>
            <a:ext cx="8686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785">
              <a:lnSpc>
                <a:spcPct val="100000"/>
              </a:lnSpc>
              <a:spcBef>
                <a:spcPts val="100"/>
              </a:spcBef>
            </a:pPr>
            <a:r>
              <a:rPr dirty="0" sz="1100" spc="40" b="1">
                <a:solidFill>
                  <a:srgbClr val="FFFFFF"/>
                </a:solidFill>
                <a:latin typeface="Trebuchet MS"/>
                <a:cs typeface="Trebuchet MS"/>
              </a:rPr>
              <a:t>BI</a:t>
            </a:r>
            <a:r>
              <a:rPr dirty="0" sz="1100" spc="-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100" spc="30" b="1">
                <a:solidFill>
                  <a:srgbClr val="FFFFFF"/>
                </a:solidFill>
                <a:latin typeface="Trebuchet MS"/>
                <a:cs typeface="Trebuchet MS"/>
              </a:rPr>
              <a:t>oo</a:t>
            </a:r>
            <a:r>
              <a:rPr dirty="0" sz="1100" spc="25" b="1">
                <a:solidFill>
                  <a:srgbClr val="FFFFFF"/>
                </a:solidFill>
                <a:latin typeface="Trebuchet MS"/>
                <a:cs typeface="Trebuchet MS"/>
              </a:rPr>
              <a:t>ls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87" name="object 187"/>
          <p:cNvGrpSpPr/>
          <p:nvPr/>
        </p:nvGrpSpPr>
        <p:grpSpPr>
          <a:xfrm>
            <a:off x="10919206" y="5530341"/>
            <a:ext cx="906144" cy="784225"/>
            <a:chOff x="10919206" y="5530341"/>
            <a:chExt cx="906144" cy="784225"/>
          </a:xfrm>
        </p:grpSpPr>
        <p:sp>
          <p:nvSpPr>
            <p:cNvPr id="188" name="object 188"/>
            <p:cNvSpPr/>
            <p:nvPr/>
          </p:nvSpPr>
          <p:spPr>
            <a:xfrm>
              <a:off x="10925556" y="5536691"/>
              <a:ext cx="893444" cy="771525"/>
            </a:xfrm>
            <a:custGeom>
              <a:avLst/>
              <a:gdLst/>
              <a:ahLst/>
              <a:cxnLst/>
              <a:rect l="l" t="t" r="r" b="b"/>
              <a:pathLst>
                <a:path w="893445" h="771525">
                  <a:moveTo>
                    <a:pt x="851535" y="0"/>
                  </a:moveTo>
                  <a:lnTo>
                    <a:pt x="41528" y="0"/>
                  </a:lnTo>
                  <a:lnTo>
                    <a:pt x="25342" y="3256"/>
                  </a:lnTo>
                  <a:lnTo>
                    <a:pt x="12144" y="12144"/>
                  </a:lnTo>
                  <a:lnTo>
                    <a:pt x="3256" y="25342"/>
                  </a:lnTo>
                  <a:lnTo>
                    <a:pt x="0" y="41529"/>
                  </a:lnTo>
                  <a:lnTo>
                    <a:pt x="0" y="729602"/>
                  </a:lnTo>
                  <a:lnTo>
                    <a:pt x="3256" y="745769"/>
                  </a:lnTo>
                  <a:lnTo>
                    <a:pt x="12144" y="758974"/>
                  </a:lnTo>
                  <a:lnTo>
                    <a:pt x="25342" y="767878"/>
                  </a:lnTo>
                  <a:lnTo>
                    <a:pt x="41528" y="771144"/>
                  </a:lnTo>
                  <a:lnTo>
                    <a:pt x="851535" y="771144"/>
                  </a:lnTo>
                  <a:lnTo>
                    <a:pt x="867721" y="767878"/>
                  </a:lnTo>
                  <a:lnTo>
                    <a:pt x="880919" y="758974"/>
                  </a:lnTo>
                  <a:lnTo>
                    <a:pt x="889807" y="745769"/>
                  </a:lnTo>
                  <a:lnTo>
                    <a:pt x="893064" y="729602"/>
                  </a:lnTo>
                  <a:lnTo>
                    <a:pt x="893064" y="41529"/>
                  </a:lnTo>
                  <a:lnTo>
                    <a:pt x="889807" y="25342"/>
                  </a:lnTo>
                  <a:lnTo>
                    <a:pt x="880919" y="12144"/>
                  </a:lnTo>
                  <a:lnTo>
                    <a:pt x="867721" y="3256"/>
                  </a:lnTo>
                  <a:lnTo>
                    <a:pt x="851535" y="0"/>
                  </a:lnTo>
                  <a:close/>
                </a:path>
              </a:pathLst>
            </a:custGeom>
            <a:solidFill>
              <a:srgbClr val="D7B83D">
                <a:alpha val="27842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/>
            <p:cNvSpPr/>
            <p:nvPr/>
          </p:nvSpPr>
          <p:spPr>
            <a:xfrm>
              <a:off x="10925556" y="5536691"/>
              <a:ext cx="893444" cy="771525"/>
            </a:xfrm>
            <a:custGeom>
              <a:avLst/>
              <a:gdLst/>
              <a:ahLst/>
              <a:cxnLst/>
              <a:rect l="l" t="t" r="r" b="b"/>
              <a:pathLst>
                <a:path w="893445" h="771525">
                  <a:moveTo>
                    <a:pt x="0" y="41529"/>
                  </a:moveTo>
                  <a:lnTo>
                    <a:pt x="3256" y="25342"/>
                  </a:lnTo>
                  <a:lnTo>
                    <a:pt x="12144" y="12144"/>
                  </a:lnTo>
                  <a:lnTo>
                    <a:pt x="25342" y="3256"/>
                  </a:lnTo>
                  <a:lnTo>
                    <a:pt x="41528" y="0"/>
                  </a:lnTo>
                  <a:lnTo>
                    <a:pt x="851535" y="0"/>
                  </a:lnTo>
                  <a:lnTo>
                    <a:pt x="867721" y="3256"/>
                  </a:lnTo>
                  <a:lnTo>
                    <a:pt x="880919" y="12144"/>
                  </a:lnTo>
                  <a:lnTo>
                    <a:pt x="889807" y="25342"/>
                  </a:lnTo>
                  <a:lnTo>
                    <a:pt x="893064" y="41529"/>
                  </a:lnTo>
                  <a:lnTo>
                    <a:pt x="893064" y="729602"/>
                  </a:lnTo>
                  <a:lnTo>
                    <a:pt x="889807" y="745769"/>
                  </a:lnTo>
                  <a:lnTo>
                    <a:pt x="880919" y="758974"/>
                  </a:lnTo>
                  <a:lnTo>
                    <a:pt x="867721" y="767878"/>
                  </a:lnTo>
                  <a:lnTo>
                    <a:pt x="851535" y="771144"/>
                  </a:lnTo>
                  <a:lnTo>
                    <a:pt x="41528" y="771144"/>
                  </a:lnTo>
                  <a:lnTo>
                    <a:pt x="25342" y="767878"/>
                  </a:lnTo>
                  <a:lnTo>
                    <a:pt x="12144" y="758974"/>
                  </a:lnTo>
                  <a:lnTo>
                    <a:pt x="3256" y="745769"/>
                  </a:lnTo>
                  <a:lnTo>
                    <a:pt x="0" y="729602"/>
                  </a:lnTo>
                  <a:lnTo>
                    <a:pt x="0" y="41529"/>
                  </a:lnTo>
                  <a:close/>
                </a:path>
              </a:pathLst>
            </a:custGeom>
            <a:ln w="12700">
              <a:solidFill>
                <a:srgbClr val="D7B83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0" name="object 190"/>
          <p:cNvSpPr txBox="1"/>
          <p:nvPr/>
        </p:nvSpPr>
        <p:spPr>
          <a:xfrm>
            <a:off x="10937978" y="5648959"/>
            <a:ext cx="868680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6850" marR="187960" indent="2540">
              <a:lnSpc>
                <a:spcPct val="100000"/>
              </a:lnSpc>
              <a:spcBef>
                <a:spcPts val="100"/>
              </a:spcBef>
            </a:pPr>
            <a:r>
              <a:rPr dirty="0" sz="1100" spc="20" b="1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100" spc="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1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100" spc="-1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100" spc="-15" b="1">
                <a:solidFill>
                  <a:srgbClr val="FFFFFF"/>
                </a:solidFill>
                <a:latin typeface="Trebuchet MS"/>
                <a:cs typeface="Trebuchet MS"/>
              </a:rPr>
              <a:t>ienc</a:t>
            </a:r>
            <a:r>
              <a:rPr dirty="0" sz="1100" spc="-25" b="1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dirty="0" sz="1100" spc="20" b="1">
                <a:solidFill>
                  <a:srgbClr val="FFFFFF"/>
                </a:solidFill>
                <a:latin typeface="Trebuchet MS"/>
                <a:cs typeface="Trebuchet MS"/>
              </a:rPr>
              <a:t>tools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10975085" y="4103370"/>
            <a:ext cx="398145" cy="76200"/>
          </a:xfrm>
          <a:custGeom>
            <a:avLst/>
            <a:gdLst/>
            <a:ahLst/>
            <a:cxnLst/>
            <a:rect l="l" t="t" r="r" b="b"/>
            <a:pathLst>
              <a:path w="398145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7624"/>
                </a:lnTo>
                <a:lnTo>
                  <a:pt x="58293" y="47624"/>
                </a:lnTo>
                <a:lnTo>
                  <a:pt x="53975" y="43306"/>
                </a:lnTo>
                <a:lnTo>
                  <a:pt x="53975" y="32892"/>
                </a:lnTo>
                <a:lnTo>
                  <a:pt x="58293" y="28574"/>
                </a:lnTo>
                <a:lnTo>
                  <a:pt x="76200" y="28574"/>
                </a:lnTo>
                <a:lnTo>
                  <a:pt x="76200" y="0"/>
                </a:lnTo>
                <a:close/>
              </a:path>
              <a:path w="398145" h="76200">
                <a:moveTo>
                  <a:pt x="321945" y="0"/>
                </a:moveTo>
                <a:lnTo>
                  <a:pt x="321945" y="76199"/>
                </a:lnTo>
                <a:lnTo>
                  <a:pt x="379095" y="47624"/>
                </a:lnTo>
                <a:lnTo>
                  <a:pt x="339979" y="47624"/>
                </a:lnTo>
                <a:lnTo>
                  <a:pt x="344170" y="43306"/>
                </a:lnTo>
                <a:lnTo>
                  <a:pt x="344170" y="32892"/>
                </a:lnTo>
                <a:lnTo>
                  <a:pt x="339979" y="28574"/>
                </a:lnTo>
                <a:lnTo>
                  <a:pt x="379095" y="28574"/>
                </a:lnTo>
                <a:lnTo>
                  <a:pt x="321945" y="0"/>
                </a:lnTo>
                <a:close/>
              </a:path>
              <a:path w="398145" h="76200">
                <a:moveTo>
                  <a:pt x="76200" y="28574"/>
                </a:moveTo>
                <a:lnTo>
                  <a:pt x="58293" y="28574"/>
                </a:lnTo>
                <a:lnTo>
                  <a:pt x="53975" y="32892"/>
                </a:lnTo>
                <a:lnTo>
                  <a:pt x="53975" y="43306"/>
                </a:lnTo>
                <a:lnTo>
                  <a:pt x="58293" y="47624"/>
                </a:lnTo>
                <a:lnTo>
                  <a:pt x="76200" y="47624"/>
                </a:lnTo>
                <a:lnTo>
                  <a:pt x="76200" y="28574"/>
                </a:lnTo>
                <a:close/>
              </a:path>
              <a:path w="398145" h="76200">
                <a:moveTo>
                  <a:pt x="321945" y="28574"/>
                </a:moveTo>
                <a:lnTo>
                  <a:pt x="76200" y="28574"/>
                </a:lnTo>
                <a:lnTo>
                  <a:pt x="76200" y="47624"/>
                </a:lnTo>
                <a:lnTo>
                  <a:pt x="321945" y="47624"/>
                </a:lnTo>
                <a:lnTo>
                  <a:pt x="321945" y="28574"/>
                </a:lnTo>
                <a:close/>
              </a:path>
              <a:path w="398145" h="76200">
                <a:moveTo>
                  <a:pt x="379095" y="28574"/>
                </a:moveTo>
                <a:lnTo>
                  <a:pt x="339979" y="28574"/>
                </a:lnTo>
                <a:lnTo>
                  <a:pt x="344170" y="32892"/>
                </a:lnTo>
                <a:lnTo>
                  <a:pt x="344170" y="43306"/>
                </a:lnTo>
                <a:lnTo>
                  <a:pt x="339979" y="47624"/>
                </a:lnTo>
                <a:lnTo>
                  <a:pt x="379095" y="47624"/>
                </a:lnTo>
                <a:lnTo>
                  <a:pt x="398145" y="38099"/>
                </a:lnTo>
                <a:lnTo>
                  <a:pt x="379095" y="285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2" name="object 192"/>
          <p:cNvGrpSpPr/>
          <p:nvPr/>
        </p:nvGrpSpPr>
        <p:grpSpPr>
          <a:xfrm>
            <a:off x="11439270" y="3868039"/>
            <a:ext cx="337185" cy="371475"/>
            <a:chOff x="11439270" y="3868039"/>
            <a:chExt cx="337185" cy="371475"/>
          </a:xfrm>
        </p:grpSpPr>
        <p:pic>
          <p:nvPicPr>
            <p:cNvPr id="193" name="object 19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1507850" y="3868039"/>
              <a:ext cx="199390" cy="200913"/>
            </a:xfrm>
            <a:prstGeom prst="rect">
              <a:avLst/>
            </a:prstGeom>
          </p:spPr>
        </p:pic>
        <p:sp>
          <p:nvSpPr>
            <p:cNvPr id="194" name="object 194"/>
            <p:cNvSpPr/>
            <p:nvPr/>
          </p:nvSpPr>
          <p:spPr>
            <a:xfrm>
              <a:off x="11448795" y="4065016"/>
              <a:ext cx="318135" cy="164465"/>
            </a:xfrm>
            <a:custGeom>
              <a:avLst/>
              <a:gdLst/>
              <a:ahLst/>
              <a:cxnLst/>
              <a:rect l="l" t="t" r="r" b="b"/>
              <a:pathLst>
                <a:path w="318134" h="164464">
                  <a:moveTo>
                    <a:pt x="0" y="164464"/>
                  </a:moveTo>
                  <a:lnTo>
                    <a:pt x="318007" y="164464"/>
                  </a:lnTo>
                  <a:lnTo>
                    <a:pt x="312400" y="121217"/>
                  </a:lnTo>
                  <a:lnTo>
                    <a:pt x="296576" y="82232"/>
                  </a:lnTo>
                  <a:lnTo>
                    <a:pt x="272037" y="49057"/>
                  </a:lnTo>
                  <a:lnTo>
                    <a:pt x="240283" y="23240"/>
                  </a:lnTo>
                  <a:lnTo>
                    <a:pt x="201755" y="6143"/>
                  </a:lnTo>
                  <a:lnTo>
                    <a:pt x="158750" y="0"/>
                  </a:lnTo>
                  <a:lnTo>
                    <a:pt x="116607" y="5894"/>
                  </a:lnTo>
                  <a:lnTo>
                    <a:pt x="78702" y="22516"/>
                  </a:lnTo>
                  <a:lnTo>
                    <a:pt x="46561" y="48275"/>
                  </a:lnTo>
                  <a:lnTo>
                    <a:pt x="21712" y="81581"/>
                  </a:lnTo>
                  <a:lnTo>
                    <a:pt x="5682" y="120841"/>
                  </a:lnTo>
                  <a:lnTo>
                    <a:pt x="0" y="16446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5" name="object 195"/>
          <p:cNvSpPr txBox="1"/>
          <p:nvPr/>
        </p:nvSpPr>
        <p:spPr>
          <a:xfrm>
            <a:off x="10239882" y="1750822"/>
            <a:ext cx="586740" cy="178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9375" marR="5080" indent="-67310">
              <a:lnSpc>
                <a:spcPct val="100000"/>
              </a:lnSpc>
              <a:spcBef>
                <a:spcPts val="105"/>
              </a:spcBef>
            </a:pPr>
            <a:r>
              <a:rPr dirty="0" sz="500" spc="-20" b="1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500" spc="-1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500" spc="-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500" spc="-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rod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500" spc="-2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s  </a:t>
            </a:r>
            <a:r>
              <a:rPr dirty="0" sz="500" spc="10" b="1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500" spc="-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ge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500" spc="-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-5" b="1">
                <a:solidFill>
                  <a:srgbClr val="FFFFFF"/>
                </a:solidFill>
                <a:latin typeface="Trebuchet MS"/>
                <a:cs typeface="Trebuchet MS"/>
              </a:rPr>
              <a:t>ac</a:t>
            </a:r>
            <a:r>
              <a:rPr dirty="0" sz="500" spc="-20" b="1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500" spc="-1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5" b="1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endParaRPr sz="500">
              <a:latin typeface="Trebuchet MS"/>
              <a:cs typeface="Trebuchet MS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11014709" y="3951859"/>
            <a:ext cx="337185" cy="102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" spc="35" b="1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500" spc="40" b="1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dirty="0" sz="500" spc="-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500" spc="-3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500" spc="15" b="1">
                <a:solidFill>
                  <a:srgbClr val="FFFFFF"/>
                </a:solidFill>
                <a:latin typeface="Trebuchet MS"/>
                <a:cs typeface="Trebuchet MS"/>
              </a:rPr>
              <a:t>q</a:t>
            </a:r>
            <a:r>
              <a:rPr dirty="0" sz="500" b="1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500" spc="-1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500" spc="-5" b="1">
                <a:solidFill>
                  <a:srgbClr val="FFFFFF"/>
                </a:solidFill>
                <a:latin typeface="Trebuchet MS"/>
                <a:cs typeface="Trebuchet MS"/>
              </a:rPr>
              <a:t>ry</a:t>
            </a:r>
            <a:endParaRPr sz="500">
              <a:latin typeface="Trebuchet MS"/>
              <a:cs typeface="Trebuchet MS"/>
            </a:endParaRPr>
          </a:p>
        </p:txBody>
      </p:sp>
      <p:pic>
        <p:nvPicPr>
          <p:cNvPr id="197" name="object 197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7491983" y="1754123"/>
            <a:ext cx="324611" cy="324612"/>
          </a:xfrm>
          <a:prstGeom prst="rect">
            <a:avLst/>
          </a:prstGeom>
        </p:spPr>
      </p:pic>
      <p:sp>
        <p:nvSpPr>
          <p:cNvPr id="198" name="object 198"/>
          <p:cNvSpPr/>
          <p:nvPr/>
        </p:nvSpPr>
        <p:spPr>
          <a:xfrm>
            <a:off x="11028882" y="6452243"/>
            <a:ext cx="852805" cy="160020"/>
          </a:xfrm>
          <a:custGeom>
            <a:avLst/>
            <a:gdLst/>
            <a:ahLst/>
            <a:cxnLst/>
            <a:rect l="l" t="t" r="r" b="b"/>
            <a:pathLst>
              <a:path w="852804" h="160020">
                <a:moveTo>
                  <a:pt x="92587" y="0"/>
                </a:moveTo>
                <a:lnTo>
                  <a:pt x="51284" y="7121"/>
                </a:lnTo>
                <a:lnTo>
                  <a:pt x="22439" y="25692"/>
                </a:lnTo>
                <a:lnTo>
                  <a:pt x="5521" y="51522"/>
                </a:lnTo>
                <a:lnTo>
                  <a:pt x="0" y="80423"/>
                </a:lnTo>
                <a:lnTo>
                  <a:pt x="1529" y="96846"/>
                </a:lnTo>
                <a:lnTo>
                  <a:pt x="22869" y="137096"/>
                </a:lnTo>
                <a:lnTo>
                  <a:pt x="68404" y="158164"/>
                </a:lnTo>
                <a:lnTo>
                  <a:pt x="88039" y="159549"/>
                </a:lnTo>
                <a:lnTo>
                  <a:pt x="105294" y="158567"/>
                </a:lnTo>
                <a:lnTo>
                  <a:pt x="120372" y="156142"/>
                </a:lnTo>
                <a:lnTo>
                  <a:pt x="132722" y="153052"/>
                </a:lnTo>
                <a:lnTo>
                  <a:pt x="141791" y="150075"/>
                </a:lnTo>
                <a:lnTo>
                  <a:pt x="144000" y="149296"/>
                </a:lnTo>
                <a:lnTo>
                  <a:pt x="144000" y="136404"/>
                </a:lnTo>
                <a:lnTo>
                  <a:pt x="89858" y="136404"/>
                </a:lnTo>
                <a:lnTo>
                  <a:pt x="64329" y="132383"/>
                </a:lnTo>
                <a:lnTo>
                  <a:pt x="44823" y="120949"/>
                </a:lnTo>
                <a:lnTo>
                  <a:pt x="32365" y="103041"/>
                </a:lnTo>
                <a:lnTo>
                  <a:pt x="27984" y="79601"/>
                </a:lnTo>
                <a:lnTo>
                  <a:pt x="32506" y="56363"/>
                </a:lnTo>
                <a:lnTo>
                  <a:pt x="45364" y="38605"/>
                </a:lnTo>
                <a:lnTo>
                  <a:pt x="65499" y="27263"/>
                </a:lnTo>
                <a:lnTo>
                  <a:pt x="91850" y="23274"/>
                </a:lnTo>
                <a:lnTo>
                  <a:pt x="135059" y="23274"/>
                </a:lnTo>
                <a:lnTo>
                  <a:pt x="139538" y="9344"/>
                </a:lnTo>
                <a:lnTo>
                  <a:pt x="136853" y="8089"/>
                </a:lnTo>
                <a:lnTo>
                  <a:pt x="129376" y="5256"/>
                </a:lnTo>
                <a:lnTo>
                  <a:pt x="119203" y="2649"/>
                </a:lnTo>
                <a:lnTo>
                  <a:pt x="106788" y="740"/>
                </a:lnTo>
                <a:lnTo>
                  <a:pt x="92587" y="0"/>
                </a:lnTo>
                <a:close/>
              </a:path>
              <a:path w="852804" h="160020">
                <a:moveTo>
                  <a:pt x="117319" y="75621"/>
                </a:moveTo>
                <a:lnTo>
                  <a:pt x="117275" y="132770"/>
                </a:lnTo>
                <a:lnTo>
                  <a:pt x="89858" y="136404"/>
                </a:lnTo>
                <a:lnTo>
                  <a:pt x="144000" y="136404"/>
                </a:lnTo>
                <a:lnTo>
                  <a:pt x="144000" y="75708"/>
                </a:lnTo>
                <a:lnTo>
                  <a:pt x="117319" y="75621"/>
                </a:lnTo>
                <a:close/>
              </a:path>
              <a:path w="852804" h="160020">
                <a:moveTo>
                  <a:pt x="135059" y="23274"/>
                </a:moveTo>
                <a:lnTo>
                  <a:pt x="91850" y="23274"/>
                </a:lnTo>
                <a:lnTo>
                  <a:pt x="102296" y="23688"/>
                </a:lnTo>
                <a:lnTo>
                  <a:pt x="111780" y="24962"/>
                </a:lnTo>
                <a:lnTo>
                  <a:pt x="120557" y="27144"/>
                </a:lnTo>
                <a:lnTo>
                  <a:pt x="128883" y="30283"/>
                </a:lnTo>
                <a:lnTo>
                  <a:pt x="132305" y="31840"/>
                </a:lnTo>
                <a:lnTo>
                  <a:pt x="135059" y="23274"/>
                </a:lnTo>
                <a:close/>
              </a:path>
              <a:path w="852804" h="160020">
                <a:moveTo>
                  <a:pt x="217936" y="1557"/>
                </a:moveTo>
                <a:lnTo>
                  <a:pt x="190952" y="1557"/>
                </a:lnTo>
                <a:lnTo>
                  <a:pt x="190952" y="157991"/>
                </a:lnTo>
                <a:lnTo>
                  <a:pt x="217936" y="157991"/>
                </a:lnTo>
                <a:lnTo>
                  <a:pt x="217936" y="1557"/>
                </a:lnTo>
                <a:close/>
              </a:path>
              <a:path w="852804" h="160020">
                <a:moveTo>
                  <a:pt x="296333" y="1557"/>
                </a:moveTo>
                <a:lnTo>
                  <a:pt x="269349" y="1557"/>
                </a:lnTo>
                <a:lnTo>
                  <a:pt x="269349" y="157991"/>
                </a:lnTo>
                <a:lnTo>
                  <a:pt x="367714" y="157991"/>
                </a:lnTo>
                <a:lnTo>
                  <a:pt x="367714" y="134327"/>
                </a:lnTo>
                <a:lnTo>
                  <a:pt x="296334" y="134327"/>
                </a:lnTo>
                <a:lnTo>
                  <a:pt x="296333" y="1557"/>
                </a:lnTo>
                <a:close/>
              </a:path>
              <a:path w="852804" h="160020">
                <a:moveTo>
                  <a:pt x="497308" y="1557"/>
                </a:moveTo>
                <a:lnTo>
                  <a:pt x="401585" y="1557"/>
                </a:lnTo>
                <a:lnTo>
                  <a:pt x="401585" y="157991"/>
                </a:lnTo>
                <a:lnTo>
                  <a:pt x="500947" y="157991"/>
                </a:lnTo>
                <a:lnTo>
                  <a:pt x="500947" y="134717"/>
                </a:lnTo>
                <a:lnTo>
                  <a:pt x="428570" y="134717"/>
                </a:lnTo>
                <a:lnTo>
                  <a:pt x="428570" y="88124"/>
                </a:lnTo>
                <a:lnTo>
                  <a:pt x="493540" y="88124"/>
                </a:lnTo>
                <a:lnTo>
                  <a:pt x="493540" y="64849"/>
                </a:lnTo>
                <a:lnTo>
                  <a:pt x="428570" y="64849"/>
                </a:lnTo>
                <a:lnTo>
                  <a:pt x="428570" y="24832"/>
                </a:lnTo>
                <a:lnTo>
                  <a:pt x="497308" y="24832"/>
                </a:lnTo>
                <a:lnTo>
                  <a:pt x="497308" y="1557"/>
                </a:lnTo>
                <a:close/>
              </a:path>
              <a:path w="852804" h="160020">
                <a:moveTo>
                  <a:pt x="616724" y="1557"/>
                </a:moveTo>
                <a:lnTo>
                  <a:pt x="589956" y="1557"/>
                </a:lnTo>
                <a:lnTo>
                  <a:pt x="530920" y="157991"/>
                </a:lnTo>
                <a:lnTo>
                  <a:pt x="558164" y="157991"/>
                </a:lnTo>
                <a:lnTo>
                  <a:pt x="575533" y="110230"/>
                </a:lnTo>
                <a:lnTo>
                  <a:pt x="658217" y="110230"/>
                </a:lnTo>
                <a:lnTo>
                  <a:pt x="649694" y="87907"/>
                </a:lnTo>
                <a:lnTo>
                  <a:pt x="582463" y="87907"/>
                </a:lnTo>
                <a:lnTo>
                  <a:pt x="592105" y="61880"/>
                </a:lnTo>
                <a:lnTo>
                  <a:pt x="599036" y="42992"/>
                </a:lnTo>
                <a:lnTo>
                  <a:pt x="602820" y="32316"/>
                </a:lnTo>
                <a:lnTo>
                  <a:pt x="628468" y="32316"/>
                </a:lnTo>
                <a:lnTo>
                  <a:pt x="616724" y="1557"/>
                </a:lnTo>
                <a:close/>
              </a:path>
              <a:path w="852804" h="160020">
                <a:moveTo>
                  <a:pt x="658217" y="110230"/>
                </a:moveTo>
                <a:lnTo>
                  <a:pt x="630584" y="110230"/>
                </a:lnTo>
                <a:lnTo>
                  <a:pt x="648689" y="157991"/>
                </a:lnTo>
                <a:lnTo>
                  <a:pt x="676453" y="157991"/>
                </a:lnTo>
                <a:lnTo>
                  <a:pt x="658217" y="110230"/>
                </a:lnTo>
                <a:close/>
              </a:path>
              <a:path w="852804" h="160020">
                <a:moveTo>
                  <a:pt x="628468" y="32316"/>
                </a:moveTo>
                <a:lnTo>
                  <a:pt x="602820" y="32316"/>
                </a:lnTo>
                <a:lnTo>
                  <a:pt x="606086" y="41404"/>
                </a:lnTo>
                <a:lnTo>
                  <a:pt x="612122" y="57613"/>
                </a:lnTo>
                <a:lnTo>
                  <a:pt x="618693" y="75072"/>
                </a:lnTo>
                <a:lnTo>
                  <a:pt x="623567" y="87907"/>
                </a:lnTo>
                <a:lnTo>
                  <a:pt x="649694" y="87907"/>
                </a:lnTo>
                <a:lnTo>
                  <a:pt x="628468" y="32316"/>
                </a:lnTo>
                <a:close/>
              </a:path>
              <a:path w="852804" h="160020">
                <a:moveTo>
                  <a:pt x="734840" y="65152"/>
                </a:moveTo>
                <a:lnTo>
                  <a:pt x="708072" y="65152"/>
                </a:lnTo>
                <a:lnTo>
                  <a:pt x="708072" y="157386"/>
                </a:lnTo>
                <a:lnTo>
                  <a:pt x="751776" y="159462"/>
                </a:lnTo>
                <a:lnTo>
                  <a:pt x="775516" y="157865"/>
                </a:lnTo>
                <a:lnTo>
                  <a:pt x="796589" y="153173"/>
                </a:lnTo>
                <a:lnTo>
                  <a:pt x="814519" y="145537"/>
                </a:lnTo>
                <a:lnTo>
                  <a:pt x="826693" y="136663"/>
                </a:lnTo>
                <a:lnTo>
                  <a:pt x="748181" y="136663"/>
                </a:lnTo>
                <a:lnTo>
                  <a:pt x="740471" y="136577"/>
                </a:lnTo>
                <a:lnTo>
                  <a:pt x="734840" y="135971"/>
                </a:lnTo>
                <a:lnTo>
                  <a:pt x="734840" y="65152"/>
                </a:lnTo>
                <a:close/>
              </a:path>
              <a:path w="852804" h="160020">
                <a:moveTo>
                  <a:pt x="758446" y="216"/>
                </a:moveTo>
                <a:lnTo>
                  <a:pt x="708072" y="259"/>
                </a:lnTo>
                <a:lnTo>
                  <a:pt x="708072" y="22755"/>
                </a:lnTo>
                <a:lnTo>
                  <a:pt x="759009" y="22885"/>
                </a:lnTo>
                <a:lnTo>
                  <a:pt x="775496" y="23953"/>
                </a:lnTo>
                <a:lnTo>
                  <a:pt x="811202" y="39844"/>
                </a:lnTo>
                <a:lnTo>
                  <a:pt x="824586" y="76919"/>
                </a:lnTo>
                <a:lnTo>
                  <a:pt x="823581" y="89258"/>
                </a:lnTo>
                <a:lnTo>
                  <a:pt x="798864" y="126491"/>
                </a:lnTo>
                <a:lnTo>
                  <a:pt x="755241" y="136663"/>
                </a:lnTo>
                <a:lnTo>
                  <a:pt x="826693" y="136663"/>
                </a:lnTo>
                <a:lnTo>
                  <a:pt x="851050" y="92916"/>
                </a:lnTo>
                <a:lnTo>
                  <a:pt x="852609" y="76097"/>
                </a:lnTo>
                <a:lnTo>
                  <a:pt x="851183" y="60312"/>
                </a:lnTo>
                <a:lnTo>
                  <a:pt x="829956" y="22150"/>
                </a:lnTo>
                <a:lnTo>
                  <a:pt x="780930" y="1599"/>
                </a:lnTo>
                <a:lnTo>
                  <a:pt x="758446" y="216"/>
                </a:lnTo>
                <a:close/>
              </a:path>
            </a:pathLst>
          </a:custGeom>
          <a:solidFill>
            <a:srgbClr val="5B5C5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9" name="object 199"/>
          <p:cNvGrpSpPr/>
          <p:nvPr/>
        </p:nvGrpSpPr>
        <p:grpSpPr>
          <a:xfrm>
            <a:off x="10696737" y="6374415"/>
            <a:ext cx="244475" cy="324485"/>
            <a:chOff x="10696737" y="6374415"/>
            <a:chExt cx="244475" cy="324485"/>
          </a:xfrm>
        </p:grpSpPr>
        <p:pic>
          <p:nvPicPr>
            <p:cNvPr id="200" name="object 200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0746370" y="6374415"/>
              <a:ext cx="194291" cy="252432"/>
            </a:xfrm>
            <a:prstGeom prst="rect">
              <a:avLst/>
            </a:prstGeom>
          </p:spPr>
        </p:pic>
        <p:sp>
          <p:nvSpPr>
            <p:cNvPr id="201" name="object 201"/>
            <p:cNvSpPr/>
            <p:nvPr/>
          </p:nvSpPr>
          <p:spPr>
            <a:xfrm>
              <a:off x="10696737" y="6406429"/>
              <a:ext cx="233679" cy="292735"/>
            </a:xfrm>
            <a:custGeom>
              <a:avLst/>
              <a:gdLst/>
              <a:ahLst/>
              <a:cxnLst/>
              <a:rect l="l" t="t" r="r" b="b"/>
              <a:pathLst>
                <a:path w="233679" h="292734">
                  <a:moveTo>
                    <a:pt x="97160" y="908"/>
                  </a:moveTo>
                  <a:lnTo>
                    <a:pt x="0" y="908"/>
                  </a:lnTo>
                  <a:lnTo>
                    <a:pt x="0" y="156218"/>
                  </a:lnTo>
                  <a:lnTo>
                    <a:pt x="18218" y="214324"/>
                  </a:lnTo>
                  <a:lnTo>
                    <a:pt x="58298" y="256953"/>
                  </a:lnTo>
                  <a:lnTo>
                    <a:pt x="98377" y="283196"/>
                  </a:lnTo>
                  <a:lnTo>
                    <a:pt x="116595" y="292146"/>
                  </a:lnTo>
                  <a:lnTo>
                    <a:pt x="134822" y="283081"/>
                  </a:lnTo>
                  <a:lnTo>
                    <a:pt x="136164" y="282196"/>
                  </a:lnTo>
                  <a:lnTo>
                    <a:pt x="116626" y="282196"/>
                  </a:lnTo>
                  <a:lnTo>
                    <a:pt x="99918" y="273432"/>
                  </a:lnTo>
                  <a:lnTo>
                    <a:pt x="63159" y="248327"/>
                  </a:lnTo>
                  <a:lnTo>
                    <a:pt x="26401" y="208662"/>
                  </a:lnTo>
                  <a:lnTo>
                    <a:pt x="9693" y="156218"/>
                  </a:lnTo>
                  <a:lnTo>
                    <a:pt x="9693" y="10685"/>
                  </a:lnTo>
                  <a:lnTo>
                    <a:pt x="97074" y="2725"/>
                  </a:lnTo>
                  <a:lnTo>
                    <a:pt x="97602" y="2725"/>
                  </a:lnTo>
                  <a:lnTo>
                    <a:pt x="98014" y="2336"/>
                  </a:lnTo>
                  <a:lnTo>
                    <a:pt x="98044" y="1341"/>
                  </a:lnTo>
                  <a:lnTo>
                    <a:pt x="97654" y="951"/>
                  </a:lnTo>
                  <a:lnTo>
                    <a:pt x="97160" y="908"/>
                  </a:lnTo>
                  <a:close/>
                </a:path>
                <a:path w="233679" h="292734">
                  <a:moveTo>
                    <a:pt x="232810" y="0"/>
                  </a:moveTo>
                  <a:lnTo>
                    <a:pt x="232312" y="43"/>
                  </a:lnTo>
                  <a:lnTo>
                    <a:pt x="231944" y="43"/>
                  </a:lnTo>
                  <a:lnTo>
                    <a:pt x="231614" y="259"/>
                  </a:lnTo>
                  <a:lnTo>
                    <a:pt x="220861" y="27458"/>
                  </a:lnTo>
                  <a:lnTo>
                    <a:pt x="212838" y="57251"/>
                  </a:lnTo>
                  <a:lnTo>
                    <a:pt x="205562" y="87620"/>
                  </a:lnTo>
                  <a:lnTo>
                    <a:pt x="197176" y="116201"/>
                  </a:lnTo>
                  <a:lnTo>
                    <a:pt x="184066" y="144240"/>
                  </a:lnTo>
                  <a:lnTo>
                    <a:pt x="166445" y="165660"/>
                  </a:lnTo>
                  <a:lnTo>
                    <a:pt x="144052" y="178887"/>
                  </a:lnTo>
                  <a:lnTo>
                    <a:pt x="116626" y="182348"/>
                  </a:lnTo>
                  <a:lnTo>
                    <a:pt x="116626" y="282196"/>
                  </a:lnTo>
                  <a:lnTo>
                    <a:pt x="136164" y="282196"/>
                  </a:lnTo>
                  <a:lnTo>
                    <a:pt x="174921" y="256645"/>
                  </a:lnTo>
                  <a:lnTo>
                    <a:pt x="215021" y="213977"/>
                  </a:lnTo>
                  <a:lnTo>
                    <a:pt x="233247" y="156218"/>
                  </a:lnTo>
                  <a:lnTo>
                    <a:pt x="233217" y="432"/>
                  </a:lnTo>
                  <a:lnTo>
                    <a:pt x="232810" y="0"/>
                  </a:lnTo>
                  <a:close/>
                </a:path>
              </a:pathLst>
            </a:custGeom>
            <a:solidFill>
              <a:srgbClr val="B8394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2" name="object 20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229"/>
              <a:t>AWS</a:t>
            </a:r>
            <a:r>
              <a:rPr dirty="0" spc="-180"/>
              <a:t> </a:t>
            </a:r>
            <a:r>
              <a:rPr dirty="0" spc="90"/>
              <a:t>Data</a:t>
            </a:r>
            <a:r>
              <a:rPr dirty="0" spc="-155"/>
              <a:t> </a:t>
            </a:r>
            <a:r>
              <a:rPr dirty="0" spc="15"/>
              <a:t>Exchange</a:t>
            </a:r>
            <a:r>
              <a:rPr dirty="0" spc="-155"/>
              <a:t> </a:t>
            </a:r>
            <a:r>
              <a:rPr dirty="0" spc="-50"/>
              <a:t>accelerates</a:t>
            </a:r>
            <a:r>
              <a:rPr dirty="0" spc="-175"/>
              <a:t> </a:t>
            </a:r>
            <a:r>
              <a:rPr dirty="0" spc="114"/>
              <a:t>bringing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8300" y="790702"/>
            <a:ext cx="850074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25" b="1">
                <a:solidFill>
                  <a:srgbClr val="FFFFFF"/>
                </a:solidFill>
                <a:latin typeface="Trebuchet MS"/>
                <a:cs typeface="Trebuchet MS"/>
              </a:rPr>
              <a:t>third-party</a:t>
            </a:r>
            <a:r>
              <a:rPr dirty="0" sz="4000" spc="-1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5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4000" spc="-1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40" b="1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dirty="0" sz="4000" spc="-1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-25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4000" spc="-1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5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4000" spc="-1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000" spc="55" b="1">
                <a:solidFill>
                  <a:srgbClr val="FFFFFF"/>
                </a:solidFill>
                <a:latin typeface="Trebuchet MS"/>
                <a:cs typeface="Trebuchet MS"/>
              </a:rPr>
              <a:t>mesh</a:t>
            </a:r>
            <a:endParaRPr sz="40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5940" y="4017264"/>
            <a:ext cx="762000" cy="762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1936" y="2825495"/>
            <a:ext cx="615695" cy="61569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631179" y="4822063"/>
            <a:ext cx="728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13335"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ati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5147" y="3578732"/>
            <a:ext cx="166687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01955" marR="358140"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AWS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Ex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ha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nge</a:t>
            </a:r>
            <a:r>
              <a:rPr dirty="0" sz="12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for  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Files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15005" y="3642867"/>
            <a:ext cx="1101725" cy="110489"/>
          </a:xfrm>
          <a:custGeom>
            <a:avLst/>
            <a:gdLst/>
            <a:ahLst/>
            <a:cxnLst/>
            <a:rect l="l" t="t" r="r" b="b"/>
            <a:pathLst>
              <a:path w="1101725" h="110489">
                <a:moveTo>
                  <a:pt x="1072639" y="55117"/>
                </a:moveTo>
                <a:lnTo>
                  <a:pt x="1026032" y="95884"/>
                </a:lnTo>
                <a:lnTo>
                  <a:pt x="1025652" y="101853"/>
                </a:lnTo>
                <a:lnTo>
                  <a:pt x="1029081" y="105790"/>
                </a:lnTo>
                <a:lnTo>
                  <a:pt x="1032509" y="109854"/>
                </a:lnTo>
                <a:lnTo>
                  <a:pt x="1038606" y="110235"/>
                </a:lnTo>
                <a:lnTo>
                  <a:pt x="1042543" y="106679"/>
                </a:lnTo>
                <a:lnTo>
                  <a:pt x="1090585" y="64642"/>
                </a:lnTo>
                <a:lnTo>
                  <a:pt x="1087120" y="64642"/>
                </a:lnTo>
                <a:lnTo>
                  <a:pt x="1087120" y="62229"/>
                </a:lnTo>
                <a:lnTo>
                  <a:pt x="1080770" y="62229"/>
                </a:lnTo>
                <a:lnTo>
                  <a:pt x="1072639" y="55117"/>
                </a:lnTo>
                <a:close/>
              </a:path>
              <a:path w="1101725" h="110489">
                <a:moveTo>
                  <a:pt x="1061749" y="45592"/>
                </a:moveTo>
                <a:lnTo>
                  <a:pt x="0" y="45592"/>
                </a:lnTo>
                <a:lnTo>
                  <a:pt x="0" y="64642"/>
                </a:lnTo>
                <a:lnTo>
                  <a:pt x="1061749" y="64642"/>
                </a:lnTo>
                <a:lnTo>
                  <a:pt x="1072639" y="55117"/>
                </a:lnTo>
                <a:lnTo>
                  <a:pt x="1061749" y="45592"/>
                </a:lnTo>
                <a:close/>
              </a:path>
              <a:path w="1101725" h="110489">
                <a:moveTo>
                  <a:pt x="1090585" y="45592"/>
                </a:moveTo>
                <a:lnTo>
                  <a:pt x="1087120" y="45592"/>
                </a:lnTo>
                <a:lnTo>
                  <a:pt x="1087120" y="64642"/>
                </a:lnTo>
                <a:lnTo>
                  <a:pt x="1090585" y="64642"/>
                </a:lnTo>
                <a:lnTo>
                  <a:pt x="1101470" y="55117"/>
                </a:lnTo>
                <a:lnTo>
                  <a:pt x="1090585" y="45592"/>
                </a:lnTo>
                <a:close/>
              </a:path>
              <a:path w="1101725" h="110489">
                <a:moveTo>
                  <a:pt x="1080770" y="48005"/>
                </a:moveTo>
                <a:lnTo>
                  <a:pt x="1072639" y="55117"/>
                </a:lnTo>
                <a:lnTo>
                  <a:pt x="1080770" y="62229"/>
                </a:lnTo>
                <a:lnTo>
                  <a:pt x="1080770" y="48005"/>
                </a:lnTo>
                <a:close/>
              </a:path>
              <a:path w="1101725" h="110489">
                <a:moveTo>
                  <a:pt x="1087120" y="48005"/>
                </a:moveTo>
                <a:lnTo>
                  <a:pt x="1080770" y="48005"/>
                </a:lnTo>
                <a:lnTo>
                  <a:pt x="1080770" y="62229"/>
                </a:lnTo>
                <a:lnTo>
                  <a:pt x="1087120" y="62229"/>
                </a:lnTo>
                <a:lnTo>
                  <a:pt x="1087120" y="48005"/>
                </a:lnTo>
                <a:close/>
              </a:path>
              <a:path w="1101725" h="110489">
                <a:moveTo>
                  <a:pt x="1038606" y="0"/>
                </a:moveTo>
                <a:lnTo>
                  <a:pt x="1032509" y="380"/>
                </a:lnTo>
                <a:lnTo>
                  <a:pt x="1029081" y="4444"/>
                </a:lnTo>
                <a:lnTo>
                  <a:pt x="1025652" y="8381"/>
                </a:lnTo>
                <a:lnTo>
                  <a:pt x="1026032" y="14350"/>
                </a:lnTo>
                <a:lnTo>
                  <a:pt x="1072639" y="55117"/>
                </a:lnTo>
                <a:lnTo>
                  <a:pt x="1080770" y="48005"/>
                </a:lnTo>
                <a:lnTo>
                  <a:pt x="1087120" y="48005"/>
                </a:lnTo>
                <a:lnTo>
                  <a:pt x="1087120" y="45592"/>
                </a:lnTo>
                <a:lnTo>
                  <a:pt x="1090585" y="45592"/>
                </a:lnTo>
                <a:lnTo>
                  <a:pt x="1042543" y="3555"/>
                </a:lnTo>
                <a:lnTo>
                  <a:pt x="1038606" y="0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700771" y="2732532"/>
            <a:ext cx="477520" cy="3453765"/>
          </a:xfrm>
          <a:custGeom>
            <a:avLst/>
            <a:gdLst/>
            <a:ahLst/>
            <a:cxnLst/>
            <a:rect l="l" t="t" r="r" b="b"/>
            <a:pathLst>
              <a:path w="477520" h="3453765">
                <a:moveTo>
                  <a:pt x="477012" y="0"/>
                </a:moveTo>
                <a:lnTo>
                  <a:pt x="0" y="0"/>
                </a:lnTo>
                <a:lnTo>
                  <a:pt x="0" y="3453384"/>
                </a:lnTo>
                <a:lnTo>
                  <a:pt x="477012" y="3453384"/>
                </a:lnTo>
                <a:lnTo>
                  <a:pt x="477012" y="0"/>
                </a:lnTo>
                <a:close/>
              </a:path>
            </a:pathLst>
          </a:custGeom>
          <a:solidFill>
            <a:srgbClr val="EB965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4526279" y="2713101"/>
            <a:ext cx="2019300" cy="2066289"/>
            <a:chOff x="4526279" y="2713101"/>
            <a:chExt cx="2019300" cy="2066289"/>
          </a:xfrm>
        </p:grpSpPr>
        <p:sp>
          <p:nvSpPr>
            <p:cNvPr id="11" name="object 11"/>
            <p:cNvSpPr/>
            <p:nvPr/>
          </p:nvSpPr>
          <p:spPr>
            <a:xfrm>
              <a:off x="4540757" y="2722626"/>
              <a:ext cx="1995170" cy="1170940"/>
            </a:xfrm>
            <a:custGeom>
              <a:avLst/>
              <a:gdLst/>
              <a:ahLst/>
              <a:cxnLst/>
              <a:rect l="l" t="t" r="r" b="b"/>
              <a:pathLst>
                <a:path w="1995170" h="1170939">
                  <a:moveTo>
                    <a:pt x="0" y="1170432"/>
                  </a:moveTo>
                  <a:lnTo>
                    <a:pt x="1994915" y="1170432"/>
                  </a:lnTo>
                  <a:lnTo>
                    <a:pt x="1994915" y="862584"/>
                  </a:lnTo>
                  <a:lnTo>
                    <a:pt x="0" y="862584"/>
                  </a:lnTo>
                  <a:lnTo>
                    <a:pt x="0" y="1170432"/>
                  </a:lnTo>
                  <a:close/>
                </a:path>
                <a:path w="1995170" h="1170939">
                  <a:moveTo>
                    <a:pt x="192024" y="736091"/>
                  </a:moveTo>
                  <a:lnTo>
                    <a:pt x="1784604" y="736091"/>
                  </a:lnTo>
                  <a:lnTo>
                    <a:pt x="1784604" y="428243"/>
                  </a:lnTo>
                  <a:lnTo>
                    <a:pt x="192024" y="428243"/>
                  </a:lnTo>
                  <a:lnTo>
                    <a:pt x="192024" y="736091"/>
                  </a:lnTo>
                  <a:close/>
                </a:path>
                <a:path w="1995170" h="1170939">
                  <a:moveTo>
                    <a:pt x="371855" y="307848"/>
                  </a:moveTo>
                  <a:lnTo>
                    <a:pt x="1623059" y="307848"/>
                  </a:lnTo>
                  <a:lnTo>
                    <a:pt x="1623059" y="0"/>
                  </a:lnTo>
                  <a:lnTo>
                    <a:pt x="371855" y="0"/>
                  </a:lnTo>
                  <a:lnTo>
                    <a:pt x="371855" y="307848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6279" y="4020312"/>
              <a:ext cx="758951" cy="758951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776097" y="2254376"/>
            <a:ext cx="1704975" cy="2137410"/>
            <a:chOff x="776097" y="2254376"/>
            <a:chExt cx="1704975" cy="2137410"/>
          </a:xfrm>
        </p:grpSpPr>
        <p:sp>
          <p:nvSpPr>
            <p:cNvPr id="14" name="object 14"/>
            <p:cNvSpPr/>
            <p:nvPr/>
          </p:nvSpPr>
          <p:spPr>
            <a:xfrm>
              <a:off x="1668072" y="2874065"/>
              <a:ext cx="468630" cy="438784"/>
            </a:xfrm>
            <a:custGeom>
              <a:avLst/>
              <a:gdLst/>
              <a:ahLst/>
              <a:cxnLst/>
              <a:rect l="l" t="t" r="r" b="b"/>
              <a:pathLst>
                <a:path w="468630" h="438785">
                  <a:moveTo>
                    <a:pt x="449277" y="103624"/>
                  </a:moveTo>
                  <a:lnTo>
                    <a:pt x="354169" y="103624"/>
                  </a:lnTo>
                  <a:lnTo>
                    <a:pt x="354798" y="108391"/>
                  </a:lnTo>
                  <a:lnTo>
                    <a:pt x="358430" y="112032"/>
                  </a:lnTo>
                  <a:lnTo>
                    <a:pt x="363205" y="112653"/>
                  </a:lnTo>
                  <a:lnTo>
                    <a:pt x="363205" y="130196"/>
                  </a:lnTo>
                  <a:lnTo>
                    <a:pt x="384469" y="130196"/>
                  </a:lnTo>
                  <a:lnTo>
                    <a:pt x="384469" y="112927"/>
                  </a:lnTo>
                  <a:lnTo>
                    <a:pt x="440267" y="112927"/>
                  </a:lnTo>
                  <a:lnTo>
                    <a:pt x="440267" y="112653"/>
                  </a:lnTo>
                  <a:lnTo>
                    <a:pt x="445015" y="112032"/>
                  </a:lnTo>
                  <a:lnTo>
                    <a:pt x="448665" y="108373"/>
                  </a:lnTo>
                  <a:lnTo>
                    <a:pt x="449277" y="103624"/>
                  </a:lnTo>
                  <a:close/>
                </a:path>
                <a:path w="468630" h="438785">
                  <a:moveTo>
                    <a:pt x="412368" y="112927"/>
                  </a:moveTo>
                  <a:lnTo>
                    <a:pt x="391104" y="112927"/>
                  </a:lnTo>
                  <a:lnTo>
                    <a:pt x="391104" y="130196"/>
                  </a:lnTo>
                  <a:lnTo>
                    <a:pt x="412368" y="130196"/>
                  </a:lnTo>
                  <a:lnTo>
                    <a:pt x="412368" y="112927"/>
                  </a:lnTo>
                  <a:close/>
                </a:path>
                <a:path w="468630" h="438785">
                  <a:moveTo>
                    <a:pt x="440267" y="112927"/>
                  </a:moveTo>
                  <a:lnTo>
                    <a:pt x="419003" y="112927"/>
                  </a:lnTo>
                  <a:lnTo>
                    <a:pt x="419003" y="130196"/>
                  </a:lnTo>
                  <a:lnTo>
                    <a:pt x="440267" y="130196"/>
                  </a:lnTo>
                  <a:lnTo>
                    <a:pt x="440267" y="112927"/>
                  </a:lnTo>
                  <a:close/>
                </a:path>
                <a:path w="468630" h="438785">
                  <a:moveTo>
                    <a:pt x="466819" y="26573"/>
                  </a:moveTo>
                  <a:lnTo>
                    <a:pt x="336635" y="26572"/>
                  </a:lnTo>
                  <a:lnTo>
                    <a:pt x="336635" y="47838"/>
                  </a:lnTo>
                  <a:lnTo>
                    <a:pt x="353903" y="47838"/>
                  </a:lnTo>
                  <a:lnTo>
                    <a:pt x="353903" y="54465"/>
                  </a:lnTo>
                  <a:lnTo>
                    <a:pt x="336635" y="54465"/>
                  </a:lnTo>
                  <a:lnTo>
                    <a:pt x="336635" y="75731"/>
                  </a:lnTo>
                  <a:lnTo>
                    <a:pt x="353903" y="75731"/>
                  </a:lnTo>
                  <a:lnTo>
                    <a:pt x="353903" y="82358"/>
                  </a:lnTo>
                  <a:lnTo>
                    <a:pt x="336635" y="82358"/>
                  </a:lnTo>
                  <a:lnTo>
                    <a:pt x="336635" y="103624"/>
                  </a:lnTo>
                  <a:lnTo>
                    <a:pt x="466819" y="103624"/>
                  </a:lnTo>
                  <a:lnTo>
                    <a:pt x="466819" y="91662"/>
                  </a:lnTo>
                  <a:lnTo>
                    <a:pt x="375166" y="91662"/>
                  </a:lnTo>
                  <a:lnTo>
                    <a:pt x="375166" y="38534"/>
                  </a:lnTo>
                  <a:lnTo>
                    <a:pt x="466819" y="38534"/>
                  </a:lnTo>
                  <a:lnTo>
                    <a:pt x="466819" y="26573"/>
                  </a:lnTo>
                  <a:close/>
                </a:path>
                <a:path w="468630" h="438785">
                  <a:moveTo>
                    <a:pt x="466819" y="38534"/>
                  </a:moveTo>
                  <a:lnTo>
                    <a:pt x="428288" y="38534"/>
                  </a:lnTo>
                  <a:lnTo>
                    <a:pt x="428288" y="91662"/>
                  </a:lnTo>
                  <a:lnTo>
                    <a:pt x="466819" y="91662"/>
                  </a:lnTo>
                  <a:lnTo>
                    <a:pt x="466819" y="82358"/>
                  </a:lnTo>
                  <a:lnTo>
                    <a:pt x="449551" y="82358"/>
                  </a:lnTo>
                  <a:lnTo>
                    <a:pt x="449551" y="75731"/>
                  </a:lnTo>
                  <a:lnTo>
                    <a:pt x="466819" y="75731"/>
                  </a:lnTo>
                  <a:lnTo>
                    <a:pt x="466819" y="54465"/>
                  </a:lnTo>
                  <a:lnTo>
                    <a:pt x="449551" y="54465"/>
                  </a:lnTo>
                  <a:lnTo>
                    <a:pt x="449551" y="47838"/>
                  </a:lnTo>
                  <a:lnTo>
                    <a:pt x="466819" y="47838"/>
                  </a:lnTo>
                  <a:lnTo>
                    <a:pt x="466819" y="38534"/>
                  </a:lnTo>
                  <a:close/>
                </a:path>
                <a:path w="468630" h="438785">
                  <a:moveTo>
                    <a:pt x="384469" y="0"/>
                  </a:moveTo>
                  <a:lnTo>
                    <a:pt x="363205" y="0"/>
                  </a:lnTo>
                  <a:lnTo>
                    <a:pt x="363205" y="17535"/>
                  </a:lnTo>
                  <a:lnTo>
                    <a:pt x="358430" y="18155"/>
                  </a:lnTo>
                  <a:lnTo>
                    <a:pt x="354796" y="21805"/>
                  </a:lnTo>
                  <a:lnTo>
                    <a:pt x="354169" y="26572"/>
                  </a:lnTo>
                  <a:lnTo>
                    <a:pt x="449277" y="26573"/>
                  </a:lnTo>
                  <a:lnTo>
                    <a:pt x="448657" y="21797"/>
                  </a:lnTo>
                  <a:lnTo>
                    <a:pt x="445015" y="18155"/>
                  </a:lnTo>
                  <a:lnTo>
                    <a:pt x="440266" y="17535"/>
                  </a:lnTo>
                  <a:lnTo>
                    <a:pt x="440266" y="17269"/>
                  </a:lnTo>
                  <a:lnTo>
                    <a:pt x="384469" y="17269"/>
                  </a:lnTo>
                  <a:lnTo>
                    <a:pt x="384469" y="0"/>
                  </a:lnTo>
                  <a:close/>
                </a:path>
                <a:path w="468630" h="438785">
                  <a:moveTo>
                    <a:pt x="412368" y="0"/>
                  </a:moveTo>
                  <a:lnTo>
                    <a:pt x="391104" y="0"/>
                  </a:lnTo>
                  <a:lnTo>
                    <a:pt x="391104" y="17269"/>
                  </a:lnTo>
                  <a:lnTo>
                    <a:pt x="412368" y="17269"/>
                  </a:lnTo>
                  <a:lnTo>
                    <a:pt x="412368" y="0"/>
                  </a:lnTo>
                  <a:close/>
                </a:path>
                <a:path w="468630" h="438785">
                  <a:moveTo>
                    <a:pt x="440266" y="0"/>
                  </a:moveTo>
                  <a:lnTo>
                    <a:pt x="419003" y="0"/>
                  </a:lnTo>
                  <a:lnTo>
                    <a:pt x="419003" y="17269"/>
                  </a:lnTo>
                  <a:lnTo>
                    <a:pt x="440266" y="17269"/>
                  </a:lnTo>
                  <a:lnTo>
                    <a:pt x="440266" y="0"/>
                  </a:lnTo>
                  <a:close/>
                </a:path>
                <a:path w="468630" h="438785">
                  <a:moveTo>
                    <a:pt x="291194" y="103624"/>
                  </a:moveTo>
                  <a:lnTo>
                    <a:pt x="196086" y="103624"/>
                  </a:lnTo>
                  <a:lnTo>
                    <a:pt x="196706" y="108391"/>
                  </a:lnTo>
                  <a:lnTo>
                    <a:pt x="200348" y="112032"/>
                  </a:lnTo>
                  <a:lnTo>
                    <a:pt x="205123" y="112652"/>
                  </a:lnTo>
                  <a:lnTo>
                    <a:pt x="205123" y="130196"/>
                  </a:lnTo>
                  <a:lnTo>
                    <a:pt x="226386" y="130196"/>
                  </a:lnTo>
                  <a:lnTo>
                    <a:pt x="226386" y="112927"/>
                  </a:lnTo>
                  <a:lnTo>
                    <a:pt x="282184" y="112927"/>
                  </a:lnTo>
                  <a:lnTo>
                    <a:pt x="282184" y="112653"/>
                  </a:lnTo>
                  <a:lnTo>
                    <a:pt x="286933" y="112032"/>
                  </a:lnTo>
                  <a:lnTo>
                    <a:pt x="290583" y="108373"/>
                  </a:lnTo>
                  <a:lnTo>
                    <a:pt x="291194" y="103624"/>
                  </a:lnTo>
                  <a:close/>
                </a:path>
                <a:path w="468630" h="438785">
                  <a:moveTo>
                    <a:pt x="254285" y="112927"/>
                  </a:moveTo>
                  <a:lnTo>
                    <a:pt x="233022" y="112927"/>
                  </a:lnTo>
                  <a:lnTo>
                    <a:pt x="233022" y="130196"/>
                  </a:lnTo>
                  <a:lnTo>
                    <a:pt x="254285" y="130196"/>
                  </a:lnTo>
                  <a:lnTo>
                    <a:pt x="254285" y="112927"/>
                  </a:lnTo>
                  <a:close/>
                </a:path>
                <a:path w="468630" h="438785">
                  <a:moveTo>
                    <a:pt x="282184" y="112927"/>
                  </a:moveTo>
                  <a:lnTo>
                    <a:pt x="260921" y="112927"/>
                  </a:lnTo>
                  <a:lnTo>
                    <a:pt x="260921" y="130196"/>
                  </a:lnTo>
                  <a:lnTo>
                    <a:pt x="282184" y="130196"/>
                  </a:lnTo>
                  <a:lnTo>
                    <a:pt x="282184" y="112927"/>
                  </a:lnTo>
                  <a:close/>
                </a:path>
                <a:path w="468630" h="438785">
                  <a:moveTo>
                    <a:pt x="308736" y="26572"/>
                  </a:moveTo>
                  <a:lnTo>
                    <a:pt x="178544" y="26572"/>
                  </a:lnTo>
                  <a:lnTo>
                    <a:pt x="178544" y="47838"/>
                  </a:lnTo>
                  <a:lnTo>
                    <a:pt x="195820" y="47838"/>
                  </a:lnTo>
                  <a:lnTo>
                    <a:pt x="195820" y="54465"/>
                  </a:lnTo>
                  <a:lnTo>
                    <a:pt x="178544" y="54465"/>
                  </a:lnTo>
                  <a:lnTo>
                    <a:pt x="178544" y="75731"/>
                  </a:lnTo>
                  <a:lnTo>
                    <a:pt x="195820" y="75731"/>
                  </a:lnTo>
                  <a:lnTo>
                    <a:pt x="195820" y="82358"/>
                  </a:lnTo>
                  <a:lnTo>
                    <a:pt x="178544" y="82358"/>
                  </a:lnTo>
                  <a:lnTo>
                    <a:pt x="178544" y="103624"/>
                  </a:lnTo>
                  <a:lnTo>
                    <a:pt x="308736" y="103624"/>
                  </a:lnTo>
                  <a:lnTo>
                    <a:pt x="308736" y="91662"/>
                  </a:lnTo>
                  <a:lnTo>
                    <a:pt x="217083" y="91662"/>
                  </a:lnTo>
                  <a:lnTo>
                    <a:pt x="217083" y="38534"/>
                  </a:lnTo>
                  <a:lnTo>
                    <a:pt x="308736" y="38534"/>
                  </a:lnTo>
                  <a:lnTo>
                    <a:pt x="308736" y="26572"/>
                  </a:lnTo>
                  <a:close/>
                </a:path>
                <a:path w="468630" h="438785">
                  <a:moveTo>
                    <a:pt x="308736" y="38534"/>
                  </a:moveTo>
                  <a:lnTo>
                    <a:pt x="270215" y="38534"/>
                  </a:lnTo>
                  <a:lnTo>
                    <a:pt x="270215" y="91662"/>
                  </a:lnTo>
                  <a:lnTo>
                    <a:pt x="308736" y="91662"/>
                  </a:lnTo>
                  <a:lnTo>
                    <a:pt x="308736" y="82358"/>
                  </a:lnTo>
                  <a:lnTo>
                    <a:pt x="291478" y="82358"/>
                  </a:lnTo>
                  <a:lnTo>
                    <a:pt x="291478" y="75731"/>
                  </a:lnTo>
                  <a:lnTo>
                    <a:pt x="308736" y="75731"/>
                  </a:lnTo>
                  <a:lnTo>
                    <a:pt x="308736" y="54465"/>
                  </a:lnTo>
                  <a:lnTo>
                    <a:pt x="291478" y="54465"/>
                  </a:lnTo>
                  <a:lnTo>
                    <a:pt x="291478" y="47838"/>
                  </a:lnTo>
                  <a:lnTo>
                    <a:pt x="308736" y="47838"/>
                  </a:lnTo>
                  <a:lnTo>
                    <a:pt x="308736" y="38534"/>
                  </a:lnTo>
                  <a:close/>
                </a:path>
                <a:path w="468630" h="438785">
                  <a:moveTo>
                    <a:pt x="226386" y="0"/>
                  </a:moveTo>
                  <a:lnTo>
                    <a:pt x="205123" y="0"/>
                  </a:lnTo>
                  <a:lnTo>
                    <a:pt x="205123" y="17535"/>
                  </a:lnTo>
                  <a:lnTo>
                    <a:pt x="200348" y="18155"/>
                  </a:lnTo>
                  <a:lnTo>
                    <a:pt x="196705" y="21805"/>
                  </a:lnTo>
                  <a:lnTo>
                    <a:pt x="196086" y="26572"/>
                  </a:lnTo>
                  <a:lnTo>
                    <a:pt x="291194" y="26572"/>
                  </a:lnTo>
                  <a:lnTo>
                    <a:pt x="290574" y="21797"/>
                  </a:lnTo>
                  <a:lnTo>
                    <a:pt x="286933" y="18155"/>
                  </a:lnTo>
                  <a:lnTo>
                    <a:pt x="282184" y="17535"/>
                  </a:lnTo>
                  <a:lnTo>
                    <a:pt x="282184" y="17269"/>
                  </a:lnTo>
                  <a:lnTo>
                    <a:pt x="226386" y="17269"/>
                  </a:lnTo>
                  <a:lnTo>
                    <a:pt x="226386" y="0"/>
                  </a:lnTo>
                  <a:close/>
                </a:path>
                <a:path w="468630" h="438785">
                  <a:moveTo>
                    <a:pt x="254285" y="0"/>
                  </a:moveTo>
                  <a:lnTo>
                    <a:pt x="233022" y="0"/>
                  </a:lnTo>
                  <a:lnTo>
                    <a:pt x="233022" y="17269"/>
                  </a:lnTo>
                  <a:lnTo>
                    <a:pt x="254285" y="17269"/>
                  </a:lnTo>
                  <a:lnTo>
                    <a:pt x="254285" y="0"/>
                  </a:lnTo>
                  <a:close/>
                </a:path>
                <a:path w="468630" h="438785">
                  <a:moveTo>
                    <a:pt x="282184" y="0"/>
                  </a:moveTo>
                  <a:lnTo>
                    <a:pt x="260921" y="0"/>
                  </a:lnTo>
                  <a:lnTo>
                    <a:pt x="260921" y="17269"/>
                  </a:lnTo>
                  <a:lnTo>
                    <a:pt x="282184" y="17269"/>
                  </a:lnTo>
                  <a:lnTo>
                    <a:pt x="282184" y="0"/>
                  </a:lnTo>
                  <a:close/>
                </a:path>
                <a:path w="468630" h="438785">
                  <a:moveTo>
                    <a:pt x="133130" y="103624"/>
                  </a:moveTo>
                  <a:lnTo>
                    <a:pt x="38018" y="103623"/>
                  </a:lnTo>
                  <a:lnTo>
                    <a:pt x="38624" y="108373"/>
                  </a:lnTo>
                  <a:lnTo>
                    <a:pt x="42281" y="112032"/>
                  </a:lnTo>
                  <a:lnTo>
                    <a:pt x="47033" y="112652"/>
                  </a:lnTo>
                  <a:lnTo>
                    <a:pt x="47033" y="130196"/>
                  </a:lnTo>
                  <a:lnTo>
                    <a:pt x="68295" y="130196"/>
                  </a:lnTo>
                  <a:lnTo>
                    <a:pt x="68295" y="112927"/>
                  </a:lnTo>
                  <a:lnTo>
                    <a:pt x="124093" y="112927"/>
                  </a:lnTo>
                  <a:lnTo>
                    <a:pt x="124093" y="112652"/>
                  </a:lnTo>
                  <a:lnTo>
                    <a:pt x="128868" y="112032"/>
                  </a:lnTo>
                  <a:lnTo>
                    <a:pt x="132503" y="108373"/>
                  </a:lnTo>
                  <a:lnTo>
                    <a:pt x="133130" y="103624"/>
                  </a:lnTo>
                  <a:close/>
                </a:path>
                <a:path w="468630" h="438785">
                  <a:moveTo>
                    <a:pt x="96194" y="112927"/>
                  </a:moveTo>
                  <a:lnTo>
                    <a:pt x="74931" y="112927"/>
                  </a:lnTo>
                  <a:lnTo>
                    <a:pt x="74931" y="130196"/>
                  </a:lnTo>
                  <a:lnTo>
                    <a:pt x="96194" y="130196"/>
                  </a:lnTo>
                  <a:lnTo>
                    <a:pt x="96194" y="112927"/>
                  </a:lnTo>
                  <a:close/>
                </a:path>
                <a:path w="468630" h="438785">
                  <a:moveTo>
                    <a:pt x="124093" y="112927"/>
                  </a:moveTo>
                  <a:lnTo>
                    <a:pt x="102830" y="112927"/>
                  </a:lnTo>
                  <a:lnTo>
                    <a:pt x="102830" y="130196"/>
                  </a:lnTo>
                  <a:lnTo>
                    <a:pt x="124093" y="130196"/>
                  </a:lnTo>
                  <a:lnTo>
                    <a:pt x="124093" y="112927"/>
                  </a:lnTo>
                  <a:close/>
                </a:path>
                <a:path w="468630" h="438785">
                  <a:moveTo>
                    <a:pt x="150663" y="26572"/>
                  </a:moveTo>
                  <a:lnTo>
                    <a:pt x="20476" y="26572"/>
                  </a:lnTo>
                  <a:lnTo>
                    <a:pt x="20476" y="47838"/>
                  </a:lnTo>
                  <a:lnTo>
                    <a:pt x="37741" y="47838"/>
                  </a:lnTo>
                  <a:lnTo>
                    <a:pt x="37741" y="54465"/>
                  </a:lnTo>
                  <a:lnTo>
                    <a:pt x="20476" y="54465"/>
                  </a:lnTo>
                  <a:lnTo>
                    <a:pt x="20476" y="75730"/>
                  </a:lnTo>
                  <a:lnTo>
                    <a:pt x="37741" y="75730"/>
                  </a:lnTo>
                  <a:lnTo>
                    <a:pt x="37741" y="82358"/>
                  </a:lnTo>
                  <a:lnTo>
                    <a:pt x="20476" y="82358"/>
                  </a:lnTo>
                  <a:lnTo>
                    <a:pt x="20476" y="103623"/>
                  </a:lnTo>
                  <a:lnTo>
                    <a:pt x="150663" y="103624"/>
                  </a:lnTo>
                  <a:lnTo>
                    <a:pt x="150663" y="91662"/>
                  </a:lnTo>
                  <a:lnTo>
                    <a:pt x="59005" y="91662"/>
                  </a:lnTo>
                  <a:lnTo>
                    <a:pt x="59005" y="38534"/>
                  </a:lnTo>
                  <a:lnTo>
                    <a:pt x="150663" y="38534"/>
                  </a:lnTo>
                  <a:lnTo>
                    <a:pt x="150663" y="26572"/>
                  </a:lnTo>
                  <a:close/>
                </a:path>
                <a:path w="468630" h="438785">
                  <a:moveTo>
                    <a:pt x="150663" y="38534"/>
                  </a:moveTo>
                  <a:lnTo>
                    <a:pt x="112132" y="38534"/>
                  </a:lnTo>
                  <a:lnTo>
                    <a:pt x="112132" y="91662"/>
                  </a:lnTo>
                  <a:lnTo>
                    <a:pt x="150663" y="91662"/>
                  </a:lnTo>
                  <a:lnTo>
                    <a:pt x="150663" y="82358"/>
                  </a:lnTo>
                  <a:lnTo>
                    <a:pt x="133395" y="82358"/>
                  </a:lnTo>
                  <a:lnTo>
                    <a:pt x="133395" y="75731"/>
                  </a:lnTo>
                  <a:lnTo>
                    <a:pt x="150663" y="75731"/>
                  </a:lnTo>
                  <a:lnTo>
                    <a:pt x="150663" y="54465"/>
                  </a:lnTo>
                  <a:lnTo>
                    <a:pt x="133395" y="54465"/>
                  </a:lnTo>
                  <a:lnTo>
                    <a:pt x="133395" y="47838"/>
                  </a:lnTo>
                  <a:lnTo>
                    <a:pt x="150663" y="47838"/>
                  </a:lnTo>
                  <a:lnTo>
                    <a:pt x="150663" y="38534"/>
                  </a:lnTo>
                  <a:close/>
                </a:path>
                <a:path w="468630" h="438785">
                  <a:moveTo>
                    <a:pt x="68295" y="0"/>
                  </a:moveTo>
                  <a:lnTo>
                    <a:pt x="47033" y="0"/>
                  </a:lnTo>
                  <a:lnTo>
                    <a:pt x="47033" y="17535"/>
                  </a:lnTo>
                  <a:lnTo>
                    <a:pt x="42281" y="18155"/>
                  </a:lnTo>
                  <a:lnTo>
                    <a:pt x="38624" y="21805"/>
                  </a:lnTo>
                  <a:lnTo>
                    <a:pt x="38018" y="26572"/>
                  </a:lnTo>
                  <a:lnTo>
                    <a:pt x="133130" y="26572"/>
                  </a:lnTo>
                  <a:lnTo>
                    <a:pt x="132501" y="21796"/>
                  </a:lnTo>
                  <a:lnTo>
                    <a:pt x="128868" y="18155"/>
                  </a:lnTo>
                  <a:lnTo>
                    <a:pt x="124093" y="17535"/>
                  </a:lnTo>
                  <a:lnTo>
                    <a:pt x="124093" y="17269"/>
                  </a:lnTo>
                  <a:lnTo>
                    <a:pt x="68295" y="17269"/>
                  </a:lnTo>
                  <a:lnTo>
                    <a:pt x="68295" y="0"/>
                  </a:lnTo>
                  <a:close/>
                </a:path>
                <a:path w="468630" h="438785">
                  <a:moveTo>
                    <a:pt x="96194" y="0"/>
                  </a:moveTo>
                  <a:lnTo>
                    <a:pt x="74931" y="0"/>
                  </a:lnTo>
                  <a:lnTo>
                    <a:pt x="74931" y="17269"/>
                  </a:lnTo>
                  <a:lnTo>
                    <a:pt x="96194" y="17269"/>
                  </a:lnTo>
                  <a:lnTo>
                    <a:pt x="96194" y="0"/>
                  </a:lnTo>
                  <a:close/>
                </a:path>
                <a:path w="468630" h="438785">
                  <a:moveTo>
                    <a:pt x="124093" y="0"/>
                  </a:moveTo>
                  <a:lnTo>
                    <a:pt x="102830" y="0"/>
                  </a:lnTo>
                  <a:lnTo>
                    <a:pt x="102830" y="17269"/>
                  </a:lnTo>
                  <a:lnTo>
                    <a:pt x="124093" y="17269"/>
                  </a:lnTo>
                  <a:lnTo>
                    <a:pt x="124093" y="0"/>
                  </a:lnTo>
                  <a:close/>
                </a:path>
                <a:path w="468630" h="438785">
                  <a:moveTo>
                    <a:pt x="387330" y="249619"/>
                  </a:moveTo>
                  <a:lnTo>
                    <a:pt x="7569" y="249618"/>
                  </a:lnTo>
                  <a:lnTo>
                    <a:pt x="4220" y="251435"/>
                  </a:lnTo>
                  <a:lnTo>
                    <a:pt x="308" y="257478"/>
                  </a:lnTo>
                  <a:lnTo>
                    <a:pt x="0" y="261288"/>
                  </a:lnTo>
                  <a:lnTo>
                    <a:pt x="75737" y="431726"/>
                  </a:lnTo>
                  <a:lnTo>
                    <a:pt x="77314" y="435617"/>
                  </a:lnTo>
                  <a:lnTo>
                    <a:pt x="81097" y="438382"/>
                  </a:lnTo>
                  <a:lnTo>
                    <a:pt x="463390" y="438382"/>
                  </a:lnTo>
                  <a:lnTo>
                    <a:pt x="468148" y="433629"/>
                  </a:lnTo>
                  <a:lnTo>
                    <a:pt x="468148" y="417117"/>
                  </a:lnTo>
                  <a:lnTo>
                    <a:pt x="92526" y="417116"/>
                  </a:lnTo>
                  <a:lnTo>
                    <a:pt x="27535" y="270884"/>
                  </a:lnTo>
                  <a:lnTo>
                    <a:pt x="399492" y="270884"/>
                  </a:lnTo>
                  <a:lnTo>
                    <a:pt x="391149" y="252091"/>
                  </a:lnTo>
                  <a:lnTo>
                    <a:pt x="387330" y="249619"/>
                  </a:lnTo>
                  <a:close/>
                </a:path>
                <a:path w="468630" h="438785">
                  <a:moveTo>
                    <a:pt x="399492" y="270884"/>
                  </a:moveTo>
                  <a:lnTo>
                    <a:pt x="376211" y="270884"/>
                  </a:lnTo>
                  <a:lnTo>
                    <a:pt x="441144" y="417117"/>
                  </a:lnTo>
                  <a:lnTo>
                    <a:pt x="468148" y="417117"/>
                  </a:lnTo>
                  <a:lnTo>
                    <a:pt x="468148" y="332917"/>
                  </a:lnTo>
                  <a:lnTo>
                    <a:pt x="446885" y="332917"/>
                  </a:lnTo>
                  <a:lnTo>
                    <a:pt x="444836" y="323897"/>
                  </a:lnTo>
                  <a:lnTo>
                    <a:pt x="423026" y="323897"/>
                  </a:lnTo>
                  <a:lnTo>
                    <a:pt x="399492" y="270884"/>
                  </a:lnTo>
                  <a:close/>
                </a:path>
                <a:path w="468630" h="438785">
                  <a:moveTo>
                    <a:pt x="395578" y="159197"/>
                  </a:moveTo>
                  <a:lnTo>
                    <a:pt x="373669" y="159197"/>
                  </a:lnTo>
                  <a:lnTo>
                    <a:pt x="374884" y="160464"/>
                  </a:lnTo>
                  <a:lnTo>
                    <a:pt x="374909" y="190811"/>
                  </a:lnTo>
                  <a:lnTo>
                    <a:pt x="379667" y="195561"/>
                  </a:lnTo>
                  <a:lnTo>
                    <a:pt x="442402" y="195561"/>
                  </a:lnTo>
                  <a:lnTo>
                    <a:pt x="446885" y="200186"/>
                  </a:lnTo>
                  <a:lnTo>
                    <a:pt x="446885" y="332917"/>
                  </a:lnTo>
                  <a:lnTo>
                    <a:pt x="468148" y="332917"/>
                  </a:lnTo>
                  <a:lnTo>
                    <a:pt x="468148" y="205857"/>
                  </a:lnTo>
                  <a:lnTo>
                    <a:pt x="436873" y="174295"/>
                  </a:lnTo>
                  <a:lnTo>
                    <a:pt x="396172" y="174295"/>
                  </a:lnTo>
                  <a:lnTo>
                    <a:pt x="396172" y="162148"/>
                  </a:lnTo>
                  <a:lnTo>
                    <a:pt x="395578" y="159197"/>
                  </a:lnTo>
                  <a:close/>
                </a:path>
                <a:path w="468630" h="438785">
                  <a:moveTo>
                    <a:pt x="424348" y="233696"/>
                  </a:moveTo>
                  <a:lnTo>
                    <a:pt x="402542" y="233696"/>
                  </a:lnTo>
                  <a:lnTo>
                    <a:pt x="423026" y="323897"/>
                  </a:lnTo>
                  <a:lnTo>
                    <a:pt x="444836" y="323897"/>
                  </a:lnTo>
                  <a:lnTo>
                    <a:pt x="424348" y="233696"/>
                  </a:lnTo>
                  <a:close/>
                </a:path>
                <a:path w="468630" h="438785">
                  <a:moveTo>
                    <a:pt x="415982" y="212431"/>
                  </a:moveTo>
                  <a:lnTo>
                    <a:pt x="35838" y="212431"/>
                  </a:lnTo>
                  <a:lnTo>
                    <a:pt x="32787" y="213902"/>
                  </a:lnTo>
                  <a:lnTo>
                    <a:pt x="28747" y="218952"/>
                  </a:lnTo>
                  <a:lnTo>
                    <a:pt x="27982" y="222266"/>
                  </a:lnTo>
                  <a:lnTo>
                    <a:pt x="28715" y="225420"/>
                  </a:lnTo>
                  <a:lnTo>
                    <a:pt x="34212" y="249619"/>
                  </a:lnTo>
                  <a:lnTo>
                    <a:pt x="56017" y="249619"/>
                  </a:lnTo>
                  <a:lnTo>
                    <a:pt x="52392" y="233696"/>
                  </a:lnTo>
                  <a:lnTo>
                    <a:pt x="424348" y="233696"/>
                  </a:lnTo>
                  <a:lnTo>
                    <a:pt x="420297" y="215860"/>
                  </a:lnTo>
                  <a:lnTo>
                    <a:pt x="415982" y="212431"/>
                  </a:lnTo>
                  <a:close/>
                </a:path>
                <a:path w="468630" h="438785">
                  <a:moveTo>
                    <a:pt x="372074" y="137932"/>
                  </a:moveTo>
                  <a:lnTo>
                    <a:pt x="326961" y="137932"/>
                  </a:lnTo>
                  <a:lnTo>
                    <a:pt x="302942" y="162147"/>
                  </a:lnTo>
                  <a:lnTo>
                    <a:pt x="302942" y="174295"/>
                  </a:lnTo>
                  <a:lnTo>
                    <a:pt x="106205" y="174295"/>
                  </a:lnTo>
                  <a:lnTo>
                    <a:pt x="94045" y="176779"/>
                  </a:lnTo>
                  <a:lnTo>
                    <a:pt x="84103" y="183550"/>
                  </a:lnTo>
                  <a:lnTo>
                    <a:pt x="77393" y="193583"/>
                  </a:lnTo>
                  <a:lnTo>
                    <a:pt x="74931" y="205856"/>
                  </a:lnTo>
                  <a:lnTo>
                    <a:pt x="74931" y="212431"/>
                  </a:lnTo>
                  <a:lnTo>
                    <a:pt x="96194" y="212431"/>
                  </a:lnTo>
                  <a:lnTo>
                    <a:pt x="96194" y="200186"/>
                  </a:lnTo>
                  <a:lnTo>
                    <a:pt x="100677" y="195560"/>
                  </a:lnTo>
                  <a:lnTo>
                    <a:pt x="319448" y="195561"/>
                  </a:lnTo>
                  <a:lnTo>
                    <a:pt x="324205" y="190811"/>
                  </a:lnTo>
                  <a:lnTo>
                    <a:pt x="324205" y="160464"/>
                  </a:lnTo>
                  <a:lnTo>
                    <a:pt x="325393" y="159197"/>
                  </a:lnTo>
                  <a:lnTo>
                    <a:pt x="395578" y="159197"/>
                  </a:lnTo>
                  <a:lnTo>
                    <a:pt x="394276" y="152734"/>
                  </a:lnTo>
                  <a:lnTo>
                    <a:pt x="389107" y="145036"/>
                  </a:lnTo>
                  <a:lnTo>
                    <a:pt x="381446" y="139839"/>
                  </a:lnTo>
                  <a:lnTo>
                    <a:pt x="372074" y="1379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85622" y="2263901"/>
              <a:ext cx="1685925" cy="2118360"/>
            </a:xfrm>
            <a:custGeom>
              <a:avLst/>
              <a:gdLst/>
              <a:ahLst/>
              <a:cxnLst/>
              <a:rect l="l" t="t" r="r" b="b"/>
              <a:pathLst>
                <a:path w="1685925" h="2118360">
                  <a:moveTo>
                    <a:pt x="0" y="2118360"/>
                  </a:moveTo>
                  <a:lnTo>
                    <a:pt x="1685543" y="2118360"/>
                  </a:lnTo>
                  <a:lnTo>
                    <a:pt x="1685543" y="0"/>
                  </a:lnTo>
                  <a:lnTo>
                    <a:pt x="0" y="0"/>
                  </a:lnTo>
                  <a:lnTo>
                    <a:pt x="0" y="211836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91420" y="2269730"/>
              <a:ext cx="370840" cy="372110"/>
            </a:xfrm>
            <a:custGeom>
              <a:avLst/>
              <a:gdLst/>
              <a:ahLst/>
              <a:cxnLst/>
              <a:rect l="l" t="t" r="r" b="b"/>
              <a:pathLst>
                <a:path w="370840" h="372110">
                  <a:moveTo>
                    <a:pt x="370461" y="0"/>
                  </a:moveTo>
                  <a:lnTo>
                    <a:pt x="0" y="0"/>
                  </a:lnTo>
                  <a:lnTo>
                    <a:pt x="0" y="371909"/>
                  </a:lnTo>
                  <a:lnTo>
                    <a:pt x="370462" y="371909"/>
                  </a:lnTo>
                  <a:lnTo>
                    <a:pt x="3704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45444" y="2381300"/>
              <a:ext cx="260985" cy="161925"/>
            </a:xfrm>
            <a:custGeom>
              <a:avLst/>
              <a:gdLst/>
              <a:ahLst/>
              <a:cxnLst/>
              <a:rect l="l" t="t" r="r" b="b"/>
              <a:pathLst>
                <a:path w="260984" h="161925">
                  <a:moveTo>
                    <a:pt x="2417" y="106606"/>
                  </a:moveTo>
                  <a:lnTo>
                    <a:pt x="30645" y="133058"/>
                  </a:lnTo>
                  <a:lnTo>
                    <a:pt x="96730" y="158319"/>
                  </a:lnTo>
                  <a:lnTo>
                    <a:pt x="133746" y="161695"/>
                  </a:lnTo>
                  <a:lnTo>
                    <a:pt x="161705" y="159611"/>
                  </a:lnTo>
                  <a:lnTo>
                    <a:pt x="190084" y="153439"/>
                  </a:lnTo>
                  <a:lnTo>
                    <a:pt x="217109" y="143305"/>
                  </a:lnTo>
                  <a:lnTo>
                    <a:pt x="217898" y="142844"/>
                  </a:lnTo>
                  <a:lnTo>
                    <a:pt x="136786" y="142844"/>
                  </a:lnTo>
                  <a:lnTo>
                    <a:pt x="101452" y="140491"/>
                  </a:lnTo>
                  <a:lnTo>
                    <a:pt x="67361" y="133706"/>
                  </a:lnTo>
                  <a:lnTo>
                    <a:pt x="35206" y="122901"/>
                  </a:lnTo>
                  <a:lnTo>
                    <a:pt x="5677" y="108489"/>
                  </a:lnTo>
                  <a:lnTo>
                    <a:pt x="2417" y="106606"/>
                  </a:lnTo>
                  <a:close/>
                </a:path>
                <a:path w="260984" h="161925">
                  <a:moveTo>
                    <a:pt x="260824" y="108116"/>
                  </a:moveTo>
                  <a:lnTo>
                    <a:pt x="235475" y="108116"/>
                  </a:lnTo>
                  <a:lnTo>
                    <a:pt x="243826" y="108510"/>
                  </a:lnTo>
                  <a:lnTo>
                    <a:pt x="248813" y="110650"/>
                  </a:lnTo>
                  <a:lnTo>
                    <a:pt x="240987" y="143425"/>
                  </a:lnTo>
                  <a:lnTo>
                    <a:pt x="243040" y="144386"/>
                  </a:lnTo>
                  <a:lnTo>
                    <a:pt x="245193" y="142557"/>
                  </a:lnTo>
                  <a:lnTo>
                    <a:pt x="253814" y="131689"/>
                  </a:lnTo>
                  <a:lnTo>
                    <a:pt x="258907" y="119149"/>
                  </a:lnTo>
                  <a:lnTo>
                    <a:pt x="260733" y="108732"/>
                  </a:lnTo>
                  <a:lnTo>
                    <a:pt x="260824" y="108116"/>
                  </a:lnTo>
                  <a:close/>
                </a:path>
                <a:path w="260984" h="161925">
                  <a:moveTo>
                    <a:pt x="241697" y="120583"/>
                  </a:moveTo>
                  <a:lnTo>
                    <a:pt x="186657" y="137845"/>
                  </a:lnTo>
                  <a:lnTo>
                    <a:pt x="136786" y="142844"/>
                  </a:lnTo>
                  <a:lnTo>
                    <a:pt x="217898" y="142844"/>
                  </a:lnTo>
                  <a:lnTo>
                    <a:pt x="241010" y="129331"/>
                  </a:lnTo>
                  <a:lnTo>
                    <a:pt x="245810" y="125821"/>
                  </a:lnTo>
                  <a:lnTo>
                    <a:pt x="241697" y="120583"/>
                  </a:lnTo>
                  <a:close/>
                </a:path>
                <a:path w="260984" h="161925">
                  <a:moveTo>
                    <a:pt x="243354" y="98646"/>
                  </a:moveTo>
                  <a:lnTo>
                    <a:pt x="230194" y="100366"/>
                  </a:lnTo>
                  <a:lnTo>
                    <a:pt x="217694" y="106002"/>
                  </a:lnTo>
                  <a:lnTo>
                    <a:pt x="215386" y="107652"/>
                  </a:lnTo>
                  <a:lnTo>
                    <a:pt x="215787" y="109922"/>
                  </a:lnTo>
                  <a:lnTo>
                    <a:pt x="226173" y="108732"/>
                  </a:lnTo>
                  <a:lnTo>
                    <a:pt x="235475" y="108116"/>
                  </a:lnTo>
                  <a:lnTo>
                    <a:pt x="260824" y="108116"/>
                  </a:lnTo>
                  <a:lnTo>
                    <a:pt x="259950" y="101988"/>
                  </a:lnTo>
                  <a:lnTo>
                    <a:pt x="254248" y="99600"/>
                  </a:lnTo>
                  <a:lnTo>
                    <a:pt x="243354" y="98646"/>
                  </a:lnTo>
                  <a:close/>
                </a:path>
                <a:path w="260984" h="161925">
                  <a:moveTo>
                    <a:pt x="196801" y="63976"/>
                  </a:moveTo>
                  <a:lnTo>
                    <a:pt x="194964" y="63976"/>
                  </a:lnTo>
                  <a:lnTo>
                    <a:pt x="194359" y="64797"/>
                  </a:lnTo>
                  <a:lnTo>
                    <a:pt x="197519" y="75877"/>
                  </a:lnTo>
                  <a:lnTo>
                    <a:pt x="199865" y="77194"/>
                  </a:lnTo>
                  <a:lnTo>
                    <a:pt x="203238" y="78333"/>
                  </a:lnTo>
                  <a:lnTo>
                    <a:pt x="212036" y="80355"/>
                  </a:lnTo>
                  <a:lnTo>
                    <a:pt x="216544" y="80843"/>
                  </a:lnTo>
                  <a:lnTo>
                    <a:pt x="225651" y="80843"/>
                  </a:lnTo>
                  <a:lnTo>
                    <a:pt x="248414" y="69260"/>
                  </a:lnTo>
                  <a:lnTo>
                    <a:pt x="216744" y="69260"/>
                  </a:lnTo>
                  <a:lnTo>
                    <a:pt x="213271" y="68904"/>
                  </a:lnTo>
                  <a:lnTo>
                    <a:pt x="206302" y="67501"/>
                  </a:lnTo>
                  <a:lnTo>
                    <a:pt x="203084" y="66509"/>
                  </a:lnTo>
                  <a:lnTo>
                    <a:pt x="199194" y="64797"/>
                  </a:lnTo>
                  <a:lnTo>
                    <a:pt x="197889" y="64286"/>
                  </a:lnTo>
                  <a:lnTo>
                    <a:pt x="197334" y="64100"/>
                  </a:lnTo>
                  <a:lnTo>
                    <a:pt x="196801" y="63976"/>
                  </a:lnTo>
                  <a:close/>
                </a:path>
                <a:path w="260984" h="161925">
                  <a:moveTo>
                    <a:pt x="226006" y="0"/>
                  </a:moveTo>
                  <a:lnTo>
                    <a:pt x="220171" y="0"/>
                  </a:lnTo>
                  <a:lnTo>
                    <a:pt x="216490" y="511"/>
                  </a:lnTo>
                  <a:lnTo>
                    <a:pt x="195211" y="18975"/>
                  </a:lnTo>
                  <a:lnTo>
                    <a:pt x="195211" y="27110"/>
                  </a:lnTo>
                  <a:lnTo>
                    <a:pt x="196670" y="31271"/>
                  </a:lnTo>
                  <a:lnTo>
                    <a:pt x="202505" y="38903"/>
                  </a:lnTo>
                  <a:lnTo>
                    <a:pt x="207182" y="41816"/>
                  </a:lnTo>
                  <a:lnTo>
                    <a:pt x="226369" y="47736"/>
                  </a:lnTo>
                  <a:lnTo>
                    <a:pt x="230660" y="49146"/>
                  </a:lnTo>
                  <a:lnTo>
                    <a:pt x="233600" y="50626"/>
                  </a:lnTo>
                  <a:lnTo>
                    <a:pt x="236780" y="53864"/>
                  </a:lnTo>
                  <a:lnTo>
                    <a:pt x="237567" y="55863"/>
                  </a:lnTo>
                  <a:lnTo>
                    <a:pt x="237567" y="61791"/>
                  </a:lnTo>
                  <a:lnTo>
                    <a:pt x="236070" y="64503"/>
                  </a:lnTo>
                  <a:lnTo>
                    <a:pt x="233037" y="66393"/>
                  </a:lnTo>
                  <a:lnTo>
                    <a:pt x="230019" y="68315"/>
                  </a:lnTo>
                  <a:lnTo>
                    <a:pt x="225751" y="69260"/>
                  </a:lnTo>
                  <a:lnTo>
                    <a:pt x="248414" y="69260"/>
                  </a:lnTo>
                  <a:lnTo>
                    <a:pt x="251244" y="63821"/>
                  </a:lnTo>
                  <a:lnTo>
                    <a:pt x="252016" y="60481"/>
                  </a:lnTo>
                  <a:lnTo>
                    <a:pt x="252016" y="52245"/>
                  </a:lnTo>
                  <a:lnTo>
                    <a:pt x="250657" y="48239"/>
                  </a:lnTo>
                  <a:lnTo>
                    <a:pt x="245224" y="41220"/>
                  </a:lnTo>
                  <a:lnTo>
                    <a:pt x="240701" y="38446"/>
                  </a:lnTo>
                  <a:lnTo>
                    <a:pt x="217208" y="31015"/>
                  </a:lnTo>
                  <a:lnTo>
                    <a:pt x="213997" y="29435"/>
                  </a:lnTo>
                  <a:lnTo>
                    <a:pt x="210508" y="26126"/>
                  </a:lnTo>
                  <a:lnTo>
                    <a:pt x="209636" y="24088"/>
                  </a:lnTo>
                  <a:lnTo>
                    <a:pt x="209636" y="18177"/>
                  </a:lnTo>
                  <a:lnTo>
                    <a:pt x="211018" y="15620"/>
                  </a:lnTo>
                  <a:lnTo>
                    <a:pt x="216544" y="12404"/>
                  </a:lnTo>
                  <a:lnTo>
                    <a:pt x="220441" y="11606"/>
                  </a:lnTo>
                  <a:lnTo>
                    <a:pt x="247709" y="11606"/>
                  </a:lnTo>
                  <a:lnTo>
                    <a:pt x="247690" y="7910"/>
                  </a:lnTo>
                  <a:lnTo>
                    <a:pt x="227982" y="131"/>
                  </a:lnTo>
                  <a:lnTo>
                    <a:pt x="226006" y="0"/>
                  </a:lnTo>
                  <a:close/>
                </a:path>
                <a:path w="260984" h="161925">
                  <a:moveTo>
                    <a:pt x="247709" y="11606"/>
                  </a:moveTo>
                  <a:lnTo>
                    <a:pt x="231679" y="11606"/>
                  </a:lnTo>
                  <a:lnTo>
                    <a:pt x="237328" y="12691"/>
                  </a:lnTo>
                  <a:lnTo>
                    <a:pt x="242329" y="14915"/>
                  </a:lnTo>
                  <a:lnTo>
                    <a:pt x="243873" y="15620"/>
                  </a:lnTo>
                  <a:lnTo>
                    <a:pt x="244984" y="15953"/>
                  </a:lnTo>
                  <a:lnTo>
                    <a:pt x="247045" y="15953"/>
                  </a:lnTo>
                  <a:lnTo>
                    <a:pt x="247709" y="15062"/>
                  </a:lnTo>
                  <a:lnTo>
                    <a:pt x="247709" y="11606"/>
                  </a:lnTo>
                  <a:close/>
                </a:path>
                <a:path w="260984" h="161925">
                  <a:moveTo>
                    <a:pt x="94307" y="2270"/>
                  </a:moveTo>
                  <a:lnTo>
                    <a:pt x="82653" y="2270"/>
                  </a:lnTo>
                  <a:lnTo>
                    <a:pt x="81927" y="2975"/>
                  </a:lnTo>
                  <a:lnTo>
                    <a:pt x="81927" y="4974"/>
                  </a:lnTo>
                  <a:lnTo>
                    <a:pt x="82197" y="6121"/>
                  </a:lnTo>
                  <a:lnTo>
                    <a:pt x="82684" y="7833"/>
                  </a:lnTo>
                  <a:lnTo>
                    <a:pt x="103267" y="74374"/>
                  </a:lnTo>
                  <a:lnTo>
                    <a:pt x="103777" y="76086"/>
                  </a:lnTo>
                  <a:lnTo>
                    <a:pt x="104386" y="77202"/>
                  </a:lnTo>
                  <a:lnTo>
                    <a:pt x="105830" y="78325"/>
                  </a:lnTo>
                  <a:lnTo>
                    <a:pt x="106949" y="78573"/>
                  </a:lnTo>
                  <a:lnTo>
                    <a:pt x="117646" y="78573"/>
                  </a:lnTo>
                  <a:lnTo>
                    <a:pt x="118819" y="78294"/>
                  </a:lnTo>
                  <a:lnTo>
                    <a:pt x="120255" y="77101"/>
                  </a:lnTo>
                  <a:lnTo>
                    <a:pt x="120826" y="75923"/>
                  </a:lnTo>
                  <a:lnTo>
                    <a:pt x="123875" y="63395"/>
                  </a:lnTo>
                  <a:lnTo>
                    <a:pt x="112621" y="63395"/>
                  </a:lnTo>
                  <a:lnTo>
                    <a:pt x="97888" y="6492"/>
                  </a:lnTo>
                  <a:lnTo>
                    <a:pt x="97378" y="4765"/>
                  </a:lnTo>
                  <a:lnTo>
                    <a:pt x="96792" y="3649"/>
                  </a:lnTo>
                  <a:lnTo>
                    <a:pt x="95457" y="2549"/>
                  </a:lnTo>
                  <a:lnTo>
                    <a:pt x="94307" y="2270"/>
                  </a:lnTo>
                  <a:close/>
                </a:path>
                <a:path w="260984" h="161925">
                  <a:moveTo>
                    <a:pt x="146746" y="18820"/>
                  </a:moveTo>
                  <a:lnTo>
                    <a:pt x="134726" y="18820"/>
                  </a:lnTo>
                  <a:lnTo>
                    <a:pt x="148803" y="75923"/>
                  </a:lnTo>
                  <a:lnTo>
                    <a:pt x="149367" y="77101"/>
                  </a:lnTo>
                  <a:lnTo>
                    <a:pt x="150794" y="78294"/>
                  </a:lnTo>
                  <a:lnTo>
                    <a:pt x="151975" y="78573"/>
                  </a:lnTo>
                  <a:lnTo>
                    <a:pt x="162657" y="78573"/>
                  </a:lnTo>
                  <a:lnTo>
                    <a:pt x="163792" y="78325"/>
                  </a:lnTo>
                  <a:lnTo>
                    <a:pt x="165227" y="77202"/>
                  </a:lnTo>
                  <a:lnTo>
                    <a:pt x="165845" y="76086"/>
                  </a:lnTo>
                  <a:lnTo>
                    <a:pt x="166354" y="74374"/>
                  </a:lnTo>
                  <a:lnTo>
                    <a:pt x="169608" y="64146"/>
                  </a:lnTo>
                  <a:lnTo>
                    <a:pt x="157609" y="64146"/>
                  </a:lnTo>
                  <a:lnTo>
                    <a:pt x="146746" y="18820"/>
                  </a:lnTo>
                  <a:close/>
                </a:path>
                <a:path w="260984" h="161925">
                  <a:moveTo>
                    <a:pt x="187594" y="2270"/>
                  </a:moveTo>
                  <a:lnTo>
                    <a:pt x="176380" y="2270"/>
                  </a:lnTo>
                  <a:lnTo>
                    <a:pt x="175237" y="2549"/>
                  </a:lnTo>
                  <a:lnTo>
                    <a:pt x="173894" y="3649"/>
                  </a:lnTo>
                  <a:lnTo>
                    <a:pt x="173308" y="4765"/>
                  </a:lnTo>
                  <a:lnTo>
                    <a:pt x="172682" y="6934"/>
                  </a:lnTo>
                  <a:lnTo>
                    <a:pt x="157609" y="64146"/>
                  </a:lnTo>
                  <a:lnTo>
                    <a:pt x="169608" y="64146"/>
                  </a:lnTo>
                  <a:lnTo>
                    <a:pt x="187524" y="7833"/>
                  </a:lnTo>
                  <a:lnTo>
                    <a:pt x="187848" y="6934"/>
                  </a:lnTo>
                  <a:lnTo>
                    <a:pt x="188157" y="5718"/>
                  </a:lnTo>
                  <a:lnTo>
                    <a:pt x="188272" y="4974"/>
                  </a:lnTo>
                  <a:lnTo>
                    <a:pt x="188304" y="2975"/>
                  </a:lnTo>
                  <a:lnTo>
                    <a:pt x="187594" y="2270"/>
                  </a:lnTo>
                  <a:close/>
                </a:path>
                <a:path w="260984" h="161925">
                  <a:moveTo>
                    <a:pt x="140198" y="2270"/>
                  </a:moveTo>
                  <a:lnTo>
                    <a:pt x="129863" y="2270"/>
                  </a:lnTo>
                  <a:lnTo>
                    <a:pt x="128690" y="2549"/>
                  </a:lnTo>
                  <a:lnTo>
                    <a:pt x="127262" y="3649"/>
                  </a:lnTo>
                  <a:lnTo>
                    <a:pt x="126707" y="4765"/>
                  </a:lnTo>
                  <a:lnTo>
                    <a:pt x="112621" y="63395"/>
                  </a:lnTo>
                  <a:lnTo>
                    <a:pt x="123875" y="63395"/>
                  </a:lnTo>
                  <a:lnTo>
                    <a:pt x="134726" y="18820"/>
                  </a:lnTo>
                  <a:lnTo>
                    <a:pt x="146746" y="18820"/>
                  </a:lnTo>
                  <a:lnTo>
                    <a:pt x="143378" y="4765"/>
                  </a:lnTo>
                  <a:lnTo>
                    <a:pt x="142814" y="3649"/>
                  </a:lnTo>
                  <a:lnTo>
                    <a:pt x="141379" y="2549"/>
                  </a:lnTo>
                  <a:lnTo>
                    <a:pt x="140198" y="2270"/>
                  </a:lnTo>
                  <a:close/>
                </a:path>
                <a:path w="260984" h="161925">
                  <a:moveTo>
                    <a:pt x="42843" y="33425"/>
                  </a:moveTo>
                  <a:lnTo>
                    <a:pt x="30881" y="33425"/>
                  </a:lnTo>
                  <a:lnTo>
                    <a:pt x="23703" y="35664"/>
                  </a:lnTo>
                  <a:lnTo>
                    <a:pt x="13058" y="44590"/>
                  </a:lnTo>
                  <a:lnTo>
                    <a:pt x="10400" y="50509"/>
                  </a:lnTo>
                  <a:lnTo>
                    <a:pt x="10421" y="64797"/>
                  </a:lnTo>
                  <a:lnTo>
                    <a:pt x="12549" y="70267"/>
                  </a:lnTo>
                  <a:lnTo>
                    <a:pt x="21141" y="78503"/>
                  </a:lnTo>
                  <a:lnTo>
                    <a:pt x="26975" y="80549"/>
                  </a:lnTo>
                  <a:lnTo>
                    <a:pt x="34354" y="80549"/>
                  </a:lnTo>
                  <a:lnTo>
                    <a:pt x="41776" y="79804"/>
                  </a:lnTo>
                  <a:lnTo>
                    <a:pt x="48545" y="77571"/>
                  </a:lnTo>
                  <a:lnTo>
                    <a:pt x="54663" y="73851"/>
                  </a:lnTo>
                  <a:lnTo>
                    <a:pt x="59488" y="69260"/>
                  </a:lnTo>
                  <a:lnTo>
                    <a:pt x="34045" y="69260"/>
                  </a:lnTo>
                  <a:lnTo>
                    <a:pt x="30973" y="68237"/>
                  </a:lnTo>
                  <a:lnTo>
                    <a:pt x="26674" y="64107"/>
                  </a:lnTo>
                  <a:lnTo>
                    <a:pt x="25586" y="61086"/>
                  </a:lnTo>
                  <a:lnTo>
                    <a:pt x="25586" y="52741"/>
                  </a:lnTo>
                  <a:lnTo>
                    <a:pt x="27037" y="49440"/>
                  </a:lnTo>
                  <a:lnTo>
                    <a:pt x="32748" y="44815"/>
                  </a:lnTo>
                  <a:lnTo>
                    <a:pt x="37109" y="43660"/>
                  </a:lnTo>
                  <a:lnTo>
                    <a:pt x="73646" y="43660"/>
                  </a:lnTo>
                  <a:lnTo>
                    <a:pt x="73646" y="35990"/>
                  </a:lnTo>
                  <a:lnTo>
                    <a:pt x="59198" y="35990"/>
                  </a:lnTo>
                  <a:lnTo>
                    <a:pt x="55732" y="35191"/>
                  </a:lnTo>
                  <a:lnTo>
                    <a:pt x="52375" y="34548"/>
                  </a:lnTo>
                  <a:lnTo>
                    <a:pt x="45938" y="33657"/>
                  </a:lnTo>
                  <a:lnTo>
                    <a:pt x="42843" y="33425"/>
                  </a:lnTo>
                  <a:close/>
                </a:path>
                <a:path w="260984" h="161925">
                  <a:moveTo>
                    <a:pt x="76728" y="68648"/>
                  </a:moveTo>
                  <a:lnTo>
                    <a:pt x="60132" y="68648"/>
                  </a:lnTo>
                  <a:lnTo>
                    <a:pt x="61135" y="70717"/>
                  </a:lnTo>
                  <a:lnTo>
                    <a:pt x="61938" y="72251"/>
                  </a:lnTo>
                  <a:lnTo>
                    <a:pt x="62918" y="73851"/>
                  </a:lnTo>
                  <a:lnTo>
                    <a:pt x="63690" y="75164"/>
                  </a:lnTo>
                  <a:lnTo>
                    <a:pt x="64732" y="76481"/>
                  </a:lnTo>
                  <a:lnTo>
                    <a:pt x="66785" y="78503"/>
                  </a:lnTo>
                  <a:lnTo>
                    <a:pt x="67649" y="78899"/>
                  </a:lnTo>
                  <a:lnTo>
                    <a:pt x="69293" y="78899"/>
                  </a:lnTo>
                  <a:lnTo>
                    <a:pt x="78091" y="72878"/>
                  </a:lnTo>
                  <a:lnTo>
                    <a:pt x="78091" y="71367"/>
                  </a:lnTo>
                  <a:lnTo>
                    <a:pt x="77891" y="70717"/>
                  </a:lnTo>
                  <a:lnTo>
                    <a:pt x="76728" y="68648"/>
                  </a:lnTo>
                  <a:close/>
                </a:path>
                <a:path w="260984" h="161925">
                  <a:moveTo>
                    <a:pt x="73646" y="43660"/>
                  </a:moveTo>
                  <a:lnTo>
                    <a:pt x="45606" y="43660"/>
                  </a:lnTo>
                  <a:lnTo>
                    <a:pt x="48339" y="43846"/>
                  </a:lnTo>
                  <a:lnTo>
                    <a:pt x="53973" y="44543"/>
                  </a:lnTo>
                  <a:lnTo>
                    <a:pt x="56659" y="45024"/>
                  </a:lnTo>
                  <a:lnTo>
                    <a:pt x="59198" y="45628"/>
                  </a:lnTo>
                  <a:lnTo>
                    <a:pt x="59134" y="52741"/>
                  </a:lnTo>
                  <a:lnTo>
                    <a:pt x="40906" y="69260"/>
                  </a:lnTo>
                  <a:lnTo>
                    <a:pt x="59488" y="69260"/>
                  </a:lnTo>
                  <a:lnTo>
                    <a:pt x="60132" y="68648"/>
                  </a:lnTo>
                  <a:lnTo>
                    <a:pt x="76728" y="68648"/>
                  </a:lnTo>
                  <a:lnTo>
                    <a:pt x="76262" y="67819"/>
                  </a:lnTo>
                  <a:lnTo>
                    <a:pt x="75313" y="65758"/>
                  </a:lnTo>
                  <a:lnTo>
                    <a:pt x="73970" y="61922"/>
                  </a:lnTo>
                  <a:lnTo>
                    <a:pt x="73646" y="59373"/>
                  </a:lnTo>
                  <a:lnTo>
                    <a:pt x="73646" y="43660"/>
                  </a:lnTo>
                  <a:close/>
                </a:path>
                <a:path w="260984" h="161925">
                  <a:moveTo>
                    <a:pt x="71283" y="11908"/>
                  </a:moveTo>
                  <a:lnTo>
                    <a:pt x="47559" y="11908"/>
                  </a:lnTo>
                  <a:lnTo>
                    <a:pt x="52306" y="13233"/>
                  </a:lnTo>
                  <a:lnTo>
                    <a:pt x="57839" y="18556"/>
                  </a:lnTo>
                  <a:lnTo>
                    <a:pt x="59198" y="23151"/>
                  </a:lnTo>
                  <a:lnTo>
                    <a:pt x="59198" y="35990"/>
                  </a:lnTo>
                  <a:lnTo>
                    <a:pt x="73646" y="35990"/>
                  </a:lnTo>
                  <a:lnTo>
                    <a:pt x="73589" y="18556"/>
                  </a:lnTo>
                  <a:lnTo>
                    <a:pt x="71283" y="11908"/>
                  </a:lnTo>
                  <a:close/>
                </a:path>
                <a:path w="260984" h="161925">
                  <a:moveTo>
                    <a:pt x="53834" y="0"/>
                  </a:moveTo>
                  <a:lnTo>
                    <a:pt x="38591" y="0"/>
                  </a:lnTo>
                  <a:lnTo>
                    <a:pt x="34045" y="557"/>
                  </a:lnTo>
                  <a:lnTo>
                    <a:pt x="15712" y="16557"/>
                  </a:lnTo>
                  <a:lnTo>
                    <a:pt x="16244" y="17317"/>
                  </a:lnTo>
                  <a:lnTo>
                    <a:pt x="17775" y="17317"/>
                  </a:lnTo>
                  <a:lnTo>
                    <a:pt x="18239" y="17239"/>
                  </a:lnTo>
                  <a:lnTo>
                    <a:pt x="19450" y="16945"/>
                  </a:lnTo>
                  <a:lnTo>
                    <a:pt x="20477" y="16557"/>
                  </a:lnTo>
                  <a:lnTo>
                    <a:pt x="21912" y="15953"/>
                  </a:lnTo>
                  <a:lnTo>
                    <a:pt x="24976" y="14760"/>
                  </a:lnTo>
                  <a:lnTo>
                    <a:pt x="28133" y="13783"/>
                  </a:lnTo>
                  <a:lnTo>
                    <a:pt x="34570" y="12273"/>
                  </a:lnTo>
                  <a:lnTo>
                    <a:pt x="37719" y="11908"/>
                  </a:lnTo>
                  <a:lnTo>
                    <a:pt x="71283" y="11908"/>
                  </a:lnTo>
                  <a:lnTo>
                    <a:pt x="71199" y="11668"/>
                  </a:lnTo>
                  <a:lnTo>
                    <a:pt x="61490" y="2355"/>
                  </a:lnTo>
                  <a:lnTo>
                    <a:pt x="53834" y="0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7831708" y="3457108"/>
            <a:ext cx="224790" cy="200787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>
                <a:latin typeface="Arial MT"/>
                <a:cs typeface="Arial MT"/>
              </a:rPr>
              <a:t>Distributed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Query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Engine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62216" y="1719072"/>
            <a:ext cx="478790" cy="4467225"/>
          </a:xfrm>
          <a:custGeom>
            <a:avLst/>
            <a:gdLst/>
            <a:ahLst/>
            <a:cxnLst/>
            <a:rect l="l" t="t" r="r" b="b"/>
            <a:pathLst>
              <a:path w="478790" h="4467225">
                <a:moveTo>
                  <a:pt x="478535" y="0"/>
                </a:moveTo>
                <a:lnTo>
                  <a:pt x="0" y="0"/>
                </a:lnTo>
                <a:lnTo>
                  <a:pt x="0" y="4466844"/>
                </a:lnTo>
                <a:lnTo>
                  <a:pt x="478535" y="4466844"/>
                </a:lnTo>
                <a:lnTo>
                  <a:pt x="478535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194168" y="2855908"/>
            <a:ext cx="224790" cy="219773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>
                <a:latin typeface="Arial MT"/>
                <a:cs typeface="Arial MT"/>
              </a:rPr>
              <a:t>Global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</a:t>
            </a:r>
            <a:r>
              <a:rPr dirty="0" sz="1400">
                <a:latin typeface="Arial MT"/>
                <a:cs typeface="Arial MT"/>
              </a:rPr>
              <a:t>at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Acc</a:t>
            </a:r>
            <a:r>
              <a:rPr dirty="0" sz="1400">
                <a:latin typeface="Arial MT"/>
                <a:cs typeface="Arial MT"/>
              </a:rPr>
              <a:t>es</a:t>
            </a:r>
            <a:r>
              <a:rPr dirty="0" sz="1400">
                <a:latin typeface="Arial MT"/>
                <a:cs typeface="Arial MT"/>
              </a:rPr>
              <a:t>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</a:t>
            </a:r>
            <a:r>
              <a:rPr dirty="0" sz="1400">
                <a:latin typeface="Arial MT"/>
                <a:cs typeface="Arial MT"/>
              </a:rPr>
              <a:t>ont</a:t>
            </a:r>
            <a:r>
              <a:rPr dirty="0" sz="1400">
                <a:latin typeface="Arial MT"/>
                <a:cs typeface="Arial MT"/>
              </a:rPr>
              <a:t>rol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777733" y="2004567"/>
            <a:ext cx="1365250" cy="110489"/>
          </a:xfrm>
          <a:custGeom>
            <a:avLst/>
            <a:gdLst/>
            <a:ahLst/>
            <a:cxnLst/>
            <a:rect l="l" t="t" r="r" b="b"/>
            <a:pathLst>
              <a:path w="1365250" h="110489">
                <a:moveTo>
                  <a:pt x="1336291" y="55118"/>
                </a:moveTo>
                <a:lnTo>
                  <a:pt x="1289685" y="95885"/>
                </a:lnTo>
                <a:lnTo>
                  <a:pt x="1289304" y="101854"/>
                </a:lnTo>
                <a:lnTo>
                  <a:pt x="1292733" y="105791"/>
                </a:lnTo>
                <a:lnTo>
                  <a:pt x="1296162" y="109855"/>
                </a:lnTo>
                <a:lnTo>
                  <a:pt x="1302258" y="110236"/>
                </a:lnTo>
                <a:lnTo>
                  <a:pt x="1306195" y="106680"/>
                </a:lnTo>
                <a:lnTo>
                  <a:pt x="1354340" y="64643"/>
                </a:lnTo>
                <a:lnTo>
                  <a:pt x="1350772" y="64643"/>
                </a:lnTo>
                <a:lnTo>
                  <a:pt x="1350772" y="62230"/>
                </a:lnTo>
                <a:lnTo>
                  <a:pt x="1344422" y="62230"/>
                </a:lnTo>
                <a:lnTo>
                  <a:pt x="1336291" y="55118"/>
                </a:lnTo>
                <a:close/>
              </a:path>
              <a:path w="1365250" h="110489">
                <a:moveTo>
                  <a:pt x="1325401" y="45593"/>
                </a:moveTo>
                <a:lnTo>
                  <a:pt x="0" y="45593"/>
                </a:lnTo>
                <a:lnTo>
                  <a:pt x="0" y="64643"/>
                </a:lnTo>
                <a:lnTo>
                  <a:pt x="1325401" y="64643"/>
                </a:lnTo>
                <a:lnTo>
                  <a:pt x="1336291" y="55118"/>
                </a:lnTo>
                <a:lnTo>
                  <a:pt x="1325401" y="45593"/>
                </a:lnTo>
                <a:close/>
              </a:path>
              <a:path w="1365250" h="110489">
                <a:moveTo>
                  <a:pt x="1354340" y="45593"/>
                </a:moveTo>
                <a:lnTo>
                  <a:pt x="1350772" y="45593"/>
                </a:lnTo>
                <a:lnTo>
                  <a:pt x="1350772" y="64643"/>
                </a:lnTo>
                <a:lnTo>
                  <a:pt x="1354340" y="64643"/>
                </a:lnTo>
                <a:lnTo>
                  <a:pt x="1365250" y="55118"/>
                </a:lnTo>
                <a:lnTo>
                  <a:pt x="1354340" y="45593"/>
                </a:lnTo>
                <a:close/>
              </a:path>
              <a:path w="1365250" h="110489">
                <a:moveTo>
                  <a:pt x="1344422" y="48006"/>
                </a:moveTo>
                <a:lnTo>
                  <a:pt x="1336291" y="55118"/>
                </a:lnTo>
                <a:lnTo>
                  <a:pt x="1344422" y="62230"/>
                </a:lnTo>
                <a:lnTo>
                  <a:pt x="1344422" y="48006"/>
                </a:lnTo>
                <a:close/>
              </a:path>
              <a:path w="1365250" h="110489">
                <a:moveTo>
                  <a:pt x="1350772" y="48006"/>
                </a:moveTo>
                <a:lnTo>
                  <a:pt x="1344422" y="48006"/>
                </a:lnTo>
                <a:lnTo>
                  <a:pt x="1344422" y="62230"/>
                </a:lnTo>
                <a:lnTo>
                  <a:pt x="1350772" y="62230"/>
                </a:lnTo>
                <a:lnTo>
                  <a:pt x="1350772" y="48006"/>
                </a:lnTo>
                <a:close/>
              </a:path>
              <a:path w="1365250" h="110489">
                <a:moveTo>
                  <a:pt x="1302258" y="0"/>
                </a:moveTo>
                <a:lnTo>
                  <a:pt x="1296162" y="381"/>
                </a:lnTo>
                <a:lnTo>
                  <a:pt x="1292733" y="4445"/>
                </a:lnTo>
                <a:lnTo>
                  <a:pt x="1289304" y="8382"/>
                </a:lnTo>
                <a:lnTo>
                  <a:pt x="1289685" y="14351"/>
                </a:lnTo>
                <a:lnTo>
                  <a:pt x="1336291" y="55118"/>
                </a:lnTo>
                <a:lnTo>
                  <a:pt x="1344422" y="48006"/>
                </a:lnTo>
                <a:lnTo>
                  <a:pt x="1350772" y="48006"/>
                </a:lnTo>
                <a:lnTo>
                  <a:pt x="1350772" y="45593"/>
                </a:lnTo>
                <a:lnTo>
                  <a:pt x="1354340" y="45593"/>
                </a:lnTo>
                <a:lnTo>
                  <a:pt x="1306195" y="3556"/>
                </a:lnTo>
                <a:lnTo>
                  <a:pt x="1302258" y="0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257793" y="4093971"/>
            <a:ext cx="643255" cy="110489"/>
          </a:xfrm>
          <a:custGeom>
            <a:avLst/>
            <a:gdLst/>
            <a:ahLst/>
            <a:cxnLst/>
            <a:rect l="l" t="t" r="r" b="b"/>
            <a:pathLst>
              <a:path w="643254" h="110489">
                <a:moveTo>
                  <a:pt x="614423" y="55117"/>
                </a:moveTo>
                <a:lnTo>
                  <a:pt x="567816" y="95884"/>
                </a:lnTo>
                <a:lnTo>
                  <a:pt x="567435" y="101853"/>
                </a:lnTo>
                <a:lnTo>
                  <a:pt x="570864" y="105790"/>
                </a:lnTo>
                <a:lnTo>
                  <a:pt x="574294" y="109854"/>
                </a:lnTo>
                <a:lnTo>
                  <a:pt x="580262" y="110235"/>
                </a:lnTo>
                <a:lnTo>
                  <a:pt x="632369" y="64642"/>
                </a:lnTo>
                <a:lnTo>
                  <a:pt x="628776" y="64642"/>
                </a:lnTo>
                <a:lnTo>
                  <a:pt x="628776" y="62229"/>
                </a:lnTo>
                <a:lnTo>
                  <a:pt x="622553" y="62229"/>
                </a:lnTo>
                <a:lnTo>
                  <a:pt x="614423" y="55117"/>
                </a:lnTo>
                <a:close/>
              </a:path>
              <a:path w="643254" h="110489">
                <a:moveTo>
                  <a:pt x="603533" y="45592"/>
                </a:moveTo>
                <a:lnTo>
                  <a:pt x="0" y="45592"/>
                </a:lnTo>
                <a:lnTo>
                  <a:pt x="0" y="64642"/>
                </a:lnTo>
                <a:lnTo>
                  <a:pt x="603533" y="64642"/>
                </a:lnTo>
                <a:lnTo>
                  <a:pt x="614423" y="55117"/>
                </a:lnTo>
                <a:lnTo>
                  <a:pt x="603533" y="45592"/>
                </a:lnTo>
                <a:close/>
              </a:path>
              <a:path w="643254" h="110489">
                <a:moveTo>
                  <a:pt x="632369" y="45592"/>
                </a:moveTo>
                <a:lnTo>
                  <a:pt x="628776" y="45592"/>
                </a:lnTo>
                <a:lnTo>
                  <a:pt x="628776" y="64642"/>
                </a:lnTo>
                <a:lnTo>
                  <a:pt x="632369" y="64642"/>
                </a:lnTo>
                <a:lnTo>
                  <a:pt x="643254" y="55117"/>
                </a:lnTo>
                <a:lnTo>
                  <a:pt x="632369" y="45592"/>
                </a:lnTo>
                <a:close/>
              </a:path>
              <a:path w="643254" h="110489">
                <a:moveTo>
                  <a:pt x="622553" y="48005"/>
                </a:moveTo>
                <a:lnTo>
                  <a:pt x="614423" y="55117"/>
                </a:lnTo>
                <a:lnTo>
                  <a:pt x="622553" y="62229"/>
                </a:lnTo>
                <a:lnTo>
                  <a:pt x="622553" y="48005"/>
                </a:lnTo>
                <a:close/>
              </a:path>
              <a:path w="643254" h="110489">
                <a:moveTo>
                  <a:pt x="628776" y="48005"/>
                </a:moveTo>
                <a:lnTo>
                  <a:pt x="622553" y="48005"/>
                </a:lnTo>
                <a:lnTo>
                  <a:pt x="622553" y="62229"/>
                </a:lnTo>
                <a:lnTo>
                  <a:pt x="628776" y="62229"/>
                </a:lnTo>
                <a:lnTo>
                  <a:pt x="628776" y="48005"/>
                </a:lnTo>
                <a:close/>
              </a:path>
              <a:path w="643254" h="110489">
                <a:moveTo>
                  <a:pt x="580262" y="0"/>
                </a:moveTo>
                <a:lnTo>
                  <a:pt x="574294" y="380"/>
                </a:lnTo>
                <a:lnTo>
                  <a:pt x="570864" y="4444"/>
                </a:lnTo>
                <a:lnTo>
                  <a:pt x="567435" y="8381"/>
                </a:lnTo>
                <a:lnTo>
                  <a:pt x="567816" y="14350"/>
                </a:lnTo>
                <a:lnTo>
                  <a:pt x="614423" y="55117"/>
                </a:lnTo>
                <a:lnTo>
                  <a:pt x="622553" y="48005"/>
                </a:lnTo>
                <a:lnTo>
                  <a:pt x="628776" y="48005"/>
                </a:lnTo>
                <a:lnTo>
                  <a:pt x="628776" y="45592"/>
                </a:lnTo>
                <a:lnTo>
                  <a:pt x="632369" y="45592"/>
                </a:lnTo>
                <a:lnTo>
                  <a:pt x="580262" y="0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288273" y="5567679"/>
            <a:ext cx="613410" cy="110489"/>
          </a:xfrm>
          <a:custGeom>
            <a:avLst/>
            <a:gdLst/>
            <a:ahLst/>
            <a:cxnLst/>
            <a:rect l="l" t="t" r="r" b="b"/>
            <a:pathLst>
              <a:path w="613409" h="110489">
                <a:moveTo>
                  <a:pt x="584020" y="55114"/>
                </a:moveTo>
                <a:lnTo>
                  <a:pt x="537464" y="95859"/>
                </a:lnTo>
                <a:lnTo>
                  <a:pt x="537082" y="101879"/>
                </a:lnTo>
                <a:lnTo>
                  <a:pt x="543941" y="109804"/>
                </a:lnTo>
                <a:lnTo>
                  <a:pt x="550036" y="110197"/>
                </a:lnTo>
                <a:lnTo>
                  <a:pt x="602027" y="64643"/>
                </a:lnTo>
                <a:lnTo>
                  <a:pt x="598424" y="64643"/>
                </a:lnTo>
                <a:lnTo>
                  <a:pt x="598424" y="62280"/>
                </a:lnTo>
                <a:lnTo>
                  <a:pt x="592201" y="62280"/>
                </a:lnTo>
                <a:lnTo>
                  <a:pt x="584020" y="55114"/>
                </a:lnTo>
                <a:close/>
              </a:path>
              <a:path w="613409" h="110489">
                <a:moveTo>
                  <a:pt x="573151" y="45593"/>
                </a:moveTo>
                <a:lnTo>
                  <a:pt x="0" y="45593"/>
                </a:lnTo>
                <a:lnTo>
                  <a:pt x="0" y="64643"/>
                </a:lnTo>
                <a:lnTo>
                  <a:pt x="573133" y="64643"/>
                </a:lnTo>
                <a:lnTo>
                  <a:pt x="584020" y="55114"/>
                </a:lnTo>
                <a:lnTo>
                  <a:pt x="573151" y="45593"/>
                </a:lnTo>
                <a:close/>
              </a:path>
              <a:path w="613409" h="110489">
                <a:moveTo>
                  <a:pt x="602016" y="45593"/>
                </a:moveTo>
                <a:lnTo>
                  <a:pt x="598424" y="45593"/>
                </a:lnTo>
                <a:lnTo>
                  <a:pt x="598424" y="64643"/>
                </a:lnTo>
                <a:lnTo>
                  <a:pt x="602027" y="64643"/>
                </a:lnTo>
                <a:lnTo>
                  <a:pt x="612901" y="55118"/>
                </a:lnTo>
                <a:lnTo>
                  <a:pt x="602016" y="45593"/>
                </a:lnTo>
                <a:close/>
              </a:path>
              <a:path w="613409" h="110489">
                <a:moveTo>
                  <a:pt x="592201" y="47955"/>
                </a:moveTo>
                <a:lnTo>
                  <a:pt x="584020" y="55114"/>
                </a:lnTo>
                <a:lnTo>
                  <a:pt x="592201" y="62280"/>
                </a:lnTo>
                <a:lnTo>
                  <a:pt x="592201" y="47955"/>
                </a:lnTo>
                <a:close/>
              </a:path>
              <a:path w="613409" h="110489">
                <a:moveTo>
                  <a:pt x="598424" y="47955"/>
                </a:moveTo>
                <a:lnTo>
                  <a:pt x="592201" y="47955"/>
                </a:lnTo>
                <a:lnTo>
                  <a:pt x="592201" y="62280"/>
                </a:lnTo>
                <a:lnTo>
                  <a:pt x="598424" y="62280"/>
                </a:lnTo>
                <a:lnTo>
                  <a:pt x="598424" y="47955"/>
                </a:lnTo>
                <a:close/>
              </a:path>
              <a:path w="613409" h="110489">
                <a:moveTo>
                  <a:pt x="550036" y="0"/>
                </a:moveTo>
                <a:lnTo>
                  <a:pt x="543941" y="381"/>
                </a:lnTo>
                <a:lnTo>
                  <a:pt x="540511" y="4445"/>
                </a:lnTo>
                <a:lnTo>
                  <a:pt x="537082" y="8382"/>
                </a:lnTo>
                <a:lnTo>
                  <a:pt x="537464" y="14351"/>
                </a:lnTo>
                <a:lnTo>
                  <a:pt x="584020" y="55114"/>
                </a:lnTo>
                <a:lnTo>
                  <a:pt x="592201" y="47955"/>
                </a:lnTo>
                <a:lnTo>
                  <a:pt x="598424" y="47955"/>
                </a:lnTo>
                <a:lnTo>
                  <a:pt x="598424" y="45593"/>
                </a:lnTo>
                <a:lnTo>
                  <a:pt x="602016" y="45593"/>
                </a:lnTo>
                <a:lnTo>
                  <a:pt x="553974" y="3556"/>
                </a:lnTo>
                <a:lnTo>
                  <a:pt x="550036" y="0"/>
                </a:lnTo>
                <a:close/>
              </a:path>
            </a:pathLst>
          </a:custGeom>
          <a:solidFill>
            <a:srgbClr val="8FA7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623815" y="4822697"/>
            <a:ext cx="698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Gl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75876" y="1432560"/>
            <a:ext cx="1351787" cy="1351788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68256" y="3104388"/>
            <a:ext cx="1351788" cy="135178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66731" y="4719828"/>
            <a:ext cx="1351787" cy="1353312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9279255" y="5803188"/>
            <a:ext cx="20110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9875">
              <a:lnSpc>
                <a:spcPct val="100000"/>
              </a:lnSpc>
              <a:spcBef>
                <a:spcPts val="95"/>
              </a:spcBef>
            </a:pP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Scientists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269730" y="1383030"/>
            <a:ext cx="2032000" cy="1463040"/>
          </a:xfrm>
          <a:prstGeom prst="rect">
            <a:avLst/>
          </a:prstGeom>
          <a:ln w="19050">
            <a:solidFill>
              <a:srgbClr val="FF4F8A"/>
            </a:solidFill>
          </a:ln>
        </p:spPr>
        <p:txBody>
          <a:bodyPr wrap="square" lIns="0" tIns="86995" rIns="0" bIns="0" rtlCol="0" vert="horz">
            <a:spAutoFit/>
          </a:bodyPr>
          <a:lstStyle/>
          <a:p>
            <a:pPr marL="502920">
              <a:lnSpc>
                <a:spcPct val="100000"/>
              </a:lnSpc>
              <a:spcBef>
                <a:spcPts val="685"/>
              </a:spcBef>
            </a:pPr>
            <a:r>
              <a:rPr dirty="0" sz="1200" spc="-5">
                <a:solidFill>
                  <a:srgbClr val="FF4F8A"/>
                </a:solidFill>
                <a:latin typeface="Arial MT"/>
                <a:cs typeface="Arial MT"/>
              </a:rPr>
              <a:t>AWS</a:t>
            </a:r>
            <a:r>
              <a:rPr dirty="0" sz="1200" spc="-50">
                <a:solidFill>
                  <a:srgbClr val="FF4F8A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FF4F8A"/>
                </a:solidFill>
                <a:latin typeface="Arial MT"/>
                <a:cs typeface="Arial MT"/>
              </a:rPr>
              <a:t>account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 MT"/>
              <a:cs typeface="Arial MT"/>
            </a:endParaRPr>
          </a:p>
          <a:p>
            <a:pPr marL="125095">
              <a:lnSpc>
                <a:spcPct val="100000"/>
              </a:lnSpc>
            </a:pPr>
            <a:r>
              <a:rPr dirty="0" sz="1600" spc="65">
                <a:solidFill>
                  <a:srgbClr val="FFFFFF"/>
                </a:solidFill>
                <a:latin typeface="Trebuchet MS"/>
                <a:cs typeface="Trebuchet MS"/>
              </a:rPr>
              <a:t>R&amp;D</a:t>
            </a:r>
            <a:r>
              <a:rPr dirty="0" sz="16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4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Commercial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275081" y="1388416"/>
            <a:ext cx="342900" cy="342900"/>
            <a:chOff x="9275081" y="1388416"/>
            <a:chExt cx="342900" cy="342900"/>
          </a:xfrm>
        </p:grpSpPr>
        <p:sp>
          <p:nvSpPr>
            <p:cNvPr id="31" name="object 31"/>
            <p:cNvSpPr/>
            <p:nvPr/>
          </p:nvSpPr>
          <p:spPr>
            <a:xfrm>
              <a:off x="9275081" y="1388416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342829" y="0"/>
                  </a:moveTo>
                  <a:lnTo>
                    <a:pt x="0" y="0"/>
                  </a:lnTo>
                  <a:lnTo>
                    <a:pt x="0" y="342828"/>
                  </a:lnTo>
                  <a:lnTo>
                    <a:pt x="342829" y="0"/>
                  </a:lnTo>
                  <a:close/>
                </a:path>
              </a:pathLst>
            </a:custGeom>
            <a:solidFill>
              <a:srgbClr val="FF4F8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35502" y="1449070"/>
              <a:ext cx="221753" cy="221752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9269730" y="3053333"/>
            <a:ext cx="2030095" cy="1463040"/>
          </a:xfrm>
          <a:prstGeom prst="rect">
            <a:avLst/>
          </a:prstGeom>
          <a:ln w="19050">
            <a:solidFill>
              <a:srgbClr val="FF4F8A"/>
            </a:solidFill>
          </a:ln>
        </p:spPr>
        <p:txBody>
          <a:bodyPr wrap="square" lIns="0" tIns="85725" rIns="0" bIns="0" rtlCol="0" vert="horz">
            <a:spAutoFit/>
          </a:bodyPr>
          <a:lstStyle/>
          <a:p>
            <a:pPr algn="ctr" marR="95885">
              <a:lnSpc>
                <a:spcPct val="100000"/>
              </a:lnSpc>
              <a:spcBef>
                <a:spcPts val="675"/>
              </a:spcBef>
            </a:pPr>
            <a:r>
              <a:rPr dirty="0" sz="1200" spc="-5">
                <a:solidFill>
                  <a:srgbClr val="FF4F8A"/>
                </a:solidFill>
                <a:latin typeface="Arial MT"/>
                <a:cs typeface="Arial MT"/>
              </a:rPr>
              <a:t>AWS</a:t>
            </a:r>
            <a:r>
              <a:rPr dirty="0" sz="1200" spc="-50">
                <a:solidFill>
                  <a:srgbClr val="FF4F8A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FF4F8A"/>
                </a:solidFill>
                <a:latin typeface="Arial MT"/>
                <a:cs typeface="Arial MT"/>
              </a:rPr>
              <a:t>account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algn="ctr" marR="53340">
              <a:lnSpc>
                <a:spcPct val="100000"/>
              </a:lnSpc>
            </a:pP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Analysts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9275081" y="3058720"/>
            <a:ext cx="342900" cy="342900"/>
            <a:chOff x="9275081" y="3058720"/>
            <a:chExt cx="342900" cy="342900"/>
          </a:xfrm>
        </p:grpSpPr>
        <p:sp>
          <p:nvSpPr>
            <p:cNvPr id="35" name="object 35"/>
            <p:cNvSpPr/>
            <p:nvPr/>
          </p:nvSpPr>
          <p:spPr>
            <a:xfrm>
              <a:off x="9275081" y="3058720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342829" y="0"/>
                  </a:moveTo>
                  <a:lnTo>
                    <a:pt x="0" y="0"/>
                  </a:lnTo>
                  <a:lnTo>
                    <a:pt x="0" y="342828"/>
                  </a:lnTo>
                  <a:lnTo>
                    <a:pt x="342829" y="0"/>
                  </a:lnTo>
                  <a:close/>
                </a:path>
              </a:pathLst>
            </a:custGeom>
            <a:solidFill>
              <a:srgbClr val="FF4F8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35502" y="3119374"/>
              <a:ext cx="221753" cy="221753"/>
            </a:xfrm>
            <a:prstGeom prst="rect">
              <a:avLst/>
            </a:prstGeom>
          </p:spPr>
        </p:pic>
      </p:grpSp>
      <p:sp>
        <p:nvSpPr>
          <p:cNvPr id="37" name="object 37"/>
          <p:cNvSpPr/>
          <p:nvPr/>
        </p:nvSpPr>
        <p:spPr>
          <a:xfrm>
            <a:off x="9269730" y="4723638"/>
            <a:ext cx="2030095" cy="1463040"/>
          </a:xfrm>
          <a:custGeom>
            <a:avLst/>
            <a:gdLst/>
            <a:ahLst/>
            <a:cxnLst/>
            <a:rect l="l" t="t" r="r" b="b"/>
            <a:pathLst>
              <a:path w="2030095" h="1463039">
                <a:moveTo>
                  <a:pt x="0" y="1463040"/>
                </a:moveTo>
                <a:lnTo>
                  <a:pt x="2029968" y="1463040"/>
                </a:lnTo>
                <a:lnTo>
                  <a:pt x="2029968" y="0"/>
                </a:lnTo>
                <a:lnTo>
                  <a:pt x="0" y="0"/>
                </a:lnTo>
                <a:lnTo>
                  <a:pt x="0" y="1463040"/>
                </a:lnTo>
                <a:close/>
              </a:path>
            </a:pathLst>
          </a:custGeom>
          <a:ln w="19050">
            <a:solidFill>
              <a:srgbClr val="FF4F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9760077" y="4798821"/>
            <a:ext cx="9455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4F8A"/>
                </a:solidFill>
                <a:latin typeface="Arial MT"/>
                <a:cs typeface="Arial MT"/>
              </a:rPr>
              <a:t>AWS</a:t>
            </a:r>
            <a:r>
              <a:rPr dirty="0" sz="1200" spc="-70">
                <a:solidFill>
                  <a:srgbClr val="FF4F8A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FF4F8A"/>
                </a:solidFill>
                <a:latin typeface="Arial MT"/>
                <a:cs typeface="Arial MT"/>
              </a:rPr>
              <a:t>account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275081" y="4727702"/>
            <a:ext cx="345440" cy="272415"/>
          </a:xfrm>
          <a:custGeom>
            <a:avLst/>
            <a:gdLst/>
            <a:ahLst/>
            <a:cxnLst/>
            <a:rect l="l" t="t" r="r" b="b"/>
            <a:pathLst>
              <a:path w="345440" h="272414">
                <a:moveTo>
                  <a:pt x="345264" y="0"/>
                </a:moveTo>
                <a:lnTo>
                  <a:pt x="0" y="0"/>
                </a:lnTo>
                <a:lnTo>
                  <a:pt x="0" y="272235"/>
                </a:lnTo>
                <a:lnTo>
                  <a:pt x="345265" y="272235"/>
                </a:lnTo>
                <a:lnTo>
                  <a:pt x="345264" y="0"/>
                </a:lnTo>
                <a:close/>
              </a:path>
            </a:pathLst>
          </a:custGeom>
          <a:solidFill>
            <a:srgbClr val="FF4F8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0" name="object 4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335503" y="4775341"/>
            <a:ext cx="224422" cy="176955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4146041" y="2100833"/>
            <a:ext cx="2616835" cy="3299460"/>
          </a:xfrm>
          <a:custGeom>
            <a:avLst/>
            <a:gdLst/>
            <a:ahLst/>
            <a:cxnLst/>
            <a:rect l="l" t="t" r="r" b="b"/>
            <a:pathLst>
              <a:path w="2616834" h="3299460">
                <a:moveTo>
                  <a:pt x="0" y="3299460"/>
                </a:moveTo>
                <a:lnTo>
                  <a:pt x="2616708" y="3299460"/>
                </a:lnTo>
                <a:lnTo>
                  <a:pt x="2616708" y="0"/>
                </a:lnTo>
                <a:lnTo>
                  <a:pt x="0" y="0"/>
                </a:lnTo>
                <a:lnTo>
                  <a:pt x="0" y="3299460"/>
                </a:lnTo>
                <a:close/>
              </a:path>
            </a:pathLst>
          </a:custGeom>
          <a:ln w="19050">
            <a:solidFill>
              <a:srgbClr val="FF4F8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4649470" y="2175128"/>
            <a:ext cx="2021839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FF4F8A"/>
                </a:solidFill>
                <a:latin typeface="Arial MT"/>
                <a:cs typeface="Arial MT"/>
              </a:rPr>
              <a:t>Gilead’s</a:t>
            </a:r>
            <a:r>
              <a:rPr dirty="0" sz="1200" spc="-45">
                <a:solidFill>
                  <a:srgbClr val="FF4F8A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FF4F8A"/>
                </a:solidFill>
                <a:latin typeface="Arial MT"/>
                <a:cs typeface="Arial MT"/>
              </a:rPr>
              <a:t>Central</a:t>
            </a:r>
            <a:r>
              <a:rPr dirty="0" sz="1200" spc="-40">
                <a:solidFill>
                  <a:srgbClr val="FF4F8A"/>
                </a:solidFill>
                <a:latin typeface="Arial MT"/>
                <a:cs typeface="Arial MT"/>
              </a:rPr>
              <a:t> </a:t>
            </a:r>
            <a:r>
              <a:rPr dirty="0" sz="1200" spc="-5">
                <a:solidFill>
                  <a:srgbClr val="FF4F8A"/>
                </a:solidFill>
                <a:latin typeface="Arial MT"/>
                <a:cs typeface="Arial MT"/>
              </a:rPr>
              <a:t>Management </a:t>
            </a:r>
            <a:r>
              <a:rPr dirty="0" sz="1200" spc="-320">
                <a:solidFill>
                  <a:srgbClr val="FF4F8A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FF4F8A"/>
                </a:solidFill>
                <a:latin typeface="Arial MT"/>
                <a:cs typeface="Arial MT"/>
              </a:rPr>
              <a:t>Account</a:t>
            </a:r>
            <a:endParaRPr sz="1200">
              <a:latin typeface="Arial MT"/>
              <a:cs typeface="Arial MT"/>
            </a:endParaRPr>
          </a:p>
          <a:p>
            <a:pPr algn="ctr" marL="196850" marR="452755" indent="18415">
              <a:lnSpc>
                <a:spcPts val="3379"/>
              </a:lnSpc>
              <a:spcBef>
                <a:spcPts val="300"/>
              </a:spcBef>
            </a:pP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lineage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400" spc="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65">
                <a:solidFill>
                  <a:srgbClr val="FFFFFF"/>
                </a:solidFill>
                <a:latin typeface="Trebuchet MS"/>
                <a:cs typeface="Trebuchet MS"/>
              </a:rPr>
              <a:t>gov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nce</a:t>
            </a:r>
            <a:endParaRPr sz="1400">
              <a:latin typeface="Trebuchet MS"/>
              <a:cs typeface="Trebuchet MS"/>
            </a:endParaRPr>
          </a:p>
          <a:p>
            <a:pPr algn="ctr" marR="238125">
              <a:lnSpc>
                <a:spcPct val="100000"/>
              </a:lnSpc>
              <a:spcBef>
                <a:spcPts val="1340"/>
              </a:spcBef>
            </a:pPr>
            <a:r>
              <a:rPr dirty="0" sz="1400" spc="50">
                <a:solidFill>
                  <a:srgbClr val="FFFFFF"/>
                </a:solidFill>
                <a:latin typeface="Trebuchet MS"/>
                <a:cs typeface="Trebuchet MS"/>
              </a:rPr>
              <a:t>Bus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6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400" spc="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Cat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alog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151393" y="2106220"/>
            <a:ext cx="342900" cy="342900"/>
            <a:chOff x="4151393" y="2106220"/>
            <a:chExt cx="342900" cy="342900"/>
          </a:xfrm>
        </p:grpSpPr>
        <p:sp>
          <p:nvSpPr>
            <p:cNvPr id="44" name="object 44"/>
            <p:cNvSpPr/>
            <p:nvPr/>
          </p:nvSpPr>
          <p:spPr>
            <a:xfrm>
              <a:off x="4151393" y="2106220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342829" y="0"/>
                  </a:moveTo>
                  <a:lnTo>
                    <a:pt x="0" y="0"/>
                  </a:lnTo>
                  <a:lnTo>
                    <a:pt x="0" y="342829"/>
                  </a:lnTo>
                  <a:lnTo>
                    <a:pt x="342829" y="0"/>
                  </a:lnTo>
                  <a:close/>
                </a:path>
              </a:pathLst>
            </a:custGeom>
            <a:solidFill>
              <a:srgbClr val="FF4F8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11815" y="2166874"/>
              <a:ext cx="221754" cy="221753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2710433" y="2768346"/>
            <a:ext cx="115443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6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expo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t 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2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automate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1200" spc="-3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">
                <a:solidFill>
                  <a:srgbClr val="FFFFFF"/>
                </a:solidFill>
                <a:latin typeface="Trebuchet MS"/>
                <a:cs typeface="Trebuchet MS"/>
              </a:rPr>
              <a:t>delivery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new </a:t>
            </a:r>
            <a:r>
              <a:rPr dirty="0" sz="1200" spc="-3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2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updates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1028882" y="6452243"/>
            <a:ext cx="852805" cy="160020"/>
          </a:xfrm>
          <a:custGeom>
            <a:avLst/>
            <a:gdLst/>
            <a:ahLst/>
            <a:cxnLst/>
            <a:rect l="l" t="t" r="r" b="b"/>
            <a:pathLst>
              <a:path w="852804" h="160020">
                <a:moveTo>
                  <a:pt x="92587" y="0"/>
                </a:moveTo>
                <a:lnTo>
                  <a:pt x="51284" y="7121"/>
                </a:lnTo>
                <a:lnTo>
                  <a:pt x="22439" y="25692"/>
                </a:lnTo>
                <a:lnTo>
                  <a:pt x="5521" y="51522"/>
                </a:lnTo>
                <a:lnTo>
                  <a:pt x="0" y="80423"/>
                </a:lnTo>
                <a:lnTo>
                  <a:pt x="1529" y="96846"/>
                </a:lnTo>
                <a:lnTo>
                  <a:pt x="22869" y="137096"/>
                </a:lnTo>
                <a:lnTo>
                  <a:pt x="68404" y="158164"/>
                </a:lnTo>
                <a:lnTo>
                  <a:pt x="88039" y="159549"/>
                </a:lnTo>
                <a:lnTo>
                  <a:pt x="105294" y="158567"/>
                </a:lnTo>
                <a:lnTo>
                  <a:pt x="120372" y="156142"/>
                </a:lnTo>
                <a:lnTo>
                  <a:pt x="132722" y="153052"/>
                </a:lnTo>
                <a:lnTo>
                  <a:pt x="141791" y="150075"/>
                </a:lnTo>
                <a:lnTo>
                  <a:pt x="144000" y="149296"/>
                </a:lnTo>
                <a:lnTo>
                  <a:pt x="144000" y="136404"/>
                </a:lnTo>
                <a:lnTo>
                  <a:pt x="89858" y="136404"/>
                </a:lnTo>
                <a:lnTo>
                  <a:pt x="64329" y="132383"/>
                </a:lnTo>
                <a:lnTo>
                  <a:pt x="44823" y="120949"/>
                </a:lnTo>
                <a:lnTo>
                  <a:pt x="32365" y="103041"/>
                </a:lnTo>
                <a:lnTo>
                  <a:pt x="27984" y="79601"/>
                </a:lnTo>
                <a:lnTo>
                  <a:pt x="32506" y="56363"/>
                </a:lnTo>
                <a:lnTo>
                  <a:pt x="45364" y="38605"/>
                </a:lnTo>
                <a:lnTo>
                  <a:pt x="65499" y="27263"/>
                </a:lnTo>
                <a:lnTo>
                  <a:pt x="91850" y="23274"/>
                </a:lnTo>
                <a:lnTo>
                  <a:pt x="135059" y="23274"/>
                </a:lnTo>
                <a:lnTo>
                  <a:pt x="139538" y="9344"/>
                </a:lnTo>
                <a:lnTo>
                  <a:pt x="136853" y="8089"/>
                </a:lnTo>
                <a:lnTo>
                  <a:pt x="129376" y="5256"/>
                </a:lnTo>
                <a:lnTo>
                  <a:pt x="119203" y="2649"/>
                </a:lnTo>
                <a:lnTo>
                  <a:pt x="106788" y="740"/>
                </a:lnTo>
                <a:lnTo>
                  <a:pt x="92587" y="0"/>
                </a:lnTo>
                <a:close/>
              </a:path>
              <a:path w="852804" h="160020">
                <a:moveTo>
                  <a:pt x="117319" y="75621"/>
                </a:moveTo>
                <a:lnTo>
                  <a:pt x="117275" y="132770"/>
                </a:lnTo>
                <a:lnTo>
                  <a:pt x="89858" y="136404"/>
                </a:lnTo>
                <a:lnTo>
                  <a:pt x="144000" y="136404"/>
                </a:lnTo>
                <a:lnTo>
                  <a:pt x="144000" y="75708"/>
                </a:lnTo>
                <a:lnTo>
                  <a:pt x="117319" y="75621"/>
                </a:lnTo>
                <a:close/>
              </a:path>
              <a:path w="852804" h="160020">
                <a:moveTo>
                  <a:pt x="135059" y="23274"/>
                </a:moveTo>
                <a:lnTo>
                  <a:pt x="91850" y="23274"/>
                </a:lnTo>
                <a:lnTo>
                  <a:pt x="102296" y="23688"/>
                </a:lnTo>
                <a:lnTo>
                  <a:pt x="111780" y="24962"/>
                </a:lnTo>
                <a:lnTo>
                  <a:pt x="120557" y="27144"/>
                </a:lnTo>
                <a:lnTo>
                  <a:pt x="128883" y="30283"/>
                </a:lnTo>
                <a:lnTo>
                  <a:pt x="132305" y="31840"/>
                </a:lnTo>
                <a:lnTo>
                  <a:pt x="135059" y="23274"/>
                </a:lnTo>
                <a:close/>
              </a:path>
              <a:path w="852804" h="160020">
                <a:moveTo>
                  <a:pt x="217936" y="1557"/>
                </a:moveTo>
                <a:lnTo>
                  <a:pt x="190952" y="1557"/>
                </a:lnTo>
                <a:lnTo>
                  <a:pt x="190952" y="157991"/>
                </a:lnTo>
                <a:lnTo>
                  <a:pt x="217936" y="157991"/>
                </a:lnTo>
                <a:lnTo>
                  <a:pt x="217936" y="1557"/>
                </a:lnTo>
                <a:close/>
              </a:path>
              <a:path w="852804" h="160020">
                <a:moveTo>
                  <a:pt x="296333" y="1557"/>
                </a:moveTo>
                <a:lnTo>
                  <a:pt x="269349" y="1557"/>
                </a:lnTo>
                <a:lnTo>
                  <a:pt x="269349" y="157991"/>
                </a:lnTo>
                <a:lnTo>
                  <a:pt x="367714" y="157991"/>
                </a:lnTo>
                <a:lnTo>
                  <a:pt x="367714" y="134327"/>
                </a:lnTo>
                <a:lnTo>
                  <a:pt x="296334" y="134327"/>
                </a:lnTo>
                <a:lnTo>
                  <a:pt x="296333" y="1557"/>
                </a:lnTo>
                <a:close/>
              </a:path>
              <a:path w="852804" h="160020">
                <a:moveTo>
                  <a:pt x="497308" y="1557"/>
                </a:moveTo>
                <a:lnTo>
                  <a:pt x="401585" y="1557"/>
                </a:lnTo>
                <a:lnTo>
                  <a:pt x="401585" y="157991"/>
                </a:lnTo>
                <a:lnTo>
                  <a:pt x="500947" y="157991"/>
                </a:lnTo>
                <a:lnTo>
                  <a:pt x="500947" y="134717"/>
                </a:lnTo>
                <a:lnTo>
                  <a:pt x="428570" y="134717"/>
                </a:lnTo>
                <a:lnTo>
                  <a:pt x="428570" y="88124"/>
                </a:lnTo>
                <a:lnTo>
                  <a:pt x="493540" y="88124"/>
                </a:lnTo>
                <a:lnTo>
                  <a:pt x="493540" y="64849"/>
                </a:lnTo>
                <a:lnTo>
                  <a:pt x="428570" y="64849"/>
                </a:lnTo>
                <a:lnTo>
                  <a:pt x="428570" y="24832"/>
                </a:lnTo>
                <a:lnTo>
                  <a:pt x="497308" y="24832"/>
                </a:lnTo>
                <a:lnTo>
                  <a:pt x="497308" y="1557"/>
                </a:lnTo>
                <a:close/>
              </a:path>
              <a:path w="852804" h="160020">
                <a:moveTo>
                  <a:pt x="616724" y="1557"/>
                </a:moveTo>
                <a:lnTo>
                  <a:pt x="589956" y="1557"/>
                </a:lnTo>
                <a:lnTo>
                  <a:pt x="530920" y="157991"/>
                </a:lnTo>
                <a:lnTo>
                  <a:pt x="558164" y="157991"/>
                </a:lnTo>
                <a:lnTo>
                  <a:pt x="575533" y="110230"/>
                </a:lnTo>
                <a:lnTo>
                  <a:pt x="658217" y="110230"/>
                </a:lnTo>
                <a:lnTo>
                  <a:pt x="649694" y="87907"/>
                </a:lnTo>
                <a:lnTo>
                  <a:pt x="582463" y="87907"/>
                </a:lnTo>
                <a:lnTo>
                  <a:pt x="592105" y="61880"/>
                </a:lnTo>
                <a:lnTo>
                  <a:pt x="599036" y="42992"/>
                </a:lnTo>
                <a:lnTo>
                  <a:pt x="602820" y="32316"/>
                </a:lnTo>
                <a:lnTo>
                  <a:pt x="628468" y="32316"/>
                </a:lnTo>
                <a:lnTo>
                  <a:pt x="616724" y="1557"/>
                </a:lnTo>
                <a:close/>
              </a:path>
              <a:path w="852804" h="160020">
                <a:moveTo>
                  <a:pt x="658217" y="110230"/>
                </a:moveTo>
                <a:lnTo>
                  <a:pt x="630584" y="110230"/>
                </a:lnTo>
                <a:lnTo>
                  <a:pt x="648689" y="157991"/>
                </a:lnTo>
                <a:lnTo>
                  <a:pt x="676453" y="157991"/>
                </a:lnTo>
                <a:lnTo>
                  <a:pt x="658217" y="110230"/>
                </a:lnTo>
                <a:close/>
              </a:path>
              <a:path w="852804" h="160020">
                <a:moveTo>
                  <a:pt x="628468" y="32316"/>
                </a:moveTo>
                <a:lnTo>
                  <a:pt x="602820" y="32316"/>
                </a:lnTo>
                <a:lnTo>
                  <a:pt x="606086" y="41404"/>
                </a:lnTo>
                <a:lnTo>
                  <a:pt x="612122" y="57613"/>
                </a:lnTo>
                <a:lnTo>
                  <a:pt x="618693" y="75072"/>
                </a:lnTo>
                <a:lnTo>
                  <a:pt x="623567" y="87907"/>
                </a:lnTo>
                <a:lnTo>
                  <a:pt x="649694" y="87907"/>
                </a:lnTo>
                <a:lnTo>
                  <a:pt x="628468" y="32316"/>
                </a:lnTo>
                <a:close/>
              </a:path>
              <a:path w="852804" h="160020">
                <a:moveTo>
                  <a:pt x="734840" y="65152"/>
                </a:moveTo>
                <a:lnTo>
                  <a:pt x="708072" y="65152"/>
                </a:lnTo>
                <a:lnTo>
                  <a:pt x="708072" y="157386"/>
                </a:lnTo>
                <a:lnTo>
                  <a:pt x="751776" y="159462"/>
                </a:lnTo>
                <a:lnTo>
                  <a:pt x="775516" y="157865"/>
                </a:lnTo>
                <a:lnTo>
                  <a:pt x="796589" y="153173"/>
                </a:lnTo>
                <a:lnTo>
                  <a:pt x="814519" y="145537"/>
                </a:lnTo>
                <a:lnTo>
                  <a:pt x="826693" y="136663"/>
                </a:lnTo>
                <a:lnTo>
                  <a:pt x="748181" y="136663"/>
                </a:lnTo>
                <a:lnTo>
                  <a:pt x="740471" y="136577"/>
                </a:lnTo>
                <a:lnTo>
                  <a:pt x="734840" y="135971"/>
                </a:lnTo>
                <a:lnTo>
                  <a:pt x="734840" y="65152"/>
                </a:lnTo>
                <a:close/>
              </a:path>
              <a:path w="852804" h="160020">
                <a:moveTo>
                  <a:pt x="758446" y="216"/>
                </a:moveTo>
                <a:lnTo>
                  <a:pt x="708072" y="259"/>
                </a:lnTo>
                <a:lnTo>
                  <a:pt x="708072" y="22755"/>
                </a:lnTo>
                <a:lnTo>
                  <a:pt x="759009" y="22885"/>
                </a:lnTo>
                <a:lnTo>
                  <a:pt x="775496" y="23953"/>
                </a:lnTo>
                <a:lnTo>
                  <a:pt x="811202" y="39844"/>
                </a:lnTo>
                <a:lnTo>
                  <a:pt x="824586" y="76919"/>
                </a:lnTo>
                <a:lnTo>
                  <a:pt x="823581" y="89258"/>
                </a:lnTo>
                <a:lnTo>
                  <a:pt x="798864" y="126491"/>
                </a:lnTo>
                <a:lnTo>
                  <a:pt x="755241" y="136663"/>
                </a:lnTo>
                <a:lnTo>
                  <a:pt x="826693" y="136663"/>
                </a:lnTo>
                <a:lnTo>
                  <a:pt x="851050" y="92916"/>
                </a:lnTo>
                <a:lnTo>
                  <a:pt x="852609" y="76097"/>
                </a:lnTo>
                <a:lnTo>
                  <a:pt x="851183" y="60312"/>
                </a:lnTo>
                <a:lnTo>
                  <a:pt x="829956" y="22150"/>
                </a:lnTo>
                <a:lnTo>
                  <a:pt x="780930" y="1599"/>
                </a:lnTo>
                <a:lnTo>
                  <a:pt x="758446" y="216"/>
                </a:lnTo>
                <a:close/>
              </a:path>
            </a:pathLst>
          </a:custGeom>
          <a:solidFill>
            <a:srgbClr val="5B5C5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8" name="object 48"/>
          <p:cNvGrpSpPr/>
          <p:nvPr/>
        </p:nvGrpSpPr>
        <p:grpSpPr>
          <a:xfrm>
            <a:off x="10696737" y="6374415"/>
            <a:ext cx="244475" cy="324485"/>
            <a:chOff x="10696737" y="6374415"/>
            <a:chExt cx="244475" cy="324485"/>
          </a:xfrm>
        </p:grpSpPr>
        <p:pic>
          <p:nvPicPr>
            <p:cNvPr id="49" name="object 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46370" y="6374415"/>
              <a:ext cx="194291" cy="25243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0696737" y="6406429"/>
              <a:ext cx="233679" cy="292735"/>
            </a:xfrm>
            <a:custGeom>
              <a:avLst/>
              <a:gdLst/>
              <a:ahLst/>
              <a:cxnLst/>
              <a:rect l="l" t="t" r="r" b="b"/>
              <a:pathLst>
                <a:path w="233679" h="292734">
                  <a:moveTo>
                    <a:pt x="97160" y="908"/>
                  </a:moveTo>
                  <a:lnTo>
                    <a:pt x="0" y="908"/>
                  </a:lnTo>
                  <a:lnTo>
                    <a:pt x="0" y="156218"/>
                  </a:lnTo>
                  <a:lnTo>
                    <a:pt x="18218" y="214324"/>
                  </a:lnTo>
                  <a:lnTo>
                    <a:pt x="58298" y="256953"/>
                  </a:lnTo>
                  <a:lnTo>
                    <a:pt x="98377" y="283196"/>
                  </a:lnTo>
                  <a:lnTo>
                    <a:pt x="116595" y="292146"/>
                  </a:lnTo>
                  <a:lnTo>
                    <a:pt x="134822" y="283081"/>
                  </a:lnTo>
                  <a:lnTo>
                    <a:pt x="136164" y="282196"/>
                  </a:lnTo>
                  <a:lnTo>
                    <a:pt x="116626" y="282196"/>
                  </a:lnTo>
                  <a:lnTo>
                    <a:pt x="99918" y="273432"/>
                  </a:lnTo>
                  <a:lnTo>
                    <a:pt x="63159" y="248327"/>
                  </a:lnTo>
                  <a:lnTo>
                    <a:pt x="26401" y="208662"/>
                  </a:lnTo>
                  <a:lnTo>
                    <a:pt x="9693" y="156218"/>
                  </a:lnTo>
                  <a:lnTo>
                    <a:pt x="9693" y="10685"/>
                  </a:lnTo>
                  <a:lnTo>
                    <a:pt x="97074" y="2725"/>
                  </a:lnTo>
                  <a:lnTo>
                    <a:pt x="97602" y="2725"/>
                  </a:lnTo>
                  <a:lnTo>
                    <a:pt x="98014" y="2336"/>
                  </a:lnTo>
                  <a:lnTo>
                    <a:pt x="98044" y="1341"/>
                  </a:lnTo>
                  <a:lnTo>
                    <a:pt x="97654" y="951"/>
                  </a:lnTo>
                  <a:lnTo>
                    <a:pt x="97160" y="908"/>
                  </a:lnTo>
                  <a:close/>
                </a:path>
                <a:path w="233679" h="292734">
                  <a:moveTo>
                    <a:pt x="232810" y="0"/>
                  </a:moveTo>
                  <a:lnTo>
                    <a:pt x="232312" y="43"/>
                  </a:lnTo>
                  <a:lnTo>
                    <a:pt x="231944" y="43"/>
                  </a:lnTo>
                  <a:lnTo>
                    <a:pt x="231614" y="259"/>
                  </a:lnTo>
                  <a:lnTo>
                    <a:pt x="220861" y="27458"/>
                  </a:lnTo>
                  <a:lnTo>
                    <a:pt x="212838" y="57251"/>
                  </a:lnTo>
                  <a:lnTo>
                    <a:pt x="205562" y="87620"/>
                  </a:lnTo>
                  <a:lnTo>
                    <a:pt x="197176" y="116201"/>
                  </a:lnTo>
                  <a:lnTo>
                    <a:pt x="184066" y="144240"/>
                  </a:lnTo>
                  <a:lnTo>
                    <a:pt x="166445" y="165660"/>
                  </a:lnTo>
                  <a:lnTo>
                    <a:pt x="144052" y="178887"/>
                  </a:lnTo>
                  <a:lnTo>
                    <a:pt x="116626" y="182348"/>
                  </a:lnTo>
                  <a:lnTo>
                    <a:pt x="116626" y="282196"/>
                  </a:lnTo>
                  <a:lnTo>
                    <a:pt x="136164" y="282196"/>
                  </a:lnTo>
                  <a:lnTo>
                    <a:pt x="174921" y="256645"/>
                  </a:lnTo>
                  <a:lnTo>
                    <a:pt x="215021" y="213977"/>
                  </a:lnTo>
                  <a:lnTo>
                    <a:pt x="233247" y="156218"/>
                  </a:lnTo>
                  <a:lnTo>
                    <a:pt x="233217" y="432"/>
                  </a:lnTo>
                  <a:lnTo>
                    <a:pt x="232810" y="0"/>
                  </a:lnTo>
                  <a:close/>
                </a:path>
              </a:pathLst>
            </a:custGeom>
            <a:solidFill>
              <a:srgbClr val="B8394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34575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20"/>
              <a:t>How</a:t>
            </a:r>
            <a:r>
              <a:rPr dirty="0" spc="-185"/>
              <a:t> </a:t>
            </a:r>
            <a:r>
              <a:rPr dirty="0" spc="-80"/>
              <a:t>it’s</a:t>
            </a:r>
            <a:r>
              <a:rPr dirty="0" spc="-185"/>
              <a:t> </a:t>
            </a:r>
            <a:r>
              <a:rPr dirty="0" spc="180"/>
              <a:t>going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8300" y="1461261"/>
            <a:ext cx="5041900" cy="297688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333375">
              <a:lnSpc>
                <a:spcPts val="2590"/>
              </a:lnSpc>
              <a:spcBef>
                <a:spcPts val="425"/>
              </a:spcBef>
            </a:pP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Benefits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40">
                <a:solidFill>
                  <a:srgbClr val="FFFFFF"/>
                </a:solidFill>
                <a:latin typeface="Trebuchet MS"/>
                <a:cs typeface="Trebuchet MS"/>
              </a:rPr>
              <a:t>ADX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24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FFFFFF"/>
                </a:solidFill>
                <a:latin typeface="Trebuchet MS"/>
                <a:cs typeface="Trebuchet MS"/>
              </a:rPr>
              <a:t>mesh </a:t>
            </a:r>
            <a:r>
              <a:rPr dirty="0" sz="2400" spc="-7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context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880"/>
              </a:spcBef>
              <a:buSzPct val="89583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Faster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FFFFFF"/>
                </a:solidFill>
                <a:latin typeface="Trebuchet MS"/>
                <a:cs typeface="Trebuchet MS"/>
              </a:rPr>
              <a:t>onboarding</a:t>
            </a:r>
            <a:r>
              <a:rPr dirty="0" sz="24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datasets</a:t>
            </a:r>
            <a:endParaRPr sz="2400">
              <a:latin typeface="Trebuchet MS"/>
              <a:cs typeface="Trebuchet MS"/>
            </a:endParaRPr>
          </a:p>
          <a:p>
            <a:pPr marL="241300" marR="851535" indent="-228600">
              <a:lnSpc>
                <a:spcPts val="2590"/>
              </a:lnSpc>
              <a:spcBef>
                <a:spcPts val="1240"/>
              </a:spcBef>
              <a:buSzPct val="89583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4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70">
                <a:solidFill>
                  <a:srgbClr val="FFFFFF"/>
                </a:solidFill>
                <a:latin typeface="Trebuchet MS"/>
                <a:cs typeface="Trebuchet MS"/>
              </a:rPr>
              <a:t>Sharing</a:t>
            </a:r>
            <a:r>
              <a:rPr dirty="0" sz="24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instead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4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2400" spc="-7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movement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880"/>
              </a:spcBef>
              <a:buSzPct val="89583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Security</a:t>
            </a:r>
            <a:r>
              <a:rPr dirty="0" sz="24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compliance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910"/>
              </a:spcBef>
              <a:buSzPct val="89583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Less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operational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overhead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2314" y="1461261"/>
            <a:ext cx="5447030" cy="168402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Top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challenges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encountered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Trebuchet MS"/>
                <a:cs typeface="Trebuchet MS"/>
              </a:rPr>
              <a:t>during</a:t>
            </a:r>
            <a:r>
              <a:rPr dirty="0" sz="24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2400" spc="-7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implementation/migration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880"/>
              </a:spcBef>
              <a:buSzPct val="89583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Vendor</a:t>
            </a:r>
            <a:r>
              <a:rPr dirty="0" sz="24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selection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915"/>
              </a:spcBef>
              <a:buSzPct val="89583"/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FFFFFF"/>
                </a:solidFill>
                <a:latin typeface="Trebuchet MS"/>
                <a:cs typeface="Trebuchet MS"/>
              </a:rPr>
              <a:t>sharing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needs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complex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028882" y="6452243"/>
            <a:ext cx="852805" cy="160020"/>
          </a:xfrm>
          <a:custGeom>
            <a:avLst/>
            <a:gdLst/>
            <a:ahLst/>
            <a:cxnLst/>
            <a:rect l="l" t="t" r="r" b="b"/>
            <a:pathLst>
              <a:path w="852804" h="160020">
                <a:moveTo>
                  <a:pt x="92587" y="0"/>
                </a:moveTo>
                <a:lnTo>
                  <a:pt x="51284" y="7121"/>
                </a:lnTo>
                <a:lnTo>
                  <a:pt x="22439" y="25692"/>
                </a:lnTo>
                <a:lnTo>
                  <a:pt x="5521" y="51522"/>
                </a:lnTo>
                <a:lnTo>
                  <a:pt x="0" y="80423"/>
                </a:lnTo>
                <a:lnTo>
                  <a:pt x="1529" y="96846"/>
                </a:lnTo>
                <a:lnTo>
                  <a:pt x="22869" y="137096"/>
                </a:lnTo>
                <a:lnTo>
                  <a:pt x="68404" y="158164"/>
                </a:lnTo>
                <a:lnTo>
                  <a:pt x="88039" y="159549"/>
                </a:lnTo>
                <a:lnTo>
                  <a:pt x="105294" y="158567"/>
                </a:lnTo>
                <a:lnTo>
                  <a:pt x="120372" y="156142"/>
                </a:lnTo>
                <a:lnTo>
                  <a:pt x="132722" y="153052"/>
                </a:lnTo>
                <a:lnTo>
                  <a:pt x="141791" y="150075"/>
                </a:lnTo>
                <a:lnTo>
                  <a:pt x="144000" y="149296"/>
                </a:lnTo>
                <a:lnTo>
                  <a:pt x="144000" y="136404"/>
                </a:lnTo>
                <a:lnTo>
                  <a:pt x="89858" y="136404"/>
                </a:lnTo>
                <a:lnTo>
                  <a:pt x="64329" y="132383"/>
                </a:lnTo>
                <a:lnTo>
                  <a:pt x="44823" y="120949"/>
                </a:lnTo>
                <a:lnTo>
                  <a:pt x="32365" y="103041"/>
                </a:lnTo>
                <a:lnTo>
                  <a:pt x="27984" y="79601"/>
                </a:lnTo>
                <a:lnTo>
                  <a:pt x="32506" y="56363"/>
                </a:lnTo>
                <a:lnTo>
                  <a:pt x="45364" y="38605"/>
                </a:lnTo>
                <a:lnTo>
                  <a:pt x="65499" y="27263"/>
                </a:lnTo>
                <a:lnTo>
                  <a:pt x="91850" y="23274"/>
                </a:lnTo>
                <a:lnTo>
                  <a:pt x="135059" y="23274"/>
                </a:lnTo>
                <a:lnTo>
                  <a:pt x="139538" y="9344"/>
                </a:lnTo>
                <a:lnTo>
                  <a:pt x="136853" y="8089"/>
                </a:lnTo>
                <a:lnTo>
                  <a:pt x="129376" y="5256"/>
                </a:lnTo>
                <a:lnTo>
                  <a:pt x="119203" y="2649"/>
                </a:lnTo>
                <a:lnTo>
                  <a:pt x="106788" y="740"/>
                </a:lnTo>
                <a:lnTo>
                  <a:pt x="92587" y="0"/>
                </a:lnTo>
                <a:close/>
              </a:path>
              <a:path w="852804" h="160020">
                <a:moveTo>
                  <a:pt x="117319" y="75621"/>
                </a:moveTo>
                <a:lnTo>
                  <a:pt x="117275" y="132770"/>
                </a:lnTo>
                <a:lnTo>
                  <a:pt x="89858" y="136404"/>
                </a:lnTo>
                <a:lnTo>
                  <a:pt x="144000" y="136404"/>
                </a:lnTo>
                <a:lnTo>
                  <a:pt x="144000" y="75708"/>
                </a:lnTo>
                <a:lnTo>
                  <a:pt x="117319" y="75621"/>
                </a:lnTo>
                <a:close/>
              </a:path>
              <a:path w="852804" h="160020">
                <a:moveTo>
                  <a:pt x="135059" y="23274"/>
                </a:moveTo>
                <a:lnTo>
                  <a:pt x="91850" y="23274"/>
                </a:lnTo>
                <a:lnTo>
                  <a:pt x="102296" y="23688"/>
                </a:lnTo>
                <a:lnTo>
                  <a:pt x="111780" y="24962"/>
                </a:lnTo>
                <a:lnTo>
                  <a:pt x="120557" y="27144"/>
                </a:lnTo>
                <a:lnTo>
                  <a:pt x="128883" y="30283"/>
                </a:lnTo>
                <a:lnTo>
                  <a:pt x="132305" y="31840"/>
                </a:lnTo>
                <a:lnTo>
                  <a:pt x="135059" y="23274"/>
                </a:lnTo>
                <a:close/>
              </a:path>
              <a:path w="852804" h="160020">
                <a:moveTo>
                  <a:pt x="217936" y="1557"/>
                </a:moveTo>
                <a:lnTo>
                  <a:pt x="190952" y="1557"/>
                </a:lnTo>
                <a:lnTo>
                  <a:pt x="190952" y="157991"/>
                </a:lnTo>
                <a:lnTo>
                  <a:pt x="217936" y="157991"/>
                </a:lnTo>
                <a:lnTo>
                  <a:pt x="217936" y="1557"/>
                </a:lnTo>
                <a:close/>
              </a:path>
              <a:path w="852804" h="160020">
                <a:moveTo>
                  <a:pt x="296333" y="1557"/>
                </a:moveTo>
                <a:lnTo>
                  <a:pt x="269349" y="1557"/>
                </a:lnTo>
                <a:lnTo>
                  <a:pt x="269349" y="157991"/>
                </a:lnTo>
                <a:lnTo>
                  <a:pt x="367714" y="157991"/>
                </a:lnTo>
                <a:lnTo>
                  <a:pt x="367714" y="134327"/>
                </a:lnTo>
                <a:lnTo>
                  <a:pt x="296334" y="134327"/>
                </a:lnTo>
                <a:lnTo>
                  <a:pt x="296333" y="1557"/>
                </a:lnTo>
                <a:close/>
              </a:path>
              <a:path w="852804" h="160020">
                <a:moveTo>
                  <a:pt x="497308" y="1557"/>
                </a:moveTo>
                <a:lnTo>
                  <a:pt x="401585" y="1557"/>
                </a:lnTo>
                <a:lnTo>
                  <a:pt x="401585" y="157991"/>
                </a:lnTo>
                <a:lnTo>
                  <a:pt x="500947" y="157991"/>
                </a:lnTo>
                <a:lnTo>
                  <a:pt x="500947" y="134717"/>
                </a:lnTo>
                <a:lnTo>
                  <a:pt x="428570" y="134717"/>
                </a:lnTo>
                <a:lnTo>
                  <a:pt x="428570" y="88124"/>
                </a:lnTo>
                <a:lnTo>
                  <a:pt x="493540" y="88124"/>
                </a:lnTo>
                <a:lnTo>
                  <a:pt x="493540" y="64849"/>
                </a:lnTo>
                <a:lnTo>
                  <a:pt x="428570" y="64849"/>
                </a:lnTo>
                <a:lnTo>
                  <a:pt x="428570" y="24832"/>
                </a:lnTo>
                <a:lnTo>
                  <a:pt x="497308" y="24832"/>
                </a:lnTo>
                <a:lnTo>
                  <a:pt x="497308" y="1557"/>
                </a:lnTo>
                <a:close/>
              </a:path>
              <a:path w="852804" h="160020">
                <a:moveTo>
                  <a:pt x="616724" y="1557"/>
                </a:moveTo>
                <a:lnTo>
                  <a:pt x="589956" y="1557"/>
                </a:lnTo>
                <a:lnTo>
                  <a:pt x="530920" y="157991"/>
                </a:lnTo>
                <a:lnTo>
                  <a:pt x="558164" y="157991"/>
                </a:lnTo>
                <a:lnTo>
                  <a:pt x="575533" y="110230"/>
                </a:lnTo>
                <a:lnTo>
                  <a:pt x="658217" y="110230"/>
                </a:lnTo>
                <a:lnTo>
                  <a:pt x="649694" y="87907"/>
                </a:lnTo>
                <a:lnTo>
                  <a:pt x="582463" y="87907"/>
                </a:lnTo>
                <a:lnTo>
                  <a:pt x="592105" y="61880"/>
                </a:lnTo>
                <a:lnTo>
                  <a:pt x="599036" y="42992"/>
                </a:lnTo>
                <a:lnTo>
                  <a:pt x="602820" y="32316"/>
                </a:lnTo>
                <a:lnTo>
                  <a:pt x="628468" y="32316"/>
                </a:lnTo>
                <a:lnTo>
                  <a:pt x="616724" y="1557"/>
                </a:lnTo>
                <a:close/>
              </a:path>
              <a:path w="852804" h="160020">
                <a:moveTo>
                  <a:pt x="658217" y="110230"/>
                </a:moveTo>
                <a:lnTo>
                  <a:pt x="630584" y="110230"/>
                </a:lnTo>
                <a:lnTo>
                  <a:pt x="648689" y="157991"/>
                </a:lnTo>
                <a:lnTo>
                  <a:pt x="676453" y="157991"/>
                </a:lnTo>
                <a:lnTo>
                  <a:pt x="658217" y="110230"/>
                </a:lnTo>
                <a:close/>
              </a:path>
              <a:path w="852804" h="160020">
                <a:moveTo>
                  <a:pt x="628468" y="32316"/>
                </a:moveTo>
                <a:lnTo>
                  <a:pt x="602820" y="32316"/>
                </a:lnTo>
                <a:lnTo>
                  <a:pt x="606086" y="41404"/>
                </a:lnTo>
                <a:lnTo>
                  <a:pt x="612122" y="57613"/>
                </a:lnTo>
                <a:lnTo>
                  <a:pt x="618693" y="75072"/>
                </a:lnTo>
                <a:lnTo>
                  <a:pt x="623567" y="87907"/>
                </a:lnTo>
                <a:lnTo>
                  <a:pt x="649694" y="87907"/>
                </a:lnTo>
                <a:lnTo>
                  <a:pt x="628468" y="32316"/>
                </a:lnTo>
                <a:close/>
              </a:path>
              <a:path w="852804" h="160020">
                <a:moveTo>
                  <a:pt x="734840" y="65152"/>
                </a:moveTo>
                <a:lnTo>
                  <a:pt x="708072" y="65152"/>
                </a:lnTo>
                <a:lnTo>
                  <a:pt x="708072" y="157386"/>
                </a:lnTo>
                <a:lnTo>
                  <a:pt x="751776" y="159462"/>
                </a:lnTo>
                <a:lnTo>
                  <a:pt x="775516" y="157865"/>
                </a:lnTo>
                <a:lnTo>
                  <a:pt x="796589" y="153173"/>
                </a:lnTo>
                <a:lnTo>
                  <a:pt x="814519" y="145537"/>
                </a:lnTo>
                <a:lnTo>
                  <a:pt x="826693" y="136663"/>
                </a:lnTo>
                <a:lnTo>
                  <a:pt x="748181" y="136663"/>
                </a:lnTo>
                <a:lnTo>
                  <a:pt x="740471" y="136577"/>
                </a:lnTo>
                <a:lnTo>
                  <a:pt x="734840" y="135971"/>
                </a:lnTo>
                <a:lnTo>
                  <a:pt x="734840" y="65152"/>
                </a:lnTo>
                <a:close/>
              </a:path>
              <a:path w="852804" h="160020">
                <a:moveTo>
                  <a:pt x="758446" y="216"/>
                </a:moveTo>
                <a:lnTo>
                  <a:pt x="708072" y="259"/>
                </a:lnTo>
                <a:lnTo>
                  <a:pt x="708072" y="22755"/>
                </a:lnTo>
                <a:lnTo>
                  <a:pt x="759009" y="22885"/>
                </a:lnTo>
                <a:lnTo>
                  <a:pt x="775496" y="23953"/>
                </a:lnTo>
                <a:lnTo>
                  <a:pt x="811202" y="39844"/>
                </a:lnTo>
                <a:lnTo>
                  <a:pt x="824586" y="76919"/>
                </a:lnTo>
                <a:lnTo>
                  <a:pt x="823581" y="89258"/>
                </a:lnTo>
                <a:lnTo>
                  <a:pt x="798864" y="126491"/>
                </a:lnTo>
                <a:lnTo>
                  <a:pt x="755241" y="136663"/>
                </a:lnTo>
                <a:lnTo>
                  <a:pt x="826693" y="136663"/>
                </a:lnTo>
                <a:lnTo>
                  <a:pt x="851050" y="92916"/>
                </a:lnTo>
                <a:lnTo>
                  <a:pt x="852609" y="76097"/>
                </a:lnTo>
                <a:lnTo>
                  <a:pt x="851183" y="60312"/>
                </a:lnTo>
                <a:lnTo>
                  <a:pt x="829956" y="22150"/>
                </a:lnTo>
                <a:lnTo>
                  <a:pt x="780930" y="1599"/>
                </a:lnTo>
                <a:lnTo>
                  <a:pt x="758446" y="216"/>
                </a:lnTo>
                <a:close/>
              </a:path>
            </a:pathLst>
          </a:custGeom>
          <a:solidFill>
            <a:srgbClr val="5B5C5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0696737" y="6374415"/>
            <a:ext cx="244475" cy="324485"/>
            <a:chOff x="10696737" y="6374415"/>
            <a:chExt cx="244475" cy="32448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46370" y="6374415"/>
              <a:ext cx="194291" cy="25243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696737" y="6406429"/>
              <a:ext cx="233679" cy="292735"/>
            </a:xfrm>
            <a:custGeom>
              <a:avLst/>
              <a:gdLst/>
              <a:ahLst/>
              <a:cxnLst/>
              <a:rect l="l" t="t" r="r" b="b"/>
              <a:pathLst>
                <a:path w="233679" h="292734">
                  <a:moveTo>
                    <a:pt x="97160" y="908"/>
                  </a:moveTo>
                  <a:lnTo>
                    <a:pt x="0" y="908"/>
                  </a:lnTo>
                  <a:lnTo>
                    <a:pt x="0" y="156218"/>
                  </a:lnTo>
                  <a:lnTo>
                    <a:pt x="18218" y="214324"/>
                  </a:lnTo>
                  <a:lnTo>
                    <a:pt x="58298" y="256953"/>
                  </a:lnTo>
                  <a:lnTo>
                    <a:pt x="98377" y="283196"/>
                  </a:lnTo>
                  <a:lnTo>
                    <a:pt x="116595" y="292146"/>
                  </a:lnTo>
                  <a:lnTo>
                    <a:pt x="134822" y="283081"/>
                  </a:lnTo>
                  <a:lnTo>
                    <a:pt x="136164" y="282196"/>
                  </a:lnTo>
                  <a:lnTo>
                    <a:pt x="116626" y="282196"/>
                  </a:lnTo>
                  <a:lnTo>
                    <a:pt x="99918" y="273432"/>
                  </a:lnTo>
                  <a:lnTo>
                    <a:pt x="63159" y="248327"/>
                  </a:lnTo>
                  <a:lnTo>
                    <a:pt x="26401" y="208662"/>
                  </a:lnTo>
                  <a:lnTo>
                    <a:pt x="9693" y="156218"/>
                  </a:lnTo>
                  <a:lnTo>
                    <a:pt x="9693" y="10685"/>
                  </a:lnTo>
                  <a:lnTo>
                    <a:pt x="97074" y="2725"/>
                  </a:lnTo>
                  <a:lnTo>
                    <a:pt x="97602" y="2725"/>
                  </a:lnTo>
                  <a:lnTo>
                    <a:pt x="98014" y="2336"/>
                  </a:lnTo>
                  <a:lnTo>
                    <a:pt x="98044" y="1341"/>
                  </a:lnTo>
                  <a:lnTo>
                    <a:pt x="97654" y="951"/>
                  </a:lnTo>
                  <a:lnTo>
                    <a:pt x="97160" y="908"/>
                  </a:lnTo>
                  <a:close/>
                </a:path>
                <a:path w="233679" h="292734">
                  <a:moveTo>
                    <a:pt x="232810" y="0"/>
                  </a:moveTo>
                  <a:lnTo>
                    <a:pt x="232312" y="43"/>
                  </a:lnTo>
                  <a:lnTo>
                    <a:pt x="231944" y="43"/>
                  </a:lnTo>
                  <a:lnTo>
                    <a:pt x="231614" y="259"/>
                  </a:lnTo>
                  <a:lnTo>
                    <a:pt x="220861" y="27458"/>
                  </a:lnTo>
                  <a:lnTo>
                    <a:pt x="212838" y="57251"/>
                  </a:lnTo>
                  <a:lnTo>
                    <a:pt x="205562" y="87620"/>
                  </a:lnTo>
                  <a:lnTo>
                    <a:pt x="197176" y="116201"/>
                  </a:lnTo>
                  <a:lnTo>
                    <a:pt x="184066" y="144240"/>
                  </a:lnTo>
                  <a:lnTo>
                    <a:pt x="166445" y="165660"/>
                  </a:lnTo>
                  <a:lnTo>
                    <a:pt x="144052" y="178887"/>
                  </a:lnTo>
                  <a:lnTo>
                    <a:pt x="116626" y="182348"/>
                  </a:lnTo>
                  <a:lnTo>
                    <a:pt x="116626" y="282196"/>
                  </a:lnTo>
                  <a:lnTo>
                    <a:pt x="136164" y="282196"/>
                  </a:lnTo>
                  <a:lnTo>
                    <a:pt x="174921" y="256645"/>
                  </a:lnTo>
                  <a:lnTo>
                    <a:pt x="215021" y="213977"/>
                  </a:lnTo>
                  <a:lnTo>
                    <a:pt x="233247" y="156218"/>
                  </a:lnTo>
                  <a:lnTo>
                    <a:pt x="233217" y="432"/>
                  </a:lnTo>
                  <a:lnTo>
                    <a:pt x="232810" y="0"/>
                  </a:lnTo>
                  <a:close/>
                </a:path>
              </a:pathLst>
            </a:custGeom>
            <a:solidFill>
              <a:srgbClr val="B8394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335" y="6412991"/>
              <a:ext cx="403860" cy="2286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9026" y="2971622"/>
            <a:ext cx="1048702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55"/>
              <a:t>Whiteboarding:</a:t>
            </a:r>
            <a:r>
              <a:rPr dirty="0" sz="4800" spc="-204"/>
              <a:t> </a:t>
            </a:r>
            <a:r>
              <a:rPr dirty="0" sz="4800" spc="-50"/>
              <a:t>Architect</a:t>
            </a:r>
            <a:r>
              <a:rPr dirty="0" sz="4800" spc="-200"/>
              <a:t> </a:t>
            </a:r>
            <a:r>
              <a:rPr dirty="0" sz="4800" spc="-20"/>
              <a:t>it</a:t>
            </a:r>
            <a:r>
              <a:rPr dirty="0" sz="4800" spc="-200"/>
              <a:t> </a:t>
            </a:r>
            <a:r>
              <a:rPr dirty="0" sz="4800" spc="25"/>
              <a:t>together</a:t>
            </a:r>
            <a:endParaRPr sz="4800"/>
          </a:p>
        </p:txBody>
      </p:sp>
      <p:sp>
        <p:nvSpPr>
          <p:cNvPr id="6" name="object 6"/>
          <p:cNvSpPr txBox="1"/>
          <p:nvPr/>
        </p:nvSpPr>
        <p:spPr>
          <a:xfrm>
            <a:off x="1125016" y="6471766"/>
            <a:ext cx="2816225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11125835" cy="1183640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 spc="20"/>
              <a:t>Third-party</a:t>
            </a:r>
            <a:r>
              <a:rPr dirty="0" spc="-114"/>
              <a:t> </a:t>
            </a:r>
            <a:r>
              <a:rPr dirty="0" spc="50"/>
              <a:t>data</a:t>
            </a:r>
            <a:r>
              <a:rPr dirty="0" spc="-155"/>
              <a:t> </a:t>
            </a:r>
            <a:r>
              <a:rPr dirty="0" spc="20"/>
              <a:t>via</a:t>
            </a:r>
            <a:r>
              <a:rPr dirty="0" spc="-160"/>
              <a:t> </a:t>
            </a:r>
            <a:r>
              <a:rPr dirty="0" spc="-45"/>
              <a:t>files,</a:t>
            </a:r>
            <a:r>
              <a:rPr dirty="0" spc="-150"/>
              <a:t> </a:t>
            </a:r>
            <a:r>
              <a:rPr dirty="0" spc="-20"/>
              <a:t>tables,</a:t>
            </a:r>
            <a:r>
              <a:rPr dirty="0" spc="-145"/>
              <a:t> </a:t>
            </a:r>
            <a:r>
              <a:rPr dirty="0" spc="5"/>
              <a:t>or</a:t>
            </a:r>
            <a:r>
              <a:rPr dirty="0" spc="-155"/>
              <a:t> </a:t>
            </a:r>
            <a:r>
              <a:rPr dirty="0" spc="25"/>
              <a:t>APIs,</a:t>
            </a:r>
            <a:r>
              <a:rPr dirty="0" spc="-145"/>
              <a:t> </a:t>
            </a:r>
            <a:r>
              <a:rPr dirty="0" spc="95"/>
              <a:t>all</a:t>
            </a:r>
            <a:r>
              <a:rPr dirty="0" spc="-160"/>
              <a:t> </a:t>
            </a:r>
            <a:r>
              <a:rPr dirty="0" spc="30"/>
              <a:t>in </a:t>
            </a:r>
            <a:r>
              <a:rPr dirty="0" spc="-1190"/>
              <a:t> </a:t>
            </a:r>
            <a:r>
              <a:rPr dirty="0" spc="15"/>
              <a:t>one</a:t>
            </a:r>
            <a:r>
              <a:rPr dirty="0" spc="-160"/>
              <a:t> </a:t>
            </a:r>
            <a:r>
              <a:rPr dirty="0" spc="-70"/>
              <a:t>service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29793" y="1495425"/>
            <a:ext cx="7020559" cy="4522470"/>
            <a:chOff x="629793" y="1495425"/>
            <a:chExt cx="7020559" cy="4522470"/>
          </a:xfrm>
        </p:grpSpPr>
        <p:sp>
          <p:nvSpPr>
            <p:cNvPr id="4" name="object 4"/>
            <p:cNvSpPr/>
            <p:nvPr/>
          </p:nvSpPr>
          <p:spPr>
            <a:xfrm>
              <a:off x="4805933" y="1504950"/>
              <a:ext cx="2834640" cy="1507490"/>
            </a:xfrm>
            <a:custGeom>
              <a:avLst/>
              <a:gdLst/>
              <a:ahLst/>
              <a:cxnLst/>
              <a:rect l="l" t="t" r="r" b="b"/>
              <a:pathLst>
                <a:path w="2834640" h="1507489">
                  <a:moveTo>
                    <a:pt x="0" y="1507236"/>
                  </a:moveTo>
                  <a:lnTo>
                    <a:pt x="2834640" y="1507236"/>
                  </a:lnTo>
                  <a:lnTo>
                    <a:pt x="2834640" y="0"/>
                  </a:lnTo>
                  <a:lnTo>
                    <a:pt x="0" y="0"/>
                  </a:lnTo>
                  <a:lnTo>
                    <a:pt x="0" y="1507236"/>
                  </a:lnTo>
                  <a:close/>
                </a:path>
              </a:pathLst>
            </a:custGeom>
            <a:ln w="19050">
              <a:solidFill>
                <a:srgbClr val="C81F8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39318" y="3589782"/>
              <a:ext cx="3590925" cy="2418715"/>
            </a:xfrm>
            <a:custGeom>
              <a:avLst/>
              <a:gdLst/>
              <a:ahLst/>
              <a:cxnLst/>
              <a:rect l="l" t="t" r="r" b="b"/>
              <a:pathLst>
                <a:path w="3590925" h="2418715">
                  <a:moveTo>
                    <a:pt x="0" y="2418588"/>
                  </a:moveTo>
                  <a:lnTo>
                    <a:pt x="3590544" y="2418588"/>
                  </a:lnTo>
                  <a:lnTo>
                    <a:pt x="3590544" y="0"/>
                  </a:lnTo>
                  <a:lnTo>
                    <a:pt x="0" y="0"/>
                  </a:lnTo>
                  <a:lnTo>
                    <a:pt x="0" y="2418588"/>
                  </a:lnTo>
                  <a:close/>
                </a:path>
              </a:pathLst>
            </a:custGeom>
            <a:ln w="19050">
              <a:solidFill>
                <a:srgbClr val="7BD1EA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78858" y="5069585"/>
              <a:ext cx="1798320" cy="784860"/>
            </a:xfrm>
            <a:custGeom>
              <a:avLst/>
              <a:gdLst/>
              <a:ahLst/>
              <a:cxnLst/>
              <a:rect l="l" t="t" r="r" b="b"/>
              <a:pathLst>
                <a:path w="1798320" h="784860">
                  <a:moveTo>
                    <a:pt x="0" y="784860"/>
                  </a:moveTo>
                  <a:lnTo>
                    <a:pt x="1798319" y="784860"/>
                  </a:lnTo>
                  <a:lnTo>
                    <a:pt x="1798319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1905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034534" y="5088763"/>
            <a:ext cx="88646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 spc="10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500" spc="1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5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73346" y="5317363"/>
            <a:ext cx="160718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8270" marR="5080" indent="-116205">
              <a:lnSpc>
                <a:spcPct val="100000"/>
              </a:lnSpc>
              <a:spcBef>
                <a:spcPts val="100"/>
              </a:spcBef>
            </a:pP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Exchange</a:t>
            </a:r>
            <a:r>
              <a:rPr dirty="0" sz="15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5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05">
                <a:solidFill>
                  <a:srgbClr val="FFFFFF"/>
                </a:solidFill>
                <a:latin typeface="Trebuchet MS"/>
                <a:cs typeface="Trebuchet MS"/>
              </a:rPr>
              <a:t>AWS </a:t>
            </a:r>
            <a:r>
              <a:rPr dirty="0" sz="1500" spc="-43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5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r>
              <a:rPr dirty="0" sz="15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Formation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0552" y="3829304"/>
            <a:ext cx="3150235" cy="3054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800" spc="55" b="1">
                <a:solidFill>
                  <a:srgbClr val="FFFFFF"/>
                </a:solidFill>
                <a:latin typeface="Trebuchet MS"/>
                <a:cs typeface="Trebuchet MS"/>
              </a:rPr>
              <a:t>Ingest</a:t>
            </a:r>
            <a:r>
              <a:rPr dirty="0" sz="1800" spc="-1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 b="1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1800" spc="-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FFFFFF"/>
                </a:solidFill>
                <a:latin typeface="Trebuchet MS"/>
                <a:cs typeface="Trebuchet MS"/>
              </a:rPr>
              <a:t>access</a:t>
            </a:r>
            <a:r>
              <a:rPr dirty="0" sz="1800" spc="-1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 b="1">
                <a:solidFill>
                  <a:srgbClr val="FFFFFF"/>
                </a:solidFill>
                <a:latin typeface="Trebuchet MS"/>
                <a:cs typeface="Trebuchet MS"/>
              </a:rPr>
              <a:t>files</a:t>
            </a:r>
            <a:r>
              <a:rPr dirty="0" sz="1800" spc="-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 b="1">
                <a:solidFill>
                  <a:srgbClr val="FFFFFF"/>
                </a:solidFill>
                <a:latin typeface="Trebuchet MS"/>
                <a:cs typeface="Trebuchet MS"/>
              </a:rPr>
              <a:t>directly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01385" y="3790645"/>
            <a:ext cx="1424940" cy="3060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800" spc="35" b="1">
                <a:solidFill>
                  <a:srgbClr val="FFFFFF"/>
                </a:solidFill>
                <a:latin typeface="Trebuchet MS"/>
                <a:cs typeface="Trebuchet MS"/>
              </a:rPr>
              <a:t>Query</a:t>
            </a:r>
            <a:r>
              <a:rPr dirty="0" sz="1800" spc="-9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30" b="1">
                <a:solidFill>
                  <a:srgbClr val="FFFFFF"/>
                </a:solidFill>
                <a:latin typeface="Trebuchet MS"/>
                <a:cs typeface="Trebuchet MS"/>
              </a:rPr>
              <a:t>tables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52178" y="3829304"/>
            <a:ext cx="974090" cy="3054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800" spc="50" b="1">
                <a:solidFill>
                  <a:srgbClr val="FFFFFF"/>
                </a:solidFill>
                <a:latin typeface="Trebuchet MS"/>
                <a:cs typeface="Trebuchet MS"/>
              </a:rPr>
              <a:t>Ca</a:t>
            </a:r>
            <a:r>
              <a:rPr dirty="0" sz="1800" spc="30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800" spc="65" b="1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800" spc="-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8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800" spc="80" b="1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800" spc="60" b="1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66606" y="5348096"/>
            <a:ext cx="1746885" cy="483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8320" marR="5080" indent="-528955">
              <a:lnSpc>
                <a:spcPct val="100000"/>
              </a:lnSpc>
              <a:spcBef>
                <a:spcPts val="100"/>
              </a:spcBef>
            </a:pPr>
            <a:r>
              <a:rPr dirty="0" sz="1500" spc="105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5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5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Exchange </a:t>
            </a:r>
            <a:r>
              <a:rPr dirty="0" sz="1500" spc="-4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5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45">
                <a:solidFill>
                  <a:srgbClr val="FFFFFF"/>
                </a:solidFill>
                <a:latin typeface="Trebuchet MS"/>
                <a:cs typeface="Trebuchet MS"/>
              </a:rPr>
              <a:t>APIs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24840" y="1466088"/>
            <a:ext cx="11095990" cy="4552315"/>
            <a:chOff x="624840" y="1466088"/>
            <a:chExt cx="11095990" cy="4552315"/>
          </a:xfrm>
        </p:grpSpPr>
        <p:sp>
          <p:nvSpPr>
            <p:cNvPr id="14" name="object 14"/>
            <p:cNvSpPr/>
            <p:nvPr/>
          </p:nvSpPr>
          <p:spPr>
            <a:xfrm>
              <a:off x="4808219" y="1466088"/>
              <a:ext cx="2832100" cy="178435"/>
            </a:xfrm>
            <a:custGeom>
              <a:avLst/>
              <a:gdLst/>
              <a:ahLst/>
              <a:cxnLst/>
              <a:rect l="l" t="t" r="r" b="b"/>
              <a:pathLst>
                <a:path w="2832100" h="178435">
                  <a:moveTo>
                    <a:pt x="2831592" y="0"/>
                  </a:moveTo>
                  <a:lnTo>
                    <a:pt x="0" y="0"/>
                  </a:lnTo>
                  <a:lnTo>
                    <a:pt x="0" y="178308"/>
                  </a:lnTo>
                  <a:lnTo>
                    <a:pt x="2831592" y="178308"/>
                  </a:lnTo>
                  <a:lnTo>
                    <a:pt x="2831592" y="0"/>
                  </a:lnTo>
                  <a:close/>
                </a:path>
              </a:pathLst>
            </a:custGeom>
            <a:solidFill>
              <a:srgbClr val="C81F8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43855" y="1766316"/>
              <a:ext cx="2540507" cy="108203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24840" y="3582923"/>
              <a:ext cx="3604260" cy="106680"/>
            </a:xfrm>
            <a:custGeom>
              <a:avLst/>
              <a:gdLst/>
              <a:ahLst/>
              <a:cxnLst/>
              <a:rect l="l" t="t" r="r" b="b"/>
              <a:pathLst>
                <a:path w="3604260" h="106679">
                  <a:moveTo>
                    <a:pt x="3604260" y="0"/>
                  </a:moveTo>
                  <a:lnTo>
                    <a:pt x="0" y="0"/>
                  </a:lnTo>
                  <a:lnTo>
                    <a:pt x="0" y="106680"/>
                  </a:lnTo>
                  <a:lnTo>
                    <a:pt x="3604260" y="106680"/>
                  </a:lnTo>
                  <a:lnTo>
                    <a:pt x="360426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405884" y="3581400"/>
              <a:ext cx="3781425" cy="108585"/>
            </a:xfrm>
            <a:custGeom>
              <a:avLst/>
              <a:gdLst/>
              <a:ahLst/>
              <a:cxnLst/>
              <a:rect l="l" t="t" r="r" b="b"/>
              <a:pathLst>
                <a:path w="3781425" h="108585">
                  <a:moveTo>
                    <a:pt x="3781044" y="0"/>
                  </a:moveTo>
                  <a:lnTo>
                    <a:pt x="0" y="0"/>
                  </a:lnTo>
                  <a:lnTo>
                    <a:pt x="0" y="108204"/>
                  </a:lnTo>
                  <a:lnTo>
                    <a:pt x="3781044" y="108204"/>
                  </a:lnTo>
                  <a:lnTo>
                    <a:pt x="3781044" y="0"/>
                  </a:lnTo>
                  <a:close/>
                </a:path>
              </a:pathLst>
            </a:custGeom>
            <a:solidFill>
              <a:srgbClr val="ACE32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415790" y="3589782"/>
              <a:ext cx="3775075" cy="2418715"/>
            </a:xfrm>
            <a:custGeom>
              <a:avLst/>
              <a:gdLst/>
              <a:ahLst/>
              <a:cxnLst/>
              <a:rect l="l" t="t" r="r" b="b"/>
              <a:pathLst>
                <a:path w="3775075" h="2418715">
                  <a:moveTo>
                    <a:pt x="0" y="2418588"/>
                  </a:moveTo>
                  <a:lnTo>
                    <a:pt x="3774948" y="2418588"/>
                  </a:lnTo>
                  <a:lnTo>
                    <a:pt x="3774948" y="0"/>
                  </a:lnTo>
                  <a:lnTo>
                    <a:pt x="0" y="0"/>
                  </a:lnTo>
                  <a:lnTo>
                    <a:pt x="0" y="2418588"/>
                  </a:lnTo>
                  <a:close/>
                </a:path>
              </a:pathLst>
            </a:custGeom>
            <a:ln w="19050">
              <a:solidFill>
                <a:srgbClr val="92D05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499994" y="3285870"/>
              <a:ext cx="3989704" cy="304800"/>
            </a:xfrm>
            <a:custGeom>
              <a:avLst/>
              <a:gdLst/>
              <a:ahLst/>
              <a:cxnLst/>
              <a:rect l="l" t="t" r="r" b="b"/>
              <a:pathLst>
                <a:path w="3989704" h="304800">
                  <a:moveTo>
                    <a:pt x="28575" y="218948"/>
                  </a:moveTo>
                  <a:lnTo>
                    <a:pt x="0" y="218948"/>
                  </a:lnTo>
                  <a:lnTo>
                    <a:pt x="42799" y="304673"/>
                  </a:lnTo>
                  <a:lnTo>
                    <a:pt x="78602" y="233171"/>
                  </a:lnTo>
                  <a:lnTo>
                    <a:pt x="28575" y="233171"/>
                  </a:lnTo>
                  <a:lnTo>
                    <a:pt x="28575" y="218948"/>
                  </a:lnTo>
                  <a:close/>
                </a:path>
                <a:path w="3989704" h="304800">
                  <a:moveTo>
                    <a:pt x="3989578" y="0"/>
                  </a:moveTo>
                  <a:lnTo>
                    <a:pt x="28575" y="0"/>
                  </a:lnTo>
                  <a:lnTo>
                    <a:pt x="28575" y="233171"/>
                  </a:lnTo>
                  <a:lnTo>
                    <a:pt x="57150" y="233171"/>
                  </a:lnTo>
                  <a:lnTo>
                    <a:pt x="57150" y="28575"/>
                  </a:lnTo>
                  <a:lnTo>
                    <a:pt x="42799" y="28575"/>
                  </a:lnTo>
                  <a:lnTo>
                    <a:pt x="57150" y="14350"/>
                  </a:lnTo>
                  <a:lnTo>
                    <a:pt x="3989578" y="14350"/>
                  </a:lnTo>
                  <a:lnTo>
                    <a:pt x="3989578" y="0"/>
                  </a:lnTo>
                  <a:close/>
                </a:path>
                <a:path w="3989704" h="304800">
                  <a:moveTo>
                    <a:pt x="85725" y="218948"/>
                  </a:moveTo>
                  <a:lnTo>
                    <a:pt x="57150" y="218948"/>
                  </a:lnTo>
                  <a:lnTo>
                    <a:pt x="57150" y="233171"/>
                  </a:lnTo>
                  <a:lnTo>
                    <a:pt x="78602" y="233171"/>
                  </a:lnTo>
                  <a:lnTo>
                    <a:pt x="85725" y="218948"/>
                  </a:lnTo>
                  <a:close/>
                </a:path>
                <a:path w="3989704" h="304800">
                  <a:moveTo>
                    <a:pt x="57150" y="14350"/>
                  </a:moveTo>
                  <a:lnTo>
                    <a:pt x="42799" y="28575"/>
                  </a:lnTo>
                  <a:lnTo>
                    <a:pt x="57150" y="28575"/>
                  </a:lnTo>
                  <a:lnTo>
                    <a:pt x="57150" y="14350"/>
                  </a:lnTo>
                  <a:close/>
                </a:path>
                <a:path w="3989704" h="304800">
                  <a:moveTo>
                    <a:pt x="3989578" y="14350"/>
                  </a:moveTo>
                  <a:lnTo>
                    <a:pt x="57150" y="14350"/>
                  </a:lnTo>
                  <a:lnTo>
                    <a:pt x="57150" y="28575"/>
                  </a:lnTo>
                  <a:lnTo>
                    <a:pt x="3989578" y="28575"/>
                  </a:lnTo>
                  <a:lnTo>
                    <a:pt x="3989578" y="1435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9686544" y="4474464"/>
              <a:ext cx="692150" cy="556260"/>
            </a:xfrm>
            <a:custGeom>
              <a:avLst/>
              <a:gdLst/>
              <a:ahLst/>
              <a:cxnLst/>
              <a:rect l="l" t="t" r="r" b="b"/>
              <a:pathLst>
                <a:path w="692150" h="556260">
                  <a:moveTo>
                    <a:pt x="193801" y="0"/>
                  </a:moveTo>
                  <a:lnTo>
                    <a:pt x="7874" y="75692"/>
                  </a:lnTo>
                  <a:lnTo>
                    <a:pt x="3301" y="77978"/>
                  </a:lnTo>
                  <a:lnTo>
                    <a:pt x="0" y="81787"/>
                  </a:lnTo>
                  <a:lnTo>
                    <a:pt x="0" y="499744"/>
                  </a:lnTo>
                  <a:lnTo>
                    <a:pt x="3936" y="504698"/>
                  </a:lnTo>
                  <a:lnTo>
                    <a:pt x="9778" y="506222"/>
                  </a:lnTo>
                  <a:lnTo>
                    <a:pt x="189229" y="556260"/>
                  </a:lnTo>
                  <a:lnTo>
                    <a:pt x="196341" y="556260"/>
                  </a:lnTo>
                  <a:lnTo>
                    <a:pt x="199644" y="555752"/>
                  </a:lnTo>
                  <a:lnTo>
                    <a:pt x="200913" y="554101"/>
                  </a:lnTo>
                  <a:lnTo>
                    <a:pt x="204850" y="551815"/>
                  </a:lnTo>
                  <a:lnTo>
                    <a:pt x="206882" y="548513"/>
                  </a:lnTo>
                  <a:lnTo>
                    <a:pt x="206882" y="528828"/>
                  </a:lnTo>
                  <a:lnTo>
                    <a:pt x="179958" y="528828"/>
                  </a:lnTo>
                  <a:lnTo>
                    <a:pt x="27431" y="487044"/>
                  </a:lnTo>
                  <a:lnTo>
                    <a:pt x="27431" y="93853"/>
                  </a:lnTo>
                  <a:lnTo>
                    <a:pt x="179958" y="31750"/>
                  </a:lnTo>
                  <a:lnTo>
                    <a:pt x="206882" y="31750"/>
                  </a:lnTo>
                  <a:lnTo>
                    <a:pt x="206882" y="11430"/>
                  </a:lnTo>
                  <a:lnTo>
                    <a:pt x="206248" y="9779"/>
                  </a:lnTo>
                  <a:lnTo>
                    <a:pt x="205485" y="8128"/>
                  </a:lnTo>
                  <a:lnTo>
                    <a:pt x="202310" y="2159"/>
                  </a:lnTo>
                  <a:lnTo>
                    <a:pt x="193801" y="0"/>
                  </a:lnTo>
                  <a:close/>
                </a:path>
                <a:path w="692150" h="556260">
                  <a:moveTo>
                    <a:pt x="500125" y="1016"/>
                  </a:moveTo>
                  <a:lnTo>
                    <a:pt x="494919" y="1016"/>
                  </a:lnTo>
                  <a:lnTo>
                    <a:pt x="490347" y="3302"/>
                  </a:lnTo>
                  <a:lnTo>
                    <a:pt x="486409" y="5461"/>
                  </a:lnTo>
                  <a:lnTo>
                    <a:pt x="483742" y="9271"/>
                  </a:lnTo>
                  <a:lnTo>
                    <a:pt x="483742" y="548513"/>
                  </a:lnTo>
                  <a:lnTo>
                    <a:pt x="486409" y="551815"/>
                  </a:lnTo>
                  <a:lnTo>
                    <a:pt x="489584" y="554101"/>
                  </a:lnTo>
                  <a:lnTo>
                    <a:pt x="491616" y="555752"/>
                  </a:lnTo>
                  <a:lnTo>
                    <a:pt x="494919" y="556260"/>
                  </a:lnTo>
                  <a:lnTo>
                    <a:pt x="502030" y="556260"/>
                  </a:lnTo>
                  <a:lnTo>
                    <a:pt x="600758" y="528828"/>
                  </a:lnTo>
                  <a:lnTo>
                    <a:pt x="511936" y="528828"/>
                  </a:lnTo>
                  <a:lnTo>
                    <a:pt x="511936" y="31750"/>
                  </a:lnTo>
                  <a:lnTo>
                    <a:pt x="573684" y="31750"/>
                  </a:lnTo>
                  <a:lnTo>
                    <a:pt x="504062" y="3302"/>
                  </a:lnTo>
                  <a:lnTo>
                    <a:pt x="500125" y="1016"/>
                  </a:lnTo>
                  <a:close/>
                </a:path>
                <a:path w="692150" h="556260">
                  <a:moveTo>
                    <a:pt x="206882" y="31750"/>
                  </a:moveTo>
                  <a:lnTo>
                    <a:pt x="179958" y="31750"/>
                  </a:lnTo>
                  <a:lnTo>
                    <a:pt x="179958" y="528828"/>
                  </a:lnTo>
                  <a:lnTo>
                    <a:pt x="206882" y="528828"/>
                  </a:lnTo>
                  <a:lnTo>
                    <a:pt x="206882" y="417322"/>
                  </a:lnTo>
                  <a:lnTo>
                    <a:pt x="193801" y="417322"/>
                  </a:lnTo>
                  <a:lnTo>
                    <a:pt x="193801" y="394208"/>
                  </a:lnTo>
                  <a:lnTo>
                    <a:pt x="206882" y="394208"/>
                  </a:lnTo>
                  <a:lnTo>
                    <a:pt x="206882" y="163575"/>
                  </a:lnTo>
                  <a:lnTo>
                    <a:pt x="193801" y="163575"/>
                  </a:lnTo>
                  <a:lnTo>
                    <a:pt x="193801" y="140588"/>
                  </a:lnTo>
                  <a:lnTo>
                    <a:pt x="206882" y="140588"/>
                  </a:lnTo>
                  <a:lnTo>
                    <a:pt x="206882" y="31750"/>
                  </a:lnTo>
                  <a:close/>
                </a:path>
                <a:path w="692150" h="556260">
                  <a:moveTo>
                    <a:pt x="573684" y="31750"/>
                  </a:moveTo>
                  <a:lnTo>
                    <a:pt x="511936" y="31750"/>
                  </a:lnTo>
                  <a:lnTo>
                    <a:pt x="663701" y="93853"/>
                  </a:lnTo>
                  <a:lnTo>
                    <a:pt x="663701" y="487044"/>
                  </a:lnTo>
                  <a:lnTo>
                    <a:pt x="511936" y="528828"/>
                  </a:lnTo>
                  <a:lnTo>
                    <a:pt x="600758" y="528828"/>
                  </a:lnTo>
                  <a:lnTo>
                    <a:pt x="682116" y="506222"/>
                  </a:lnTo>
                  <a:lnTo>
                    <a:pt x="687958" y="504698"/>
                  </a:lnTo>
                  <a:lnTo>
                    <a:pt x="691896" y="499744"/>
                  </a:lnTo>
                  <a:lnTo>
                    <a:pt x="691896" y="82931"/>
                  </a:lnTo>
                  <a:lnTo>
                    <a:pt x="688594" y="78993"/>
                  </a:lnTo>
                  <a:lnTo>
                    <a:pt x="684022" y="76835"/>
                  </a:lnTo>
                  <a:lnTo>
                    <a:pt x="573684" y="31750"/>
                  </a:lnTo>
                  <a:close/>
                </a:path>
                <a:path w="692150" h="556260">
                  <a:moveTo>
                    <a:pt x="234950" y="394208"/>
                  </a:moveTo>
                  <a:lnTo>
                    <a:pt x="206882" y="394208"/>
                  </a:lnTo>
                  <a:lnTo>
                    <a:pt x="206882" y="417322"/>
                  </a:lnTo>
                  <a:lnTo>
                    <a:pt x="234950" y="417322"/>
                  </a:lnTo>
                  <a:lnTo>
                    <a:pt x="234950" y="394208"/>
                  </a:lnTo>
                  <a:close/>
                </a:path>
                <a:path w="692150" h="556260">
                  <a:moveTo>
                    <a:pt x="318134" y="394208"/>
                  </a:moveTo>
                  <a:lnTo>
                    <a:pt x="276859" y="394208"/>
                  </a:lnTo>
                  <a:lnTo>
                    <a:pt x="276859" y="417322"/>
                  </a:lnTo>
                  <a:lnTo>
                    <a:pt x="318134" y="417322"/>
                  </a:lnTo>
                  <a:lnTo>
                    <a:pt x="318134" y="394208"/>
                  </a:lnTo>
                  <a:close/>
                </a:path>
                <a:path w="692150" h="556260">
                  <a:moveTo>
                    <a:pt x="401320" y="394208"/>
                  </a:moveTo>
                  <a:lnTo>
                    <a:pt x="360045" y="394208"/>
                  </a:lnTo>
                  <a:lnTo>
                    <a:pt x="360045" y="417322"/>
                  </a:lnTo>
                  <a:lnTo>
                    <a:pt x="401320" y="417322"/>
                  </a:lnTo>
                  <a:lnTo>
                    <a:pt x="401320" y="394208"/>
                  </a:lnTo>
                  <a:close/>
                </a:path>
                <a:path w="692150" h="556260">
                  <a:moveTo>
                    <a:pt x="483742" y="394208"/>
                  </a:moveTo>
                  <a:lnTo>
                    <a:pt x="442467" y="394208"/>
                  </a:lnTo>
                  <a:lnTo>
                    <a:pt x="442467" y="417322"/>
                  </a:lnTo>
                  <a:lnTo>
                    <a:pt x="483742" y="417322"/>
                  </a:lnTo>
                  <a:lnTo>
                    <a:pt x="483742" y="394208"/>
                  </a:lnTo>
                  <a:close/>
                </a:path>
                <a:path w="692150" h="556260">
                  <a:moveTo>
                    <a:pt x="360045" y="207518"/>
                  </a:moveTo>
                  <a:lnTo>
                    <a:pt x="305053" y="343154"/>
                  </a:lnTo>
                  <a:lnTo>
                    <a:pt x="331215" y="350266"/>
                  </a:lnTo>
                  <a:lnTo>
                    <a:pt x="386206" y="214630"/>
                  </a:lnTo>
                  <a:lnTo>
                    <a:pt x="360045" y="207518"/>
                  </a:lnTo>
                  <a:close/>
                </a:path>
                <a:path w="692150" h="556260">
                  <a:moveTo>
                    <a:pt x="406526" y="226694"/>
                  </a:moveTo>
                  <a:lnTo>
                    <a:pt x="388874" y="244348"/>
                  </a:lnTo>
                  <a:lnTo>
                    <a:pt x="428751" y="272923"/>
                  </a:lnTo>
                  <a:lnTo>
                    <a:pt x="388874" y="301498"/>
                  </a:lnTo>
                  <a:lnTo>
                    <a:pt x="406526" y="319024"/>
                  </a:lnTo>
                  <a:lnTo>
                    <a:pt x="458215" y="281178"/>
                  </a:lnTo>
                  <a:lnTo>
                    <a:pt x="458850" y="280543"/>
                  </a:lnTo>
                  <a:lnTo>
                    <a:pt x="459485" y="280543"/>
                  </a:lnTo>
                  <a:lnTo>
                    <a:pt x="459485" y="280035"/>
                  </a:lnTo>
                  <a:lnTo>
                    <a:pt x="464692" y="275081"/>
                  </a:lnTo>
                  <a:lnTo>
                    <a:pt x="464057" y="267969"/>
                  </a:lnTo>
                  <a:lnTo>
                    <a:pt x="458215" y="263525"/>
                  </a:lnTo>
                  <a:lnTo>
                    <a:pt x="406526" y="226694"/>
                  </a:lnTo>
                  <a:close/>
                </a:path>
                <a:path w="692150" h="556260">
                  <a:moveTo>
                    <a:pt x="284733" y="226694"/>
                  </a:moveTo>
                  <a:lnTo>
                    <a:pt x="233045" y="264160"/>
                  </a:lnTo>
                  <a:lnTo>
                    <a:pt x="232409" y="264668"/>
                  </a:lnTo>
                  <a:lnTo>
                    <a:pt x="231775" y="264668"/>
                  </a:lnTo>
                  <a:lnTo>
                    <a:pt x="231775" y="265175"/>
                  </a:lnTo>
                  <a:lnTo>
                    <a:pt x="226440" y="270129"/>
                  </a:lnTo>
                  <a:lnTo>
                    <a:pt x="227202" y="277241"/>
                  </a:lnTo>
                  <a:lnTo>
                    <a:pt x="233045" y="281686"/>
                  </a:lnTo>
                  <a:lnTo>
                    <a:pt x="284733" y="318516"/>
                  </a:lnTo>
                  <a:lnTo>
                    <a:pt x="302386" y="300863"/>
                  </a:lnTo>
                  <a:lnTo>
                    <a:pt x="262508" y="272288"/>
                  </a:lnTo>
                  <a:lnTo>
                    <a:pt x="302386" y="243840"/>
                  </a:lnTo>
                  <a:lnTo>
                    <a:pt x="284733" y="226694"/>
                  </a:lnTo>
                  <a:close/>
                </a:path>
                <a:path w="692150" h="556260">
                  <a:moveTo>
                    <a:pt x="234950" y="140588"/>
                  </a:moveTo>
                  <a:lnTo>
                    <a:pt x="206882" y="140588"/>
                  </a:lnTo>
                  <a:lnTo>
                    <a:pt x="206882" y="163575"/>
                  </a:lnTo>
                  <a:lnTo>
                    <a:pt x="234950" y="163575"/>
                  </a:lnTo>
                  <a:lnTo>
                    <a:pt x="234950" y="140588"/>
                  </a:lnTo>
                  <a:close/>
                </a:path>
                <a:path w="692150" h="556260">
                  <a:moveTo>
                    <a:pt x="318134" y="140588"/>
                  </a:moveTo>
                  <a:lnTo>
                    <a:pt x="276859" y="140588"/>
                  </a:lnTo>
                  <a:lnTo>
                    <a:pt x="276859" y="163575"/>
                  </a:lnTo>
                  <a:lnTo>
                    <a:pt x="318134" y="163575"/>
                  </a:lnTo>
                  <a:lnTo>
                    <a:pt x="318134" y="140588"/>
                  </a:lnTo>
                  <a:close/>
                </a:path>
                <a:path w="692150" h="556260">
                  <a:moveTo>
                    <a:pt x="401320" y="140588"/>
                  </a:moveTo>
                  <a:lnTo>
                    <a:pt x="360045" y="140588"/>
                  </a:lnTo>
                  <a:lnTo>
                    <a:pt x="360045" y="163575"/>
                  </a:lnTo>
                  <a:lnTo>
                    <a:pt x="401320" y="163575"/>
                  </a:lnTo>
                  <a:lnTo>
                    <a:pt x="401320" y="140588"/>
                  </a:lnTo>
                  <a:close/>
                </a:path>
                <a:path w="692150" h="556260">
                  <a:moveTo>
                    <a:pt x="483742" y="140588"/>
                  </a:moveTo>
                  <a:lnTo>
                    <a:pt x="442467" y="140588"/>
                  </a:lnTo>
                  <a:lnTo>
                    <a:pt x="442467" y="163575"/>
                  </a:lnTo>
                  <a:lnTo>
                    <a:pt x="483742" y="163575"/>
                  </a:lnTo>
                  <a:lnTo>
                    <a:pt x="483742" y="1405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9686544" y="4474464"/>
              <a:ext cx="692150" cy="556260"/>
            </a:xfrm>
            <a:custGeom>
              <a:avLst/>
              <a:gdLst/>
              <a:ahLst/>
              <a:cxnLst/>
              <a:rect l="l" t="t" r="r" b="b"/>
              <a:pathLst>
                <a:path w="692150" h="556260">
                  <a:moveTo>
                    <a:pt x="497458" y="556260"/>
                  </a:moveTo>
                  <a:lnTo>
                    <a:pt x="494919" y="556260"/>
                  </a:lnTo>
                  <a:lnTo>
                    <a:pt x="491616" y="555752"/>
                  </a:lnTo>
                  <a:lnTo>
                    <a:pt x="489584" y="554101"/>
                  </a:lnTo>
                  <a:lnTo>
                    <a:pt x="486409" y="551815"/>
                  </a:lnTo>
                  <a:lnTo>
                    <a:pt x="483742" y="548513"/>
                  </a:lnTo>
                  <a:lnTo>
                    <a:pt x="483742" y="544703"/>
                  </a:lnTo>
                  <a:lnTo>
                    <a:pt x="483742" y="13081"/>
                  </a:lnTo>
                  <a:lnTo>
                    <a:pt x="483742" y="9271"/>
                  </a:lnTo>
                  <a:lnTo>
                    <a:pt x="486409" y="5461"/>
                  </a:lnTo>
                  <a:lnTo>
                    <a:pt x="490347" y="3302"/>
                  </a:lnTo>
                  <a:lnTo>
                    <a:pt x="494919" y="1016"/>
                  </a:lnTo>
                  <a:lnTo>
                    <a:pt x="500125" y="1016"/>
                  </a:lnTo>
                  <a:lnTo>
                    <a:pt x="504062" y="3302"/>
                  </a:lnTo>
                  <a:lnTo>
                    <a:pt x="684022" y="76835"/>
                  </a:lnTo>
                  <a:lnTo>
                    <a:pt x="688594" y="78993"/>
                  </a:lnTo>
                  <a:lnTo>
                    <a:pt x="691896" y="82931"/>
                  </a:lnTo>
                  <a:lnTo>
                    <a:pt x="691896" y="87249"/>
                  </a:lnTo>
                  <a:lnTo>
                    <a:pt x="691896" y="494792"/>
                  </a:lnTo>
                  <a:lnTo>
                    <a:pt x="691896" y="499744"/>
                  </a:lnTo>
                  <a:lnTo>
                    <a:pt x="687958" y="504698"/>
                  </a:lnTo>
                  <a:lnTo>
                    <a:pt x="682116" y="506222"/>
                  </a:lnTo>
                  <a:lnTo>
                    <a:pt x="502030" y="556260"/>
                  </a:lnTo>
                  <a:lnTo>
                    <a:pt x="500760" y="556260"/>
                  </a:lnTo>
                  <a:lnTo>
                    <a:pt x="499490" y="556260"/>
                  </a:lnTo>
                  <a:lnTo>
                    <a:pt x="497458" y="556260"/>
                  </a:lnTo>
                  <a:close/>
                </a:path>
                <a:path w="692150" h="556260">
                  <a:moveTo>
                    <a:pt x="511936" y="31750"/>
                  </a:moveTo>
                  <a:lnTo>
                    <a:pt x="511936" y="528828"/>
                  </a:lnTo>
                  <a:lnTo>
                    <a:pt x="663701" y="487044"/>
                  </a:lnTo>
                  <a:lnTo>
                    <a:pt x="663701" y="93853"/>
                  </a:lnTo>
                  <a:lnTo>
                    <a:pt x="511936" y="31750"/>
                  </a:lnTo>
                  <a:close/>
                </a:path>
                <a:path w="692150" h="556260">
                  <a:moveTo>
                    <a:pt x="193801" y="556260"/>
                  </a:moveTo>
                  <a:lnTo>
                    <a:pt x="192404" y="556260"/>
                  </a:lnTo>
                  <a:lnTo>
                    <a:pt x="191134" y="556260"/>
                  </a:lnTo>
                  <a:lnTo>
                    <a:pt x="189229" y="556260"/>
                  </a:lnTo>
                  <a:lnTo>
                    <a:pt x="9778" y="506222"/>
                  </a:lnTo>
                  <a:lnTo>
                    <a:pt x="3936" y="504698"/>
                  </a:lnTo>
                  <a:lnTo>
                    <a:pt x="0" y="499744"/>
                  </a:lnTo>
                  <a:lnTo>
                    <a:pt x="0" y="494792"/>
                  </a:lnTo>
                  <a:lnTo>
                    <a:pt x="0" y="86106"/>
                  </a:lnTo>
                  <a:lnTo>
                    <a:pt x="0" y="81787"/>
                  </a:lnTo>
                  <a:lnTo>
                    <a:pt x="3301" y="77978"/>
                  </a:lnTo>
                  <a:lnTo>
                    <a:pt x="7874" y="75692"/>
                  </a:lnTo>
                  <a:lnTo>
                    <a:pt x="187198" y="2667"/>
                  </a:lnTo>
                  <a:lnTo>
                    <a:pt x="193801" y="0"/>
                  </a:lnTo>
                  <a:lnTo>
                    <a:pt x="202310" y="2159"/>
                  </a:lnTo>
                  <a:lnTo>
                    <a:pt x="205485" y="8128"/>
                  </a:lnTo>
                  <a:lnTo>
                    <a:pt x="206248" y="9779"/>
                  </a:lnTo>
                  <a:lnTo>
                    <a:pt x="206882" y="11430"/>
                  </a:lnTo>
                  <a:lnTo>
                    <a:pt x="206882" y="13081"/>
                  </a:lnTo>
                  <a:lnTo>
                    <a:pt x="206882" y="544703"/>
                  </a:lnTo>
                  <a:lnTo>
                    <a:pt x="206882" y="548513"/>
                  </a:lnTo>
                  <a:lnTo>
                    <a:pt x="204850" y="551815"/>
                  </a:lnTo>
                  <a:lnTo>
                    <a:pt x="200913" y="554101"/>
                  </a:lnTo>
                  <a:lnTo>
                    <a:pt x="199644" y="555752"/>
                  </a:lnTo>
                  <a:lnTo>
                    <a:pt x="196341" y="556260"/>
                  </a:lnTo>
                  <a:lnTo>
                    <a:pt x="193801" y="556260"/>
                  </a:lnTo>
                  <a:close/>
                </a:path>
                <a:path w="692150" h="556260">
                  <a:moveTo>
                    <a:pt x="27431" y="487044"/>
                  </a:moveTo>
                  <a:lnTo>
                    <a:pt x="179958" y="528828"/>
                  </a:lnTo>
                  <a:lnTo>
                    <a:pt x="179958" y="31750"/>
                  </a:lnTo>
                  <a:lnTo>
                    <a:pt x="27431" y="93853"/>
                  </a:lnTo>
                  <a:lnTo>
                    <a:pt x="27431" y="487044"/>
                  </a:lnTo>
                  <a:close/>
                </a:path>
                <a:path w="692150" h="556260">
                  <a:moveTo>
                    <a:pt x="483742" y="163575"/>
                  </a:moveTo>
                  <a:lnTo>
                    <a:pt x="442467" y="163575"/>
                  </a:lnTo>
                  <a:lnTo>
                    <a:pt x="442467" y="140588"/>
                  </a:lnTo>
                  <a:lnTo>
                    <a:pt x="483742" y="140588"/>
                  </a:lnTo>
                  <a:lnTo>
                    <a:pt x="483742" y="163575"/>
                  </a:lnTo>
                  <a:close/>
                </a:path>
                <a:path w="692150" h="556260">
                  <a:moveTo>
                    <a:pt x="401320" y="163575"/>
                  </a:moveTo>
                  <a:lnTo>
                    <a:pt x="360045" y="163575"/>
                  </a:lnTo>
                  <a:lnTo>
                    <a:pt x="360045" y="140588"/>
                  </a:lnTo>
                  <a:lnTo>
                    <a:pt x="401320" y="140588"/>
                  </a:lnTo>
                  <a:lnTo>
                    <a:pt x="401320" y="163575"/>
                  </a:lnTo>
                  <a:close/>
                </a:path>
                <a:path w="692150" h="556260">
                  <a:moveTo>
                    <a:pt x="318134" y="163575"/>
                  </a:moveTo>
                  <a:lnTo>
                    <a:pt x="276859" y="163575"/>
                  </a:lnTo>
                  <a:lnTo>
                    <a:pt x="276859" y="140588"/>
                  </a:lnTo>
                  <a:lnTo>
                    <a:pt x="318134" y="140588"/>
                  </a:lnTo>
                  <a:lnTo>
                    <a:pt x="318134" y="163575"/>
                  </a:lnTo>
                  <a:close/>
                </a:path>
                <a:path w="692150" h="556260">
                  <a:moveTo>
                    <a:pt x="234950" y="163575"/>
                  </a:moveTo>
                  <a:lnTo>
                    <a:pt x="193801" y="163575"/>
                  </a:lnTo>
                  <a:lnTo>
                    <a:pt x="193801" y="140588"/>
                  </a:lnTo>
                  <a:lnTo>
                    <a:pt x="234950" y="140588"/>
                  </a:lnTo>
                  <a:lnTo>
                    <a:pt x="234950" y="163575"/>
                  </a:lnTo>
                  <a:close/>
                </a:path>
                <a:path w="692150" h="556260">
                  <a:moveTo>
                    <a:pt x="483742" y="417322"/>
                  </a:moveTo>
                  <a:lnTo>
                    <a:pt x="442467" y="417322"/>
                  </a:lnTo>
                  <a:lnTo>
                    <a:pt x="442467" y="394208"/>
                  </a:lnTo>
                  <a:lnTo>
                    <a:pt x="483742" y="394208"/>
                  </a:lnTo>
                  <a:lnTo>
                    <a:pt x="483742" y="417322"/>
                  </a:lnTo>
                  <a:close/>
                </a:path>
                <a:path w="692150" h="556260">
                  <a:moveTo>
                    <a:pt x="401320" y="417322"/>
                  </a:moveTo>
                  <a:lnTo>
                    <a:pt x="360045" y="417322"/>
                  </a:lnTo>
                  <a:lnTo>
                    <a:pt x="360045" y="394208"/>
                  </a:lnTo>
                  <a:lnTo>
                    <a:pt x="401320" y="394208"/>
                  </a:lnTo>
                  <a:lnTo>
                    <a:pt x="401320" y="417322"/>
                  </a:lnTo>
                  <a:close/>
                </a:path>
                <a:path w="692150" h="556260">
                  <a:moveTo>
                    <a:pt x="318134" y="417322"/>
                  </a:moveTo>
                  <a:lnTo>
                    <a:pt x="276859" y="417322"/>
                  </a:lnTo>
                  <a:lnTo>
                    <a:pt x="276859" y="394208"/>
                  </a:lnTo>
                  <a:lnTo>
                    <a:pt x="318134" y="394208"/>
                  </a:lnTo>
                  <a:lnTo>
                    <a:pt x="318134" y="417322"/>
                  </a:lnTo>
                  <a:close/>
                </a:path>
                <a:path w="692150" h="556260">
                  <a:moveTo>
                    <a:pt x="234950" y="417322"/>
                  </a:moveTo>
                  <a:lnTo>
                    <a:pt x="193801" y="417322"/>
                  </a:lnTo>
                  <a:lnTo>
                    <a:pt x="193801" y="394208"/>
                  </a:lnTo>
                  <a:lnTo>
                    <a:pt x="234950" y="394208"/>
                  </a:lnTo>
                  <a:lnTo>
                    <a:pt x="234950" y="417322"/>
                  </a:lnTo>
                  <a:close/>
                </a:path>
              </a:pathLst>
            </a:custGeom>
            <a:ln w="634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9814" y="4678811"/>
              <a:ext cx="244593" cy="14908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354568" y="3587495"/>
              <a:ext cx="3355975" cy="102235"/>
            </a:xfrm>
            <a:custGeom>
              <a:avLst/>
              <a:gdLst/>
              <a:ahLst/>
              <a:cxnLst/>
              <a:rect l="l" t="t" r="r" b="b"/>
              <a:pathLst>
                <a:path w="3355975" h="102235">
                  <a:moveTo>
                    <a:pt x="3355848" y="0"/>
                  </a:moveTo>
                  <a:lnTo>
                    <a:pt x="0" y="0"/>
                  </a:lnTo>
                  <a:lnTo>
                    <a:pt x="0" y="102107"/>
                  </a:lnTo>
                  <a:lnTo>
                    <a:pt x="3355848" y="102107"/>
                  </a:lnTo>
                  <a:lnTo>
                    <a:pt x="3355848" y="0"/>
                  </a:lnTo>
                  <a:close/>
                </a:path>
              </a:pathLst>
            </a:custGeom>
            <a:solidFill>
              <a:srgbClr val="F1E4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8355330" y="3667505"/>
              <a:ext cx="3355975" cy="2329180"/>
            </a:xfrm>
            <a:custGeom>
              <a:avLst/>
              <a:gdLst/>
              <a:ahLst/>
              <a:cxnLst/>
              <a:rect l="l" t="t" r="r" b="b"/>
              <a:pathLst>
                <a:path w="3355975" h="2329179">
                  <a:moveTo>
                    <a:pt x="0" y="2328672"/>
                  </a:moveTo>
                  <a:lnTo>
                    <a:pt x="3355848" y="2328672"/>
                  </a:lnTo>
                  <a:lnTo>
                    <a:pt x="3355848" y="0"/>
                  </a:lnTo>
                  <a:lnTo>
                    <a:pt x="0" y="0"/>
                  </a:lnTo>
                  <a:lnTo>
                    <a:pt x="0" y="2328672"/>
                  </a:lnTo>
                  <a:close/>
                </a:path>
              </a:pathLst>
            </a:custGeom>
            <a:ln w="19050">
              <a:solidFill>
                <a:srgbClr val="F1E4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223254" y="3285870"/>
              <a:ext cx="3641725" cy="307340"/>
            </a:xfrm>
            <a:custGeom>
              <a:avLst/>
              <a:gdLst/>
              <a:ahLst/>
              <a:cxnLst/>
              <a:rect l="l" t="t" r="r" b="b"/>
              <a:pathLst>
                <a:path w="3641725" h="307339">
                  <a:moveTo>
                    <a:pt x="3584194" y="221487"/>
                  </a:moveTo>
                  <a:lnTo>
                    <a:pt x="3555619" y="221487"/>
                  </a:lnTo>
                  <a:lnTo>
                    <a:pt x="3598545" y="307213"/>
                  </a:lnTo>
                  <a:lnTo>
                    <a:pt x="3634179" y="235838"/>
                  </a:lnTo>
                  <a:lnTo>
                    <a:pt x="3584194" y="235838"/>
                  </a:lnTo>
                  <a:lnTo>
                    <a:pt x="3584194" y="221487"/>
                  </a:lnTo>
                  <a:close/>
                </a:path>
                <a:path w="3641725" h="307339">
                  <a:moveTo>
                    <a:pt x="3584194" y="14350"/>
                  </a:moveTo>
                  <a:lnTo>
                    <a:pt x="3584194" y="235838"/>
                  </a:lnTo>
                  <a:lnTo>
                    <a:pt x="3612769" y="235838"/>
                  </a:lnTo>
                  <a:lnTo>
                    <a:pt x="3612769" y="28575"/>
                  </a:lnTo>
                  <a:lnTo>
                    <a:pt x="3598545" y="28575"/>
                  </a:lnTo>
                  <a:lnTo>
                    <a:pt x="3584194" y="14350"/>
                  </a:lnTo>
                  <a:close/>
                </a:path>
                <a:path w="3641725" h="307339">
                  <a:moveTo>
                    <a:pt x="3641344" y="221487"/>
                  </a:moveTo>
                  <a:lnTo>
                    <a:pt x="3612769" y="221487"/>
                  </a:lnTo>
                  <a:lnTo>
                    <a:pt x="3612769" y="235838"/>
                  </a:lnTo>
                  <a:lnTo>
                    <a:pt x="3634179" y="235838"/>
                  </a:lnTo>
                  <a:lnTo>
                    <a:pt x="3641344" y="221487"/>
                  </a:lnTo>
                  <a:close/>
                </a:path>
                <a:path w="3641725" h="307339">
                  <a:moveTo>
                    <a:pt x="3612769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3584194" y="28575"/>
                  </a:lnTo>
                  <a:lnTo>
                    <a:pt x="3584194" y="14350"/>
                  </a:lnTo>
                  <a:lnTo>
                    <a:pt x="3612769" y="14350"/>
                  </a:lnTo>
                  <a:lnTo>
                    <a:pt x="3612769" y="0"/>
                  </a:lnTo>
                  <a:close/>
                </a:path>
                <a:path w="3641725" h="307339">
                  <a:moveTo>
                    <a:pt x="3612769" y="14350"/>
                  </a:moveTo>
                  <a:lnTo>
                    <a:pt x="3584194" y="14350"/>
                  </a:lnTo>
                  <a:lnTo>
                    <a:pt x="3598545" y="28575"/>
                  </a:lnTo>
                  <a:lnTo>
                    <a:pt x="3612769" y="28575"/>
                  </a:lnTo>
                  <a:lnTo>
                    <a:pt x="3612769" y="1435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032921" y="4423834"/>
              <a:ext cx="451484" cy="493395"/>
            </a:xfrm>
            <a:custGeom>
              <a:avLst/>
              <a:gdLst/>
              <a:ahLst/>
              <a:cxnLst/>
              <a:rect l="l" t="t" r="r" b="b"/>
              <a:pathLst>
                <a:path w="451485" h="493395">
                  <a:moveTo>
                    <a:pt x="439646" y="0"/>
                  </a:moveTo>
                  <a:lnTo>
                    <a:pt x="384517" y="403542"/>
                  </a:lnTo>
                  <a:lnTo>
                    <a:pt x="362548" y="438577"/>
                  </a:lnTo>
                  <a:lnTo>
                    <a:pt x="319163" y="464720"/>
                  </a:lnTo>
                  <a:lnTo>
                    <a:pt x="239928" y="481602"/>
                  </a:lnTo>
                  <a:lnTo>
                    <a:pt x="151210" y="468620"/>
                  </a:lnTo>
                  <a:lnTo>
                    <a:pt x="95766" y="444368"/>
                  </a:lnTo>
                  <a:lnTo>
                    <a:pt x="66575" y="419714"/>
                  </a:lnTo>
                  <a:lnTo>
                    <a:pt x="56612" y="405525"/>
                  </a:lnTo>
                  <a:lnTo>
                    <a:pt x="11564" y="136"/>
                  </a:lnTo>
                  <a:lnTo>
                    <a:pt x="0" y="1420"/>
                  </a:lnTo>
                  <a:lnTo>
                    <a:pt x="45235" y="408603"/>
                  </a:lnTo>
                  <a:lnTo>
                    <a:pt x="102796" y="462321"/>
                  </a:lnTo>
                  <a:lnTo>
                    <a:pt x="158397" y="482767"/>
                  </a:lnTo>
                  <a:lnTo>
                    <a:pt x="240200" y="493260"/>
                  </a:lnTo>
                  <a:lnTo>
                    <a:pt x="325504" y="474843"/>
                  </a:lnTo>
                  <a:lnTo>
                    <a:pt x="372116" y="445825"/>
                  </a:lnTo>
                  <a:lnTo>
                    <a:pt x="391826" y="418486"/>
                  </a:lnTo>
                  <a:lnTo>
                    <a:pt x="396052" y="405105"/>
                  </a:lnTo>
                  <a:lnTo>
                    <a:pt x="451161" y="1595"/>
                  </a:lnTo>
                  <a:lnTo>
                    <a:pt x="439646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032921" y="4423834"/>
              <a:ext cx="451484" cy="493395"/>
            </a:xfrm>
            <a:custGeom>
              <a:avLst/>
              <a:gdLst/>
              <a:ahLst/>
              <a:cxnLst/>
              <a:rect l="l" t="t" r="r" b="b"/>
              <a:pathLst>
                <a:path w="451485" h="493395">
                  <a:moveTo>
                    <a:pt x="240200" y="493260"/>
                  </a:moveTo>
                  <a:lnTo>
                    <a:pt x="158397" y="482767"/>
                  </a:lnTo>
                  <a:lnTo>
                    <a:pt x="102796" y="462321"/>
                  </a:lnTo>
                  <a:lnTo>
                    <a:pt x="68492" y="438732"/>
                  </a:lnTo>
                  <a:lnTo>
                    <a:pt x="45142" y="407762"/>
                  </a:lnTo>
                  <a:lnTo>
                    <a:pt x="0" y="1420"/>
                  </a:lnTo>
                  <a:lnTo>
                    <a:pt x="11564" y="136"/>
                  </a:lnTo>
                  <a:lnTo>
                    <a:pt x="56612" y="405525"/>
                  </a:lnTo>
                  <a:lnTo>
                    <a:pt x="66575" y="419714"/>
                  </a:lnTo>
                  <a:lnTo>
                    <a:pt x="95766" y="444368"/>
                  </a:lnTo>
                  <a:lnTo>
                    <a:pt x="151210" y="468620"/>
                  </a:lnTo>
                  <a:lnTo>
                    <a:pt x="239928" y="481602"/>
                  </a:lnTo>
                  <a:lnTo>
                    <a:pt x="319163" y="464720"/>
                  </a:lnTo>
                  <a:lnTo>
                    <a:pt x="362548" y="438577"/>
                  </a:lnTo>
                  <a:lnTo>
                    <a:pt x="380770" y="414431"/>
                  </a:lnTo>
                  <a:lnTo>
                    <a:pt x="384517" y="403542"/>
                  </a:lnTo>
                  <a:lnTo>
                    <a:pt x="439646" y="0"/>
                  </a:lnTo>
                  <a:lnTo>
                    <a:pt x="451161" y="1595"/>
                  </a:lnTo>
                  <a:lnTo>
                    <a:pt x="396052" y="405105"/>
                  </a:lnTo>
                  <a:lnTo>
                    <a:pt x="372116" y="445825"/>
                  </a:lnTo>
                  <a:lnTo>
                    <a:pt x="325504" y="474843"/>
                  </a:lnTo>
                  <a:lnTo>
                    <a:pt x="240569" y="493260"/>
                  </a:lnTo>
                  <a:lnTo>
                    <a:pt x="240200" y="493260"/>
                  </a:lnTo>
                  <a:close/>
                </a:path>
              </a:pathLst>
            </a:custGeom>
            <a:ln w="1411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64635" y="4571338"/>
              <a:ext cx="240458" cy="9784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264635" y="4571338"/>
              <a:ext cx="240665" cy="98425"/>
            </a:xfrm>
            <a:custGeom>
              <a:avLst/>
              <a:gdLst/>
              <a:ahLst/>
              <a:cxnLst/>
              <a:rect l="l" t="t" r="r" b="b"/>
              <a:pathLst>
                <a:path w="240664" h="98425">
                  <a:moveTo>
                    <a:pt x="209835" y="97849"/>
                  </a:moveTo>
                  <a:lnTo>
                    <a:pt x="164549" y="89135"/>
                  </a:lnTo>
                  <a:lnTo>
                    <a:pt x="99674" y="62924"/>
                  </a:lnTo>
                  <a:lnTo>
                    <a:pt x="62366" y="44490"/>
                  </a:lnTo>
                  <a:lnTo>
                    <a:pt x="8504" y="14984"/>
                  </a:lnTo>
                  <a:lnTo>
                    <a:pt x="0" y="10000"/>
                  </a:lnTo>
                  <a:lnTo>
                    <a:pt x="5980" y="0"/>
                  </a:lnTo>
                  <a:lnTo>
                    <a:pt x="53693" y="26934"/>
                  </a:lnTo>
                  <a:lnTo>
                    <a:pt x="106659" y="53297"/>
                  </a:lnTo>
                  <a:lnTo>
                    <a:pt x="157828" y="74408"/>
                  </a:lnTo>
                  <a:lnTo>
                    <a:pt x="200150" y="85585"/>
                  </a:lnTo>
                  <a:lnTo>
                    <a:pt x="226573" y="82148"/>
                  </a:lnTo>
                  <a:lnTo>
                    <a:pt x="226923" y="81642"/>
                  </a:lnTo>
                  <a:lnTo>
                    <a:pt x="228302" y="79385"/>
                  </a:lnTo>
                  <a:lnTo>
                    <a:pt x="227719" y="75338"/>
                  </a:lnTo>
                  <a:lnTo>
                    <a:pt x="225690" y="69185"/>
                  </a:lnTo>
                  <a:lnTo>
                    <a:pt x="219702" y="60356"/>
                  </a:lnTo>
                  <a:lnTo>
                    <a:pt x="207848" y="48928"/>
                  </a:lnTo>
                  <a:lnTo>
                    <a:pt x="188222" y="34983"/>
                  </a:lnTo>
                  <a:lnTo>
                    <a:pt x="194417" y="25119"/>
                  </a:lnTo>
                  <a:lnTo>
                    <a:pt x="226811" y="50826"/>
                  </a:lnTo>
                  <a:lnTo>
                    <a:pt x="240458" y="84502"/>
                  </a:lnTo>
                  <a:lnTo>
                    <a:pt x="235292" y="89969"/>
                  </a:lnTo>
                  <a:lnTo>
                    <a:pt x="217352" y="97416"/>
                  </a:lnTo>
                  <a:lnTo>
                    <a:pt x="209835" y="97849"/>
                  </a:lnTo>
                  <a:close/>
                </a:path>
              </a:pathLst>
            </a:custGeom>
            <a:ln w="141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232731" y="4542659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23204" y="0"/>
                  </a:moveTo>
                  <a:lnTo>
                    <a:pt x="14172" y="1826"/>
                  </a:lnTo>
                  <a:lnTo>
                    <a:pt x="6796" y="6807"/>
                  </a:lnTo>
                  <a:lnTo>
                    <a:pt x="1823" y="14192"/>
                  </a:lnTo>
                  <a:lnTo>
                    <a:pt x="0" y="23231"/>
                  </a:lnTo>
                  <a:lnTo>
                    <a:pt x="1823" y="32282"/>
                  </a:lnTo>
                  <a:lnTo>
                    <a:pt x="6796" y="39673"/>
                  </a:lnTo>
                  <a:lnTo>
                    <a:pt x="14172" y="44655"/>
                  </a:lnTo>
                  <a:lnTo>
                    <a:pt x="23205" y="46483"/>
                  </a:lnTo>
                  <a:lnTo>
                    <a:pt x="32226" y="44655"/>
                  </a:lnTo>
                  <a:lnTo>
                    <a:pt x="39596" y="39673"/>
                  </a:lnTo>
                  <a:lnTo>
                    <a:pt x="44567" y="32282"/>
                  </a:lnTo>
                  <a:lnTo>
                    <a:pt x="46390" y="23231"/>
                  </a:lnTo>
                  <a:lnTo>
                    <a:pt x="44567" y="14192"/>
                  </a:lnTo>
                  <a:lnTo>
                    <a:pt x="39596" y="6807"/>
                  </a:lnTo>
                  <a:lnTo>
                    <a:pt x="32226" y="1826"/>
                  </a:lnTo>
                  <a:lnTo>
                    <a:pt x="23204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232731" y="4542659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46390" y="23231"/>
                  </a:moveTo>
                  <a:lnTo>
                    <a:pt x="44567" y="32282"/>
                  </a:lnTo>
                  <a:lnTo>
                    <a:pt x="39596" y="39673"/>
                  </a:lnTo>
                  <a:lnTo>
                    <a:pt x="32226" y="44655"/>
                  </a:lnTo>
                  <a:lnTo>
                    <a:pt x="23205" y="46483"/>
                  </a:lnTo>
                  <a:lnTo>
                    <a:pt x="14172" y="44655"/>
                  </a:lnTo>
                  <a:lnTo>
                    <a:pt x="6796" y="39673"/>
                  </a:lnTo>
                  <a:lnTo>
                    <a:pt x="1823" y="32282"/>
                  </a:lnTo>
                  <a:lnTo>
                    <a:pt x="0" y="23231"/>
                  </a:lnTo>
                  <a:lnTo>
                    <a:pt x="1823" y="14192"/>
                  </a:lnTo>
                  <a:lnTo>
                    <a:pt x="6796" y="6807"/>
                  </a:lnTo>
                  <a:lnTo>
                    <a:pt x="14172" y="1826"/>
                  </a:lnTo>
                  <a:lnTo>
                    <a:pt x="23204" y="0"/>
                  </a:lnTo>
                  <a:lnTo>
                    <a:pt x="32226" y="1826"/>
                  </a:lnTo>
                  <a:lnTo>
                    <a:pt x="39596" y="6807"/>
                  </a:lnTo>
                  <a:lnTo>
                    <a:pt x="44567" y="14192"/>
                  </a:lnTo>
                  <a:lnTo>
                    <a:pt x="46390" y="23231"/>
                  </a:lnTo>
                  <a:close/>
                </a:path>
              </a:pathLst>
            </a:custGeom>
            <a:ln w="1411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031618" y="4345052"/>
              <a:ext cx="452755" cy="144780"/>
            </a:xfrm>
            <a:custGeom>
              <a:avLst/>
              <a:gdLst/>
              <a:ahLst/>
              <a:cxnLst/>
              <a:rect l="l" t="t" r="r" b="b"/>
              <a:pathLst>
                <a:path w="452754" h="144779">
                  <a:moveTo>
                    <a:pt x="226240" y="0"/>
                  </a:moveTo>
                  <a:lnTo>
                    <a:pt x="182485" y="1296"/>
                  </a:lnTo>
                  <a:lnTo>
                    <a:pt x="141002" y="5102"/>
                  </a:lnTo>
                  <a:lnTo>
                    <a:pt x="102756" y="11294"/>
                  </a:lnTo>
                  <a:lnTo>
                    <a:pt x="39010" y="30761"/>
                  </a:lnTo>
                  <a:lnTo>
                    <a:pt x="4414" y="57272"/>
                  </a:lnTo>
                  <a:lnTo>
                    <a:pt x="0" y="72399"/>
                  </a:lnTo>
                  <a:lnTo>
                    <a:pt x="4414" y="87516"/>
                  </a:lnTo>
                  <a:lnTo>
                    <a:pt x="39044" y="114027"/>
                  </a:lnTo>
                  <a:lnTo>
                    <a:pt x="102737" y="133474"/>
                  </a:lnTo>
                  <a:lnTo>
                    <a:pt x="140991" y="139665"/>
                  </a:lnTo>
                  <a:lnTo>
                    <a:pt x="182594" y="143470"/>
                  </a:lnTo>
                  <a:lnTo>
                    <a:pt x="226240" y="144760"/>
                  </a:lnTo>
                  <a:lnTo>
                    <a:pt x="270049" y="143467"/>
                  </a:lnTo>
                  <a:lnTo>
                    <a:pt x="311576" y="139665"/>
                  </a:lnTo>
                  <a:lnTo>
                    <a:pt x="349849" y="133474"/>
                  </a:lnTo>
                  <a:lnTo>
                    <a:pt x="351255" y="133125"/>
                  </a:lnTo>
                  <a:lnTo>
                    <a:pt x="226240" y="133125"/>
                  </a:lnTo>
                  <a:lnTo>
                    <a:pt x="155359" y="129567"/>
                  </a:lnTo>
                  <a:lnTo>
                    <a:pt x="96066" y="120021"/>
                  </a:lnTo>
                  <a:lnTo>
                    <a:pt x="50754" y="106181"/>
                  </a:lnTo>
                  <a:lnTo>
                    <a:pt x="21812" y="89743"/>
                  </a:lnTo>
                  <a:lnTo>
                    <a:pt x="11634" y="72399"/>
                  </a:lnTo>
                  <a:lnTo>
                    <a:pt x="21812" y="55054"/>
                  </a:lnTo>
                  <a:lnTo>
                    <a:pt x="50754" y="38611"/>
                  </a:lnTo>
                  <a:lnTo>
                    <a:pt x="96066" y="24766"/>
                  </a:lnTo>
                  <a:lnTo>
                    <a:pt x="155358" y="15215"/>
                  </a:lnTo>
                  <a:lnTo>
                    <a:pt x="226240" y="11654"/>
                  </a:lnTo>
                  <a:lnTo>
                    <a:pt x="351197" y="11654"/>
                  </a:lnTo>
                  <a:lnTo>
                    <a:pt x="349747" y="11294"/>
                  </a:lnTo>
                  <a:lnTo>
                    <a:pt x="311494" y="5102"/>
                  </a:lnTo>
                  <a:lnTo>
                    <a:pt x="270004" y="1296"/>
                  </a:lnTo>
                  <a:lnTo>
                    <a:pt x="226240" y="0"/>
                  </a:lnTo>
                  <a:close/>
                </a:path>
                <a:path w="452754" h="144779">
                  <a:moveTo>
                    <a:pt x="351197" y="11654"/>
                  </a:moveTo>
                  <a:lnTo>
                    <a:pt x="226240" y="11654"/>
                  </a:lnTo>
                  <a:lnTo>
                    <a:pt x="297134" y="15215"/>
                  </a:lnTo>
                  <a:lnTo>
                    <a:pt x="356433" y="24766"/>
                  </a:lnTo>
                  <a:lnTo>
                    <a:pt x="401746" y="38611"/>
                  </a:lnTo>
                  <a:lnTo>
                    <a:pt x="430683" y="55054"/>
                  </a:lnTo>
                  <a:lnTo>
                    <a:pt x="440852" y="72400"/>
                  </a:lnTo>
                  <a:lnTo>
                    <a:pt x="430674" y="89743"/>
                  </a:lnTo>
                  <a:lnTo>
                    <a:pt x="401732" y="106181"/>
                  </a:lnTo>
                  <a:lnTo>
                    <a:pt x="356419" y="120021"/>
                  </a:lnTo>
                  <a:lnTo>
                    <a:pt x="297125" y="129567"/>
                  </a:lnTo>
                  <a:lnTo>
                    <a:pt x="226240" y="133125"/>
                  </a:lnTo>
                  <a:lnTo>
                    <a:pt x="351255" y="133125"/>
                  </a:lnTo>
                  <a:lnTo>
                    <a:pt x="413528" y="114011"/>
                  </a:lnTo>
                  <a:lnTo>
                    <a:pt x="448090" y="87515"/>
                  </a:lnTo>
                  <a:lnTo>
                    <a:pt x="452503" y="72400"/>
                  </a:lnTo>
                  <a:lnTo>
                    <a:pt x="448090" y="57272"/>
                  </a:lnTo>
                  <a:lnTo>
                    <a:pt x="435009" y="43331"/>
                  </a:lnTo>
                  <a:lnTo>
                    <a:pt x="413500" y="30761"/>
                  </a:lnTo>
                  <a:lnTo>
                    <a:pt x="383801" y="19749"/>
                  </a:lnTo>
                  <a:lnTo>
                    <a:pt x="351197" y="11654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031618" y="4345052"/>
              <a:ext cx="452755" cy="144780"/>
            </a:xfrm>
            <a:custGeom>
              <a:avLst/>
              <a:gdLst/>
              <a:ahLst/>
              <a:cxnLst/>
              <a:rect l="l" t="t" r="r" b="b"/>
              <a:pathLst>
                <a:path w="452754" h="144779">
                  <a:moveTo>
                    <a:pt x="226240" y="144760"/>
                  </a:moveTo>
                  <a:lnTo>
                    <a:pt x="182481" y="143467"/>
                  </a:lnTo>
                  <a:lnTo>
                    <a:pt x="140991" y="139665"/>
                  </a:lnTo>
                  <a:lnTo>
                    <a:pt x="102737" y="133474"/>
                  </a:lnTo>
                  <a:lnTo>
                    <a:pt x="39000" y="114011"/>
                  </a:lnTo>
                  <a:lnTo>
                    <a:pt x="4414" y="87515"/>
                  </a:lnTo>
                  <a:lnTo>
                    <a:pt x="0" y="72399"/>
                  </a:lnTo>
                  <a:lnTo>
                    <a:pt x="4414" y="57272"/>
                  </a:lnTo>
                  <a:lnTo>
                    <a:pt x="39010" y="30761"/>
                  </a:lnTo>
                  <a:lnTo>
                    <a:pt x="102756" y="11294"/>
                  </a:lnTo>
                  <a:lnTo>
                    <a:pt x="141002" y="5102"/>
                  </a:lnTo>
                  <a:lnTo>
                    <a:pt x="182485" y="1296"/>
                  </a:lnTo>
                  <a:lnTo>
                    <a:pt x="226240" y="0"/>
                  </a:lnTo>
                  <a:lnTo>
                    <a:pt x="270004" y="1296"/>
                  </a:lnTo>
                  <a:lnTo>
                    <a:pt x="311494" y="5102"/>
                  </a:lnTo>
                  <a:lnTo>
                    <a:pt x="349747" y="11294"/>
                  </a:lnTo>
                  <a:lnTo>
                    <a:pt x="413500" y="30761"/>
                  </a:lnTo>
                  <a:lnTo>
                    <a:pt x="448090" y="57272"/>
                  </a:lnTo>
                  <a:lnTo>
                    <a:pt x="452503" y="72400"/>
                  </a:lnTo>
                  <a:lnTo>
                    <a:pt x="448090" y="87516"/>
                  </a:lnTo>
                  <a:lnTo>
                    <a:pt x="413500" y="114027"/>
                  </a:lnTo>
                  <a:lnTo>
                    <a:pt x="349750" y="133499"/>
                  </a:lnTo>
                  <a:lnTo>
                    <a:pt x="311501" y="139677"/>
                  </a:lnTo>
                  <a:lnTo>
                    <a:pt x="270012" y="143470"/>
                  </a:lnTo>
                  <a:lnTo>
                    <a:pt x="226240" y="144760"/>
                  </a:lnTo>
                  <a:close/>
                </a:path>
                <a:path w="452754" h="144779">
                  <a:moveTo>
                    <a:pt x="226240" y="11654"/>
                  </a:moveTo>
                  <a:lnTo>
                    <a:pt x="155358" y="15215"/>
                  </a:lnTo>
                  <a:lnTo>
                    <a:pt x="96066" y="24766"/>
                  </a:lnTo>
                  <a:lnTo>
                    <a:pt x="50754" y="38611"/>
                  </a:lnTo>
                  <a:lnTo>
                    <a:pt x="11634" y="72399"/>
                  </a:lnTo>
                  <a:lnTo>
                    <a:pt x="21812" y="89743"/>
                  </a:lnTo>
                  <a:lnTo>
                    <a:pt x="50754" y="106181"/>
                  </a:lnTo>
                  <a:lnTo>
                    <a:pt x="96066" y="120021"/>
                  </a:lnTo>
                  <a:lnTo>
                    <a:pt x="155359" y="129567"/>
                  </a:lnTo>
                  <a:lnTo>
                    <a:pt x="226240" y="133125"/>
                  </a:lnTo>
                  <a:lnTo>
                    <a:pt x="297125" y="129567"/>
                  </a:lnTo>
                  <a:lnTo>
                    <a:pt x="356419" y="120021"/>
                  </a:lnTo>
                  <a:lnTo>
                    <a:pt x="401732" y="106181"/>
                  </a:lnTo>
                  <a:lnTo>
                    <a:pt x="430674" y="89743"/>
                  </a:lnTo>
                  <a:lnTo>
                    <a:pt x="440852" y="72400"/>
                  </a:lnTo>
                  <a:lnTo>
                    <a:pt x="430683" y="55054"/>
                  </a:lnTo>
                  <a:lnTo>
                    <a:pt x="401746" y="38611"/>
                  </a:lnTo>
                  <a:lnTo>
                    <a:pt x="356433" y="24766"/>
                  </a:lnTo>
                  <a:lnTo>
                    <a:pt x="297134" y="15215"/>
                  </a:lnTo>
                  <a:lnTo>
                    <a:pt x="226240" y="11654"/>
                  </a:lnTo>
                  <a:close/>
                </a:path>
              </a:pathLst>
            </a:custGeom>
            <a:ln w="1411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04509" y="4282060"/>
              <a:ext cx="462933" cy="65032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184392" y="3012059"/>
              <a:ext cx="85725" cy="567055"/>
            </a:xfrm>
            <a:custGeom>
              <a:avLst/>
              <a:gdLst/>
              <a:ahLst/>
              <a:cxnLst/>
              <a:rect l="l" t="t" r="r" b="b"/>
              <a:pathLst>
                <a:path w="85725" h="567054">
                  <a:moveTo>
                    <a:pt x="28580" y="480991"/>
                  </a:moveTo>
                  <a:lnTo>
                    <a:pt x="0" y="481202"/>
                  </a:lnTo>
                  <a:lnTo>
                    <a:pt x="43561" y="566674"/>
                  </a:lnTo>
                  <a:lnTo>
                    <a:pt x="78511" y="495300"/>
                  </a:lnTo>
                  <a:lnTo>
                    <a:pt x="28702" y="495300"/>
                  </a:lnTo>
                  <a:lnTo>
                    <a:pt x="28580" y="480991"/>
                  </a:lnTo>
                  <a:close/>
                </a:path>
                <a:path w="85725" h="567054">
                  <a:moveTo>
                    <a:pt x="57156" y="480779"/>
                  </a:moveTo>
                  <a:lnTo>
                    <a:pt x="28580" y="480991"/>
                  </a:lnTo>
                  <a:lnTo>
                    <a:pt x="28702" y="495300"/>
                  </a:lnTo>
                  <a:lnTo>
                    <a:pt x="57277" y="495045"/>
                  </a:lnTo>
                  <a:lnTo>
                    <a:pt x="57156" y="480779"/>
                  </a:lnTo>
                  <a:close/>
                </a:path>
                <a:path w="85725" h="567054">
                  <a:moveTo>
                    <a:pt x="85725" y="480567"/>
                  </a:moveTo>
                  <a:lnTo>
                    <a:pt x="57156" y="480779"/>
                  </a:lnTo>
                  <a:lnTo>
                    <a:pt x="57277" y="495045"/>
                  </a:lnTo>
                  <a:lnTo>
                    <a:pt x="28702" y="495300"/>
                  </a:lnTo>
                  <a:lnTo>
                    <a:pt x="78511" y="495300"/>
                  </a:lnTo>
                  <a:lnTo>
                    <a:pt x="85725" y="480567"/>
                  </a:lnTo>
                  <a:close/>
                </a:path>
                <a:path w="85725" h="567054">
                  <a:moveTo>
                    <a:pt x="53086" y="0"/>
                  </a:moveTo>
                  <a:lnTo>
                    <a:pt x="24511" y="253"/>
                  </a:lnTo>
                  <a:lnTo>
                    <a:pt x="28580" y="480991"/>
                  </a:lnTo>
                  <a:lnTo>
                    <a:pt x="57156" y="480779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78551" y="4293108"/>
              <a:ext cx="580644" cy="65227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124002" y="4370135"/>
              <a:ext cx="569595" cy="534670"/>
            </a:xfrm>
            <a:custGeom>
              <a:avLst/>
              <a:gdLst/>
              <a:ahLst/>
              <a:cxnLst/>
              <a:rect l="l" t="t" r="r" b="b"/>
              <a:pathLst>
                <a:path w="569594" h="534670">
                  <a:moveTo>
                    <a:pt x="546202" y="126348"/>
                  </a:moveTo>
                  <a:lnTo>
                    <a:pt x="430576" y="126348"/>
                  </a:lnTo>
                  <a:lnTo>
                    <a:pt x="431341" y="132160"/>
                  </a:lnTo>
                  <a:lnTo>
                    <a:pt x="435757" y="136601"/>
                  </a:lnTo>
                  <a:lnTo>
                    <a:pt x="441562" y="137357"/>
                  </a:lnTo>
                  <a:lnTo>
                    <a:pt x="441562" y="158748"/>
                  </a:lnTo>
                  <a:lnTo>
                    <a:pt x="467413" y="158748"/>
                  </a:lnTo>
                  <a:lnTo>
                    <a:pt x="467413" y="137692"/>
                  </a:lnTo>
                  <a:lnTo>
                    <a:pt x="535248" y="137692"/>
                  </a:lnTo>
                  <a:lnTo>
                    <a:pt x="535248" y="137357"/>
                  </a:lnTo>
                  <a:lnTo>
                    <a:pt x="541021" y="136601"/>
                  </a:lnTo>
                  <a:lnTo>
                    <a:pt x="545459" y="132139"/>
                  </a:lnTo>
                  <a:lnTo>
                    <a:pt x="546202" y="126348"/>
                  </a:lnTo>
                  <a:close/>
                </a:path>
                <a:path w="569594" h="534670">
                  <a:moveTo>
                    <a:pt x="501330" y="137692"/>
                  </a:moveTo>
                  <a:lnTo>
                    <a:pt x="475480" y="137692"/>
                  </a:lnTo>
                  <a:lnTo>
                    <a:pt x="475480" y="158748"/>
                  </a:lnTo>
                  <a:lnTo>
                    <a:pt x="501330" y="158748"/>
                  </a:lnTo>
                  <a:lnTo>
                    <a:pt x="501330" y="137692"/>
                  </a:lnTo>
                  <a:close/>
                </a:path>
                <a:path w="569594" h="534670">
                  <a:moveTo>
                    <a:pt x="535248" y="137692"/>
                  </a:moveTo>
                  <a:lnTo>
                    <a:pt x="509398" y="137692"/>
                  </a:lnTo>
                  <a:lnTo>
                    <a:pt x="509398" y="158748"/>
                  </a:lnTo>
                  <a:lnTo>
                    <a:pt x="535248" y="158748"/>
                  </a:lnTo>
                  <a:lnTo>
                    <a:pt x="535248" y="137692"/>
                  </a:lnTo>
                  <a:close/>
                </a:path>
                <a:path w="569594" h="534670">
                  <a:moveTo>
                    <a:pt x="567529" y="32400"/>
                  </a:moveTo>
                  <a:lnTo>
                    <a:pt x="409260" y="32400"/>
                  </a:lnTo>
                  <a:lnTo>
                    <a:pt x="409260" y="58328"/>
                  </a:lnTo>
                  <a:lnTo>
                    <a:pt x="430253" y="58328"/>
                  </a:lnTo>
                  <a:lnTo>
                    <a:pt x="430253" y="66410"/>
                  </a:lnTo>
                  <a:lnTo>
                    <a:pt x="409260" y="66410"/>
                  </a:lnTo>
                  <a:lnTo>
                    <a:pt x="409260" y="92338"/>
                  </a:lnTo>
                  <a:lnTo>
                    <a:pt x="430253" y="92338"/>
                  </a:lnTo>
                  <a:lnTo>
                    <a:pt x="430253" y="100419"/>
                  </a:lnTo>
                  <a:lnTo>
                    <a:pt x="409260" y="100419"/>
                  </a:lnTo>
                  <a:lnTo>
                    <a:pt x="409260" y="126348"/>
                  </a:lnTo>
                  <a:lnTo>
                    <a:pt x="567529" y="126348"/>
                  </a:lnTo>
                  <a:lnTo>
                    <a:pt x="567529" y="111763"/>
                  </a:lnTo>
                  <a:lnTo>
                    <a:pt x="456103" y="111763"/>
                  </a:lnTo>
                  <a:lnTo>
                    <a:pt x="456103" y="46985"/>
                  </a:lnTo>
                  <a:lnTo>
                    <a:pt x="567529" y="46985"/>
                  </a:lnTo>
                  <a:lnTo>
                    <a:pt x="567529" y="32400"/>
                  </a:lnTo>
                  <a:close/>
                </a:path>
                <a:path w="569594" h="534670">
                  <a:moveTo>
                    <a:pt x="567529" y="46985"/>
                  </a:moveTo>
                  <a:lnTo>
                    <a:pt x="520686" y="46985"/>
                  </a:lnTo>
                  <a:lnTo>
                    <a:pt x="520686" y="111763"/>
                  </a:lnTo>
                  <a:lnTo>
                    <a:pt x="567529" y="111763"/>
                  </a:lnTo>
                  <a:lnTo>
                    <a:pt x="567529" y="100419"/>
                  </a:lnTo>
                  <a:lnTo>
                    <a:pt x="546536" y="100419"/>
                  </a:lnTo>
                  <a:lnTo>
                    <a:pt x="546536" y="92338"/>
                  </a:lnTo>
                  <a:lnTo>
                    <a:pt x="567529" y="92338"/>
                  </a:lnTo>
                  <a:lnTo>
                    <a:pt x="567529" y="66410"/>
                  </a:lnTo>
                  <a:lnTo>
                    <a:pt x="546536" y="66410"/>
                  </a:lnTo>
                  <a:lnTo>
                    <a:pt x="546536" y="58328"/>
                  </a:lnTo>
                  <a:lnTo>
                    <a:pt x="567529" y="58328"/>
                  </a:lnTo>
                  <a:lnTo>
                    <a:pt x="567529" y="46985"/>
                  </a:lnTo>
                  <a:close/>
                </a:path>
                <a:path w="569594" h="534670">
                  <a:moveTo>
                    <a:pt x="467413" y="0"/>
                  </a:moveTo>
                  <a:lnTo>
                    <a:pt x="441562" y="0"/>
                  </a:lnTo>
                  <a:lnTo>
                    <a:pt x="441562" y="21380"/>
                  </a:lnTo>
                  <a:lnTo>
                    <a:pt x="435757" y="22136"/>
                  </a:lnTo>
                  <a:lnTo>
                    <a:pt x="431339" y="26587"/>
                  </a:lnTo>
                  <a:lnTo>
                    <a:pt x="430576" y="32400"/>
                  </a:lnTo>
                  <a:lnTo>
                    <a:pt x="546202" y="32400"/>
                  </a:lnTo>
                  <a:lnTo>
                    <a:pt x="545448" y="26577"/>
                  </a:lnTo>
                  <a:lnTo>
                    <a:pt x="541021" y="22136"/>
                  </a:lnTo>
                  <a:lnTo>
                    <a:pt x="535248" y="21380"/>
                  </a:lnTo>
                  <a:lnTo>
                    <a:pt x="535248" y="21056"/>
                  </a:lnTo>
                  <a:lnTo>
                    <a:pt x="467413" y="21056"/>
                  </a:lnTo>
                  <a:lnTo>
                    <a:pt x="467413" y="0"/>
                  </a:lnTo>
                  <a:close/>
                </a:path>
                <a:path w="569594" h="534670">
                  <a:moveTo>
                    <a:pt x="501330" y="0"/>
                  </a:moveTo>
                  <a:lnTo>
                    <a:pt x="475480" y="0"/>
                  </a:lnTo>
                  <a:lnTo>
                    <a:pt x="475480" y="21056"/>
                  </a:lnTo>
                  <a:lnTo>
                    <a:pt x="501330" y="21056"/>
                  </a:lnTo>
                  <a:lnTo>
                    <a:pt x="501330" y="0"/>
                  </a:lnTo>
                  <a:close/>
                </a:path>
                <a:path w="569594" h="534670">
                  <a:moveTo>
                    <a:pt x="535248" y="0"/>
                  </a:moveTo>
                  <a:lnTo>
                    <a:pt x="509398" y="0"/>
                  </a:lnTo>
                  <a:lnTo>
                    <a:pt x="509398" y="21056"/>
                  </a:lnTo>
                  <a:lnTo>
                    <a:pt x="535248" y="21056"/>
                  </a:lnTo>
                  <a:lnTo>
                    <a:pt x="535248" y="0"/>
                  </a:lnTo>
                  <a:close/>
                </a:path>
                <a:path w="569594" h="534670">
                  <a:moveTo>
                    <a:pt x="354016" y="126348"/>
                  </a:moveTo>
                  <a:lnTo>
                    <a:pt x="238389" y="126348"/>
                  </a:lnTo>
                  <a:lnTo>
                    <a:pt x="239143" y="132160"/>
                  </a:lnTo>
                  <a:lnTo>
                    <a:pt x="243570" y="136601"/>
                  </a:lnTo>
                  <a:lnTo>
                    <a:pt x="249376" y="137357"/>
                  </a:lnTo>
                  <a:lnTo>
                    <a:pt x="249376" y="158748"/>
                  </a:lnTo>
                  <a:lnTo>
                    <a:pt x="275226" y="158748"/>
                  </a:lnTo>
                  <a:lnTo>
                    <a:pt x="275226" y="137692"/>
                  </a:lnTo>
                  <a:lnTo>
                    <a:pt x="343062" y="137692"/>
                  </a:lnTo>
                  <a:lnTo>
                    <a:pt x="343062" y="137357"/>
                  </a:lnTo>
                  <a:lnTo>
                    <a:pt x="348835" y="136601"/>
                  </a:lnTo>
                  <a:lnTo>
                    <a:pt x="353272" y="132139"/>
                  </a:lnTo>
                  <a:lnTo>
                    <a:pt x="354016" y="126348"/>
                  </a:lnTo>
                  <a:close/>
                </a:path>
                <a:path w="569594" h="534670">
                  <a:moveTo>
                    <a:pt x="309144" y="137692"/>
                  </a:moveTo>
                  <a:lnTo>
                    <a:pt x="283293" y="137692"/>
                  </a:lnTo>
                  <a:lnTo>
                    <a:pt x="283293" y="158748"/>
                  </a:lnTo>
                  <a:lnTo>
                    <a:pt x="309144" y="158748"/>
                  </a:lnTo>
                  <a:lnTo>
                    <a:pt x="309144" y="137692"/>
                  </a:lnTo>
                  <a:close/>
                </a:path>
                <a:path w="569594" h="534670">
                  <a:moveTo>
                    <a:pt x="343062" y="137692"/>
                  </a:moveTo>
                  <a:lnTo>
                    <a:pt x="317211" y="137692"/>
                  </a:lnTo>
                  <a:lnTo>
                    <a:pt x="317211" y="158748"/>
                  </a:lnTo>
                  <a:lnTo>
                    <a:pt x="343062" y="158748"/>
                  </a:lnTo>
                  <a:lnTo>
                    <a:pt x="343062" y="137692"/>
                  </a:lnTo>
                  <a:close/>
                </a:path>
                <a:path w="569594" h="534670">
                  <a:moveTo>
                    <a:pt x="375342" y="32400"/>
                  </a:moveTo>
                  <a:lnTo>
                    <a:pt x="217063" y="32400"/>
                  </a:lnTo>
                  <a:lnTo>
                    <a:pt x="217063" y="58328"/>
                  </a:lnTo>
                  <a:lnTo>
                    <a:pt x="238066" y="58328"/>
                  </a:lnTo>
                  <a:lnTo>
                    <a:pt x="238066" y="66409"/>
                  </a:lnTo>
                  <a:lnTo>
                    <a:pt x="217063" y="66409"/>
                  </a:lnTo>
                  <a:lnTo>
                    <a:pt x="217063" y="92338"/>
                  </a:lnTo>
                  <a:lnTo>
                    <a:pt x="238066" y="92338"/>
                  </a:lnTo>
                  <a:lnTo>
                    <a:pt x="238066" y="100419"/>
                  </a:lnTo>
                  <a:lnTo>
                    <a:pt x="217063" y="100419"/>
                  </a:lnTo>
                  <a:lnTo>
                    <a:pt x="217063" y="126348"/>
                  </a:lnTo>
                  <a:lnTo>
                    <a:pt x="375342" y="126348"/>
                  </a:lnTo>
                  <a:lnTo>
                    <a:pt x="375342" y="111763"/>
                  </a:lnTo>
                  <a:lnTo>
                    <a:pt x="263916" y="111763"/>
                  </a:lnTo>
                  <a:lnTo>
                    <a:pt x="263916" y="46985"/>
                  </a:lnTo>
                  <a:lnTo>
                    <a:pt x="375342" y="46985"/>
                  </a:lnTo>
                  <a:lnTo>
                    <a:pt x="375342" y="32400"/>
                  </a:lnTo>
                  <a:close/>
                </a:path>
                <a:path w="569594" h="534670">
                  <a:moveTo>
                    <a:pt x="375342" y="46985"/>
                  </a:moveTo>
                  <a:lnTo>
                    <a:pt x="328510" y="46985"/>
                  </a:lnTo>
                  <a:lnTo>
                    <a:pt x="328510" y="111763"/>
                  </a:lnTo>
                  <a:lnTo>
                    <a:pt x="375342" y="111763"/>
                  </a:lnTo>
                  <a:lnTo>
                    <a:pt x="375342" y="100419"/>
                  </a:lnTo>
                  <a:lnTo>
                    <a:pt x="354360" y="100419"/>
                  </a:lnTo>
                  <a:lnTo>
                    <a:pt x="354360" y="92338"/>
                  </a:lnTo>
                  <a:lnTo>
                    <a:pt x="375342" y="92338"/>
                  </a:lnTo>
                  <a:lnTo>
                    <a:pt x="375342" y="66410"/>
                  </a:lnTo>
                  <a:lnTo>
                    <a:pt x="354360" y="66410"/>
                  </a:lnTo>
                  <a:lnTo>
                    <a:pt x="354360" y="58328"/>
                  </a:lnTo>
                  <a:lnTo>
                    <a:pt x="375342" y="58328"/>
                  </a:lnTo>
                  <a:lnTo>
                    <a:pt x="375342" y="46985"/>
                  </a:lnTo>
                  <a:close/>
                </a:path>
                <a:path w="569594" h="534670">
                  <a:moveTo>
                    <a:pt x="275226" y="0"/>
                  </a:moveTo>
                  <a:lnTo>
                    <a:pt x="249376" y="0"/>
                  </a:lnTo>
                  <a:lnTo>
                    <a:pt x="249376" y="21380"/>
                  </a:lnTo>
                  <a:lnTo>
                    <a:pt x="243570" y="22136"/>
                  </a:lnTo>
                  <a:lnTo>
                    <a:pt x="239142" y="26587"/>
                  </a:lnTo>
                  <a:lnTo>
                    <a:pt x="238389" y="32400"/>
                  </a:lnTo>
                  <a:lnTo>
                    <a:pt x="354016" y="32400"/>
                  </a:lnTo>
                  <a:lnTo>
                    <a:pt x="353262" y="26577"/>
                  </a:lnTo>
                  <a:lnTo>
                    <a:pt x="348835" y="22136"/>
                  </a:lnTo>
                  <a:lnTo>
                    <a:pt x="343062" y="21380"/>
                  </a:lnTo>
                  <a:lnTo>
                    <a:pt x="343062" y="21056"/>
                  </a:lnTo>
                  <a:lnTo>
                    <a:pt x="275226" y="21056"/>
                  </a:lnTo>
                  <a:lnTo>
                    <a:pt x="275226" y="0"/>
                  </a:lnTo>
                  <a:close/>
                </a:path>
                <a:path w="569594" h="534670">
                  <a:moveTo>
                    <a:pt x="309144" y="0"/>
                  </a:moveTo>
                  <a:lnTo>
                    <a:pt x="283293" y="0"/>
                  </a:lnTo>
                  <a:lnTo>
                    <a:pt x="283293" y="21056"/>
                  </a:lnTo>
                  <a:lnTo>
                    <a:pt x="309144" y="21056"/>
                  </a:lnTo>
                  <a:lnTo>
                    <a:pt x="309144" y="0"/>
                  </a:lnTo>
                  <a:close/>
                </a:path>
                <a:path w="569594" h="534670">
                  <a:moveTo>
                    <a:pt x="343062" y="0"/>
                  </a:moveTo>
                  <a:lnTo>
                    <a:pt x="317211" y="0"/>
                  </a:lnTo>
                  <a:lnTo>
                    <a:pt x="317211" y="21056"/>
                  </a:lnTo>
                  <a:lnTo>
                    <a:pt x="343062" y="21056"/>
                  </a:lnTo>
                  <a:lnTo>
                    <a:pt x="343062" y="0"/>
                  </a:lnTo>
                  <a:close/>
                </a:path>
                <a:path w="569594" h="534670">
                  <a:moveTo>
                    <a:pt x="161851" y="126348"/>
                  </a:moveTo>
                  <a:lnTo>
                    <a:pt x="46220" y="126348"/>
                  </a:lnTo>
                  <a:lnTo>
                    <a:pt x="46957" y="132139"/>
                  </a:lnTo>
                  <a:lnTo>
                    <a:pt x="51403" y="136601"/>
                  </a:lnTo>
                  <a:lnTo>
                    <a:pt x="57180" y="137357"/>
                  </a:lnTo>
                  <a:lnTo>
                    <a:pt x="57180" y="158748"/>
                  </a:lnTo>
                  <a:lnTo>
                    <a:pt x="83029" y="158748"/>
                  </a:lnTo>
                  <a:lnTo>
                    <a:pt x="83029" y="137692"/>
                  </a:lnTo>
                  <a:lnTo>
                    <a:pt x="150864" y="137692"/>
                  </a:lnTo>
                  <a:lnTo>
                    <a:pt x="150864" y="137357"/>
                  </a:lnTo>
                  <a:lnTo>
                    <a:pt x="156670" y="136601"/>
                  </a:lnTo>
                  <a:lnTo>
                    <a:pt x="161086" y="132160"/>
                  </a:lnTo>
                  <a:lnTo>
                    <a:pt x="161851" y="126348"/>
                  </a:lnTo>
                  <a:close/>
                </a:path>
                <a:path w="569594" h="534670">
                  <a:moveTo>
                    <a:pt x="116946" y="137692"/>
                  </a:moveTo>
                  <a:lnTo>
                    <a:pt x="91096" y="137692"/>
                  </a:lnTo>
                  <a:lnTo>
                    <a:pt x="91096" y="158748"/>
                  </a:lnTo>
                  <a:lnTo>
                    <a:pt x="116946" y="158748"/>
                  </a:lnTo>
                  <a:lnTo>
                    <a:pt x="116946" y="137692"/>
                  </a:lnTo>
                  <a:close/>
                </a:path>
                <a:path w="569594" h="534670">
                  <a:moveTo>
                    <a:pt x="150864" y="137692"/>
                  </a:moveTo>
                  <a:lnTo>
                    <a:pt x="125014" y="137692"/>
                  </a:lnTo>
                  <a:lnTo>
                    <a:pt x="125014" y="158748"/>
                  </a:lnTo>
                  <a:lnTo>
                    <a:pt x="150864" y="158748"/>
                  </a:lnTo>
                  <a:lnTo>
                    <a:pt x="150864" y="137692"/>
                  </a:lnTo>
                  <a:close/>
                </a:path>
                <a:path w="569594" h="534670">
                  <a:moveTo>
                    <a:pt x="183166" y="32400"/>
                  </a:moveTo>
                  <a:lnTo>
                    <a:pt x="24893" y="32400"/>
                  </a:lnTo>
                  <a:lnTo>
                    <a:pt x="24893" y="58328"/>
                  </a:lnTo>
                  <a:lnTo>
                    <a:pt x="45884" y="58328"/>
                  </a:lnTo>
                  <a:lnTo>
                    <a:pt x="45884" y="66409"/>
                  </a:lnTo>
                  <a:lnTo>
                    <a:pt x="24893" y="66409"/>
                  </a:lnTo>
                  <a:lnTo>
                    <a:pt x="24893" y="92338"/>
                  </a:lnTo>
                  <a:lnTo>
                    <a:pt x="45884" y="92338"/>
                  </a:lnTo>
                  <a:lnTo>
                    <a:pt x="45884" y="100419"/>
                  </a:lnTo>
                  <a:lnTo>
                    <a:pt x="24893" y="100419"/>
                  </a:lnTo>
                  <a:lnTo>
                    <a:pt x="24893" y="126348"/>
                  </a:lnTo>
                  <a:lnTo>
                    <a:pt x="183166" y="126348"/>
                  </a:lnTo>
                  <a:lnTo>
                    <a:pt x="183166" y="111763"/>
                  </a:lnTo>
                  <a:lnTo>
                    <a:pt x="71734" y="111763"/>
                  </a:lnTo>
                  <a:lnTo>
                    <a:pt x="71734" y="46985"/>
                  </a:lnTo>
                  <a:lnTo>
                    <a:pt x="183166" y="46985"/>
                  </a:lnTo>
                  <a:lnTo>
                    <a:pt x="183166" y="32400"/>
                  </a:lnTo>
                  <a:close/>
                </a:path>
                <a:path w="569594" h="534670">
                  <a:moveTo>
                    <a:pt x="183166" y="46985"/>
                  </a:moveTo>
                  <a:lnTo>
                    <a:pt x="136323" y="46985"/>
                  </a:lnTo>
                  <a:lnTo>
                    <a:pt x="136323" y="111763"/>
                  </a:lnTo>
                  <a:lnTo>
                    <a:pt x="183166" y="111763"/>
                  </a:lnTo>
                  <a:lnTo>
                    <a:pt x="183166" y="100419"/>
                  </a:lnTo>
                  <a:lnTo>
                    <a:pt x="162174" y="100419"/>
                  </a:lnTo>
                  <a:lnTo>
                    <a:pt x="162174" y="92338"/>
                  </a:lnTo>
                  <a:lnTo>
                    <a:pt x="183166" y="92338"/>
                  </a:lnTo>
                  <a:lnTo>
                    <a:pt x="183166" y="66409"/>
                  </a:lnTo>
                  <a:lnTo>
                    <a:pt x="162174" y="66409"/>
                  </a:lnTo>
                  <a:lnTo>
                    <a:pt x="162174" y="58328"/>
                  </a:lnTo>
                  <a:lnTo>
                    <a:pt x="183166" y="58328"/>
                  </a:lnTo>
                  <a:lnTo>
                    <a:pt x="183166" y="46985"/>
                  </a:lnTo>
                  <a:close/>
                </a:path>
                <a:path w="569594" h="534670">
                  <a:moveTo>
                    <a:pt x="83029" y="0"/>
                  </a:moveTo>
                  <a:lnTo>
                    <a:pt x="57180" y="0"/>
                  </a:lnTo>
                  <a:lnTo>
                    <a:pt x="57180" y="21380"/>
                  </a:lnTo>
                  <a:lnTo>
                    <a:pt x="51403" y="22136"/>
                  </a:lnTo>
                  <a:lnTo>
                    <a:pt x="46957" y="26587"/>
                  </a:lnTo>
                  <a:lnTo>
                    <a:pt x="46220" y="32400"/>
                  </a:lnTo>
                  <a:lnTo>
                    <a:pt x="161851" y="32400"/>
                  </a:lnTo>
                  <a:lnTo>
                    <a:pt x="161086" y="26576"/>
                  </a:lnTo>
                  <a:lnTo>
                    <a:pt x="156670" y="22136"/>
                  </a:lnTo>
                  <a:lnTo>
                    <a:pt x="150864" y="21380"/>
                  </a:lnTo>
                  <a:lnTo>
                    <a:pt x="150864" y="21056"/>
                  </a:lnTo>
                  <a:lnTo>
                    <a:pt x="83029" y="21056"/>
                  </a:lnTo>
                  <a:lnTo>
                    <a:pt x="83029" y="0"/>
                  </a:lnTo>
                  <a:close/>
                </a:path>
                <a:path w="569594" h="534670">
                  <a:moveTo>
                    <a:pt x="116946" y="0"/>
                  </a:moveTo>
                  <a:lnTo>
                    <a:pt x="91096" y="0"/>
                  </a:lnTo>
                  <a:lnTo>
                    <a:pt x="91096" y="21056"/>
                  </a:lnTo>
                  <a:lnTo>
                    <a:pt x="116946" y="21056"/>
                  </a:lnTo>
                  <a:lnTo>
                    <a:pt x="116946" y="0"/>
                  </a:lnTo>
                  <a:close/>
                </a:path>
                <a:path w="569594" h="534670">
                  <a:moveTo>
                    <a:pt x="150864" y="0"/>
                  </a:moveTo>
                  <a:lnTo>
                    <a:pt x="125014" y="0"/>
                  </a:lnTo>
                  <a:lnTo>
                    <a:pt x="125014" y="21056"/>
                  </a:lnTo>
                  <a:lnTo>
                    <a:pt x="150864" y="21056"/>
                  </a:lnTo>
                  <a:lnTo>
                    <a:pt x="150864" y="0"/>
                  </a:lnTo>
                  <a:close/>
                </a:path>
                <a:path w="569594" h="534670">
                  <a:moveTo>
                    <a:pt x="470892" y="304360"/>
                  </a:moveTo>
                  <a:lnTo>
                    <a:pt x="9202" y="304360"/>
                  </a:lnTo>
                  <a:lnTo>
                    <a:pt x="5131" y="306574"/>
                  </a:lnTo>
                  <a:lnTo>
                    <a:pt x="374" y="313942"/>
                  </a:lnTo>
                  <a:lnTo>
                    <a:pt x="0" y="318588"/>
                  </a:lnTo>
                  <a:lnTo>
                    <a:pt x="92076" y="526402"/>
                  </a:lnTo>
                  <a:lnTo>
                    <a:pt x="93994" y="531147"/>
                  </a:lnTo>
                  <a:lnTo>
                    <a:pt x="98593" y="534518"/>
                  </a:lnTo>
                  <a:lnTo>
                    <a:pt x="563360" y="534518"/>
                  </a:lnTo>
                  <a:lnTo>
                    <a:pt x="569144" y="528723"/>
                  </a:lnTo>
                  <a:lnTo>
                    <a:pt x="569144" y="508589"/>
                  </a:lnTo>
                  <a:lnTo>
                    <a:pt x="112487" y="508589"/>
                  </a:lnTo>
                  <a:lnTo>
                    <a:pt x="33476" y="330288"/>
                  </a:lnTo>
                  <a:lnTo>
                    <a:pt x="485677" y="330288"/>
                  </a:lnTo>
                  <a:lnTo>
                    <a:pt x="475534" y="307374"/>
                  </a:lnTo>
                  <a:lnTo>
                    <a:pt x="470892" y="304360"/>
                  </a:lnTo>
                  <a:close/>
                </a:path>
                <a:path w="569594" h="534670">
                  <a:moveTo>
                    <a:pt x="485677" y="330288"/>
                  </a:moveTo>
                  <a:lnTo>
                    <a:pt x="457374" y="330288"/>
                  </a:lnTo>
                  <a:lnTo>
                    <a:pt x="536314" y="508589"/>
                  </a:lnTo>
                  <a:lnTo>
                    <a:pt x="569144" y="508589"/>
                  </a:lnTo>
                  <a:lnTo>
                    <a:pt x="569144" y="405925"/>
                  </a:lnTo>
                  <a:lnTo>
                    <a:pt x="543294" y="405925"/>
                  </a:lnTo>
                  <a:lnTo>
                    <a:pt x="540803" y="394927"/>
                  </a:lnTo>
                  <a:lnTo>
                    <a:pt x="514288" y="394927"/>
                  </a:lnTo>
                  <a:lnTo>
                    <a:pt x="485677" y="330288"/>
                  </a:lnTo>
                  <a:close/>
                </a:path>
                <a:path w="569594" h="534670">
                  <a:moveTo>
                    <a:pt x="480918" y="194109"/>
                  </a:moveTo>
                  <a:lnTo>
                    <a:pt x="454283" y="194109"/>
                  </a:lnTo>
                  <a:lnTo>
                    <a:pt x="455760" y="195653"/>
                  </a:lnTo>
                  <a:lnTo>
                    <a:pt x="455791" y="232656"/>
                  </a:lnTo>
                  <a:lnTo>
                    <a:pt x="461575" y="238447"/>
                  </a:lnTo>
                  <a:lnTo>
                    <a:pt x="537844" y="238447"/>
                  </a:lnTo>
                  <a:lnTo>
                    <a:pt x="543294" y="244086"/>
                  </a:lnTo>
                  <a:lnTo>
                    <a:pt x="543294" y="405925"/>
                  </a:lnTo>
                  <a:lnTo>
                    <a:pt x="569144" y="405925"/>
                  </a:lnTo>
                  <a:lnTo>
                    <a:pt x="569144" y="251000"/>
                  </a:lnTo>
                  <a:lnTo>
                    <a:pt x="545906" y="215547"/>
                  </a:lnTo>
                  <a:lnTo>
                    <a:pt x="481641" y="212518"/>
                  </a:lnTo>
                  <a:lnTo>
                    <a:pt x="481641" y="197706"/>
                  </a:lnTo>
                  <a:lnTo>
                    <a:pt x="480918" y="194109"/>
                  </a:lnTo>
                  <a:close/>
                </a:path>
                <a:path w="569594" h="534670">
                  <a:moveTo>
                    <a:pt x="515896" y="284946"/>
                  </a:moveTo>
                  <a:lnTo>
                    <a:pt x="489385" y="284946"/>
                  </a:lnTo>
                  <a:lnTo>
                    <a:pt x="514288" y="394927"/>
                  </a:lnTo>
                  <a:lnTo>
                    <a:pt x="540803" y="394927"/>
                  </a:lnTo>
                  <a:lnTo>
                    <a:pt x="515896" y="284946"/>
                  </a:lnTo>
                  <a:close/>
                </a:path>
                <a:path w="569594" h="534670">
                  <a:moveTo>
                    <a:pt x="505725" y="259017"/>
                  </a:moveTo>
                  <a:lnTo>
                    <a:pt x="43570" y="259017"/>
                  </a:lnTo>
                  <a:lnTo>
                    <a:pt x="39861" y="260810"/>
                  </a:lnTo>
                  <a:lnTo>
                    <a:pt x="34949" y="266968"/>
                  </a:lnTo>
                  <a:lnTo>
                    <a:pt x="34019" y="271009"/>
                  </a:lnTo>
                  <a:lnTo>
                    <a:pt x="34910" y="274855"/>
                  </a:lnTo>
                  <a:lnTo>
                    <a:pt x="41593" y="304360"/>
                  </a:lnTo>
                  <a:lnTo>
                    <a:pt x="68102" y="304360"/>
                  </a:lnTo>
                  <a:lnTo>
                    <a:pt x="63695" y="284945"/>
                  </a:lnTo>
                  <a:lnTo>
                    <a:pt x="515896" y="284946"/>
                  </a:lnTo>
                  <a:lnTo>
                    <a:pt x="510970" y="263198"/>
                  </a:lnTo>
                  <a:lnTo>
                    <a:pt x="505725" y="259017"/>
                  </a:lnTo>
                  <a:close/>
                </a:path>
                <a:path w="569594" h="534670">
                  <a:moveTo>
                    <a:pt x="452344" y="168180"/>
                  </a:moveTo>
                  <a:lnTo>
                    <a:pt x="397498" y="168180"/>
                  </a:lnTo>
                  <a:lnTo>
                    <a:pt x="368298" y="197706"/>
                  </a:lnTo>
                  <a:lnTo>
                    <a:pt x="368298" y="212518"/>
                  </a:lnTo>
                  <a:lnTo>
                    <a:pt x="129118" y="212518"/>
                  </a:lnTo>
                  <a:lnTo>
                    <a:pt x="114334" y="215547"/>
                  </a:lnTo>
                  <a:lnTo>
                    <a:pt x="102247" y="223802"/>
                  </a:lnTo>
                  <a:lnTo>
                    <a:pt x="94089" y="236036"/>
                  </a:lnTo>
                  <a:lnTo>
                    <a:pt x="91096" y="251000"/>
                  </a:lnTo>
                  <a:lnTo>
                    <a:pt x="91096" y="259017"/>
                  </a:lnTo>
                  <a:lnTo>
                    <a:pt x="116946" y="259017"/>
                  </a:lnTo>
                  <a:lnTo>
                    <a:pt x="116946" y="244086"/>
                  </a:lnTo>
                  <a:lnTo>
                    <a:pt x="122397" y="238447"/>
                  </a:lnTo>
                  <a:lnTo>
                    <a:pt x="388364" y="238447"/>
                  </a:lnTo>
                  <a:lnTo>
                    <a:pt x="394148" y="232656"/>
                  </a:lnTo>
                  <a:lnTo>
                    <a:pt x="394148" y="195653"/>
                  </a:lnTo>
                  <a:lnTo>
                    <a:pt x="395592" y="194109"/>
                  </a:lnTo>
                  <a:lnTo>
                    <a:pt x="480918" y="194109"/>
                  </a:lnTo>
                  <a:lnTo>
                    <a:pt x="479335" y="186229"/>
                  </a:lnTo>
                  <a:lnTo>
                    <a:pt x="473051" y="176842"/>
                  </a:lnTo>
                  <a:lnTo>
                    <a:pt x="463738" y="170505"/>
                  </a:lnTo>
                  <a:lnTo>
                    <a:pt x="452344" y="1681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831900" y="5114035"/>
            <a:ext cx="115062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635">
              <a:lnSpc>
                <a:spcPct val="100000"/>
              </a:lnSpc>
              <a:spcBef>
                <a:spcPts val="100"/>
              </a:spcBef>
            </a:pPr>
            <a:r>
              <a:rPr dirty="0" sz="1500" spc="105">
                <a:solidFill>
                  <a:srgbClr val="FFFFFF"/>
                </a:solidFill>
                <a:latin typeface="Trebuchet MS"/>
                <a:cs typeface="Trebuchet MS"/>
              </a:rPr>
              <a:t>AWS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5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Exc</a:t>
            </a:r>
            <a:r>
              <a:rPr dirty="0" sz="1500" spc="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50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 spc="3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500" spc="114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500" spc="-2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5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2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500" spc="4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500" spc="-20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5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-10">
                <a:solidFill>
                  <a:srgbClr val="FFFFFF"/>
                </a:solidFill>
                <a:latin typeface="Trebuchet MS"/>
                <a:cs typeface="Trebuchet MS"/>
              </a:rPr>
              <a:t>Files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574663" y="5100066"/>
            <a:ext cx="149987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2540">
              <a:lnSpc>
                <a:spcPct val="100000"/>
              </a:lnSpc>
              <a:spcBef>
                <a:spcPts val="100"/>
              </a:spcBef>
            </a:pPr>
            <a:r>
              <a:rPr dirty="0" sz="1500" spc="105">
                <a:solidFill>
                  <a:srgbClr val="FFFFFF"/>
                </a:solidFill>
                <a:latin typeface="Trebuchet MS"/>
                <a:cs typeface="Trebuchet MS"/>
              </a:rPr>
              <a:t>AWS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5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Exchange </a:t>
            </a:r>
            <a:r>
              <a:rPr dirty="0" sz="1500" spc="15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45">
                <a:solidFill>
                  <a:srgbClr val="FFFFFF"/>
                </a:solidFill>
                <a:latin typeface="Trebuchet MS"/>
                <a:cs typeface="Trebuchet MS"/>
              </a:rPr>
              <a:t>Ama</a:t>
            </a:r>
            <a:r>
              <a:rPr dirty="0" sz="1500" spc="35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dirty="0" sz="1500" spc="6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500" spc="6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5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4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500" spc="30">
                <a:solidFill>
                  <a:srgbClr val="FFFFFF"/>
                </a:solidFill>
                <a:latin typeface="Trebuchet MS"/>
                <a:cs typeface="Trebuchet MS"/>
              </a:rPr>
              <a:t>eds</a:t>
            </a:r>
            <a:r>
              <a:rPr dirty="0" sz="1500" spc="3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500" spc="-25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dirty="0" sz="1500" spc="-2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291333" y="5075682"/>
            <a:ext cx="1772920" cy="784860"/>
          </a:xfrm>
          <a:custGeom>
            <a:avLst/>
            <a:gdLst/>
            <a:ahLst/>
            <a:cxnLst/>
            <a:rect l="l" t="t" r="r" b="b"/>
            <a:pathLst>
              <a:path w="1772920" h="784860">
                <a:moveTo>
                  <a:pt x="0" y="784860"/>
                </a:moveTo>
                <a:lnTo>
                  <a:pt x="1772412" y="784860"/>
                </a:lnTo>
                <a:lnTo>
                  <a:pt x="1772412" y="0"/>
                </a:lnTo>
                <a:lnTo>
                  <a:pt x="0" y="0"/>
                </a:lnTo>
                <a:lnTo>
                  <a:pt x="0" y="784860"/>
                </a:lnTo>
                <a:close/>
              </a:path>
            </a:pathLst>
          </a:custGeom>
          <a:ln w="19050">
            <a:solidFill>
              <a:srgbClr val="00A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600705" y="5095494"/>
            <a:ext cx="115062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635">
              <a:lnSpc>
                <a:spcPct val="100000"/>
              </a:lnSpc>
              <a:spcBef>
                <a:spcPts val="100"/>
              </a:spcBef>
            </a:pPr>
            <a:r>
              <a:rPr dirty="0" sz="1500" spc="105">
                <a:solidFill>
                  <a:srgbClr val="FFFFFF"/>
                </a:solidFill>
                <a:latin typeface="Trebuchet MS"/>
                <a:cs typeface="Trebuchet MS"/>
              </a:rPr>
              <a:t>AWS </a:t>
            </a:r>
            <a:r>
              <a:rPr dirty="0" sz="1500" spc="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5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>
                <a:solidFill>
                  <a:srgbClr val="FFFFFF"/>
                </a:solidFill>
                <a:latin typeface="Trebuchet MS"/>
                <a:cs typeface="Trebuchet MS"/>
              </a:rPr>
              <a:t>Exc</a:t>
            </a:r>
            <a:r>
              <a:rPr dirty="0" sz="1500" spc="1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50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500" spc="3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500" spc="114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500" spc="-2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5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2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500" spc="4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500" spc="-20">
                <a:solidFill>
                  <a:srgbClr val="FFFFFF"/>
                </a:solidFill>
                <a:latin typeface="Trebuchet MS"/>
                <a:cs typeface="Trebuchet MS"/>
              </a:rPr>
              <a:t>r  </a:t>
            </a:r>
            <a:r>
              <a:rPr dirty="0" sz="1500" spc="5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5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500" spc="11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046732" y="4838509"/>
            <a:ext cx="543560" cy="468630"/>
            <a:chOff x="2046732" y="4838509"/>
            <a:chExt cx="543560" cy="468630"/>
          </a:xfrm>
        </p:grpSpPr>
        <p:sp>
          <p:nvSpPr>
            <p:cNvPr id="43" name="object 43"/>
            <p:cNvSpPr/>
            <p:nvPr/>
          </p:nvSpPr>
          <p:spPr>
            <a:xfrm>
              <a:off x="2107692" y="4843271"/>
              <a:ext cx="425450" cy="459105"/>
            </a:xfrm>
            <a:custGeom>
              <a:avLst/>
              <a:gdLst/>
              <a:ahLst/>
              <a:cxnLst/>
              <a:rect l="l" t="t" r="r" b="b"/>
              <a:pathLst>
                <a:path w="425450" h="459104">
                  <a:moveTo>
                    <a:pt x="318896" y="0"/>
                  </a:moveTo>
                  <a:lnTo>
                    <a:pt x="277534" y="3609"/>
                  </a:lnTo>
                  <a:lnTo>
                    <a:pt x="243744" y="13446"/>
                  </a:lnTo>
                  <a:lnTo>
                    <a:pt x="220956" y="28021"/>
                  </a:lnTo>
                  <a:lnTo>
                    <a:pt x="204239" y="63726"/>
                  </a:lnTo>
                  <a:lnTo>
                    <a:pt x="181451" y="78295"/>
                  </a:lnTo>
                  <a:lnTo>
                    <a:pt x="147661" y="88102"/>
                  </a:lnTo>
                  <a:lnTo>
                    <a:pt x="106299" y="91693"/>
                  </a:lnTo>
                  <a:lnTo>
                    <a:pt x="64936" y="88102"/>
                  </a:lnTo>
                  <a:lnTo>
                    <a:pt x="31146" y="78295"/>
                  </a:lnTo>
                  <a:lnTo>
                    <a:pt x="8358" y="63726"/>
                  </a:lnTo>
                  <a:lnTo>
                    <a:pt x="0" y="45846"/>
                  </a:lnTo>
                  <a:lnTo>
                    <a:pt x="0" y="412876"/>
                  </a:lnTo>
                  <a:lnTo>
                    <a:pt x="8358" y="430702"/>
                  </a:lnTo>
                  <a:lnTo>
                    <a:pt x="31146" y="445277"/>
                  </a:lnTo>
                  <a:lnTo>
                    <a:pt x="64936" y="455114"/>
                  </a:lnTo>
                  <a:lnTo>
                    <a:pt x="106299" y="458723"/>
                  </a:lnTo>
                  <a:lnTo>
                    <a:pt x="147661" y="455114"/>
                  </a:lnTo>
                  <a:lnTo>
                    <a:pt x="181451" y="445277"/>
                  </a:lnTo>
                  <a:lnTo>
                    <a:pt x="204239" y="430702"/>
                  </a:lnTo>
                  <a:lnTo>
                    <a:pt x="220956" y="394997"/>
                  </a:lnTo>
                  <a:lnTo>
                    <a:pt x="243744" y="380428"/>
                  </a:lnTo>
                  <a:lnTo>
                    <a:pt x="277534" y="370621"/>
                  </a:lnTo>
                  <a:lnTo>
                    <a:pt x="318896" y="367029"/>
                  </a:lnTo>
                  <a:lnTo>
                    <a:pt x="360259" y="370621"/>
                  </a:lnTo>
                  <a:lnTo>
                    <a:pt x="394049" y="380428"/>
                  </a:lnTo>
                  <a:lnTo>
                    <a:pt x="416837" y="394997"/>
                  </a:lnTo>
                  <a:lnTo>
                    <a:pt x="425195" y="412876"/>
                  </a:lnTo>
                  <a:lnTo>
                    <a:pt x="425195" y="45846"/>
                  </a:lnTo>
                  <a:lnTo>
                    <a:pt x="416837" y="28021"/>
                  </a:lnTo>
                  <a:lnTo>
                    <a:pt x="394049" y="13446"/>
                  </a:lnTo>
                  <a:lnTo>
                    <a:pt x="360259" y="3609"/>
                  </a:lnTo>
                  <a:lnTo>
                    <a:pt x="318896" y="0"/>
                  </a:lnTo>
                  <a:close/>
                </a:path>
              </a:pathLst>
            </a:custGeom>
            <a:solidFill>
              <a:srgbClr val="EB96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2107692" y="4843271"/>
              <a:ext cx="425450" cy="459105"/>
            </a:xfrm>
            <a:custGeom>
              <a:avLst/>
              <a:gdLst/>
              <a:ahLst/>
              <a:cxnLst/>
              <a:rect l="l" t="t" r="r" b="b"/>
              <a:pathLst>
                <a:path w="425450" h="459104">
                  <a:moveTo>
                    <a:pt x="0" y="45846"/>
                  </a:moveTo>
                  <a:lnTo>
                    <a:pt x="8358" y="63726"/>
                  </a:lnTo>
                  <a:lnTo>
                    <a:pt x="31146" y="78295"/>
                  </a:lnTo>
                  <a:lnTo>
                    <a:pt x="64936" y="88102"/>
                  </a:lnTo>
                  <a:lnTo>
                    <a:pt x="106299" y="91693"/>
                  </a:lnTo>
                  <a:lnTo>
                    <a:pt x="147661" y="88102"/>
                  </a:lnTo>
                  <a:lnTo>
                    <a:pt x="181451" y="78295"/>
                  </a:lnTo>
                  <a:lnTo>
                    <a:pt x="204239" y="63726"/>
                  </a:lnTo>
                  <a:lnTo>
                    <a:pt x="212597" y="45846"/>
                  </a:lnTo>
                  <a:lnTo>
                    <a:pt x="220956" y="28021"/>
                  </a:lnTo>
                  <a:lnTo>
                    <a:pt x="243744" y="13446"/>
                  </a:lnTo>
                  <a:lnTo>
                    <a:pt x="277534" y="3609"/>
                  </a:lnTo>
                  <a:lnTo>
                    <a:pt x="318896" y="0"/>
                  </a:lnTo>
                  <a:lnTo>
                    <a:pt x="360259" y="3609"/>
                  </a:lnTo>
                  <a:lnTo>
                    <a:pt x="394049" y="13446"/>
                  </a:lnTo>
                  <a:lnTo>
                    <a:pt x="416837" y="28021"/>
                  </a:lnTo>
                  <a:lnTo>
                    <a:pt x="425195" y="45846"/>
                  </a:lnTo>
                  <a:lnTo>
                    <a:pt x="425195" y="412876"/>
                  </a:lnTo>
                  <a:lnTo>
                    <a:pt x="416837" y="394997"/>
                  </a:lnTo>
                  <a:lnTo>
                    <a:pt x="394049" y="380428"/>
                  </a:lnTo>
                  <a:lnTo>
                    <a:pt x="360259" y="370621"/>
                  </a:lnTo>
                  <a:lnTo>
                    <a:pt x="318896" y="367029"/>
                  </a:lnTo>
                  <a:lnTo>
                    <a:pt x="277534" y="370621"/>
                  </a:lnTo>
                  <a:lnTo>
                    <a:pt x="243744" y="380428"/>
                  </a:lnTo>
                  <a:lnTo>
                    <a:pt x="220956" y="394997"/>
                  </a:lnTo>
                  <a:lnTo>
                    <a:pt x="212597" y="412876"/>
                  </a:lnTo>
                  <a:lnTo>
                    <a:pt x="204239" y="430702"/>
                  </a:lnTo>
                  <a:lnTo>
                    <a:pt x="181451" y="445277"/>
                  </a:lnTo>
                  <a:lnTo>
                    <a:pt x="147661" y="455114"/>
                  </a:lnTo>
                  <a:lnTo>
                    <a:pt x="106299" y="458723"/>
                  </a:lnTo>
                  <a:lnTo>
                    <a:pt x="64936" y="455114"/>
                  </a:lnTo>
                  <a:lnTo>
                    <a:pt x="31146" y="445277"/>
                  </a:lnTo>
                  <a:lnTo>
                    <a:pt x="8358" y="430702"/>
                  </a:lnTo>
                  <a:lnTo>
                    <a:pt x="0" y="412876"/>
                  </a:lnTo>
                  <a:lnTo>
                    <a:pt x="0" y="4584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46732" y="4930139"/>
              <a:ext cx="543293" cy="345186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2139188" y="4957394"/>
            <a:ext cx="36131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0">
                <a:latin typeface="Trebuchet MS"/>
                <a:cs typeface="Trebuchet MS"/>
              </a:rPr>
              <a:t>N</a:t>
            </a:r>
            <a:r>
              <a:rPr dirty="0" sz="1200" spc="60">
                <a:latin typeface="Trebuchet MS"/>
                <a:cs typeface="Trebuchet MS"/>
              </a:rPr>
              <a:t>EW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369308" y="4833937"/>
            <a:ext cx="543560" cy="468630"/>
            <a:chOff x="4369308" y="4833937"/>
            <a:chExt cx="543560" cy="468630"/>
          </a:xfrm>
        </p:grpSpPr>
        <p:sp>
          <p:nvSpPr>
            <p:cNvPr id="48" name="object 48"/>
            <p:cNvSpPr/>
            <p:nvPr/>
          </p:nvSpPr>
          <p:spPr>
            <a:xfrm>
              <a:off x="4430268" y="4838700"/>
              <a:ext cx="425450" cy="459105"/>
            </a:xfrm>
            <a:custGeom>
              <a:avLst/>
              <a:gdLst/>
              <a:ahLst/>
              <a:cxnLst/>
              <a:rect l="l" t="t" r="r" b="b"/>
              <a:pathLst>
                <a:path w="425450" h="459104">
                  <a:moveTo>
                    <a:pt x="318897" y="0"/>
                  </a:moveTo>
                  <a:lnTo>
                    <a:pt x="277534" y="3609"/>
                  </a:lnTo>
                  <a:lnTo>
                    <a:pt x="243744" y="13446"/>
                  </a:lnTo>
                  <a:lnTo>
                    <a:pt x="220956" y="28021"/>
                  </a:lnTo>
                  <a:lnTo>
                    <a:pt x="204239" y="63726"/>
                  </a:lnTo>
                  <a:lnTo>
                    <a:pt x="181451" y="78295"/>
                  </a:lnTo>
                  <a:lnTo>
                    <a:pt x="147661" y="88102"/>
                  </a:lnTo>
                  <a:lnTo>
                    <a:pt x="106299" y="91693"/>
                  </a:lnTo>
                  <a:lnTo>
                    <a:pt x="64936" y="88102"/>
                  </a:lnTo>
                  <a:lnTo>
                    <a:pt x="31146" y="78295"/>
                  </a:lnTo>
                  <a:lnTo>
                    <a:pt x="8358" y="63726"/>
                  </a:lnTo>
                  <a:lnTo>
                    <a:pt x="0" y="45847"/>
                  </a:lnTo>
                  <a:lnTo>
                    <a:pt x="0" y="412877"/>
                  </a:lnTo>
                  <a:lnTo>
                    <a:pt x="8358" y="430702"/>
                  </a:lnTo>
                  <a:lnTo>
                    <a:pt x="31146" y="445277"/>
                  </a:lnTo>
                  <a:lnTo>
                    <a:pt x="64936" y="455114"/>
                  </a:lnTo>
                  <a:lnTo>
                    <a:pt x="106299" y="458724"/>
                  </a:lnTo>
                  <a:lnTo>
                    <a:pt x="147661" y="455114"/>
                  </a:lnTo>
                  <a:lnTo>
                    <a:pt x="181451" y="445277"/>
                  </a:lnTo>
                  <a:lnTo>
                    <a:pt x="204239" y="430702"/>
                  </a:lnTo>
                  <a:lnTo>
                    <a:pt x="220956" y="394997"/>
                  </a:lnTo>
                  <a:lnTo>
                    <a:pt x="243744" y="380428"/>
                  </a:lnTo>
                  <a:lnTo>
                    <a:pt x="277534" y="370621"/>
                  </a:lnTo>
                  <a:lnTo>
                    <a:pt x="318897" y="367030"/>
                  </a:lnTo>
                  <a:lnTo>
                    <a:pt x="360259" y="370621"/>
                  </a:lnTo>
                  <a:lnTo>
                    <a:pt x="394049" y="380428"/>
                  </a:lnTo>
                  <a:lnTo>
                    <a:pt x="416837" y="394997"/>
                  </a:lnTo>
                  <a:lnTo>
                    <a:pt x="425196" y="412877"/>
                  </a:lnTo>
                  <a:lnTo>
                    <a:pt x="425196" y="45847"/>
                  </a:lnTo>
                  <a:lnTo>
                    <a:pt x="416837" y="28021"/>
                  </a:lnTo>
                  <a:lnTo>
                    <a:pt x="394049" y="13446"/>
                  </a:lnTo>
                  <a:lnTo>
                    <a:pt x="360259" y="3609"/>
                  </a:lnTo>
                  <a:lnTo>
                    <a:pt x="318897" y="0"/>
                  </a:lnTo>
                  <a:close/>
                </a:path>
              </a:pathLst>
            </a:custGeom>
            <a:solidFill>
              <a:srgbClr val="EB965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4430268" y="4838700"/>
              <a:ext cx="425450" cy="459105"/>
            </a:xfrm>
            <a:custGeom>
              <a:avLst/>
              <a:gdLst/>
              <a:ahLst/>
              <a:cxnLst/>
              <a:rect l="l" t="t" r="r" b="b"/>
              <a:pathLst>
                <a:path w="425450" h="459104">
                  <a:moveTo>
                    <a:pt x="0" y="45847"/>
                  </a:moveTo>
                  <a:lnTo>
                    <a:pt x="8358" y="63726"/>
                  </a:lnTo>
                  <a:lnTo>
                    <a:pt x="31146" y="78295"/>
                  </a:lnTo>
                  <a:lnTo>
                    <a:pt x="64936" y="88102"/>
                  </a:lnTo>
                  <a:lnTo>
                    <a:pt x="106299" y="91693"/>
                  </a:lnTo>
                  <a:lnTo>
                    <a:pt x="147661" y="88102"/>
                  </a:lnTo>
                  <a:lnTo>
                    <a:pt x="181451" y="78295"/>
                  </a:lnTo>
                  <a:lnTo>
                    <a:pt x="204239" y="63726"/>
                  </a:lnTo>
                  <a:lnTo>
                    <a:pt x="212598" y="45847"/>
                  </a:lnTo>
                  <a:lnTo>
                    <a:pt x="220956" y="28021"/>
                  </a:lnTo>
                  <a:lnTo>
                    <a:pt x="243744" y="13446"/>
                  </a:lnTo>
                  <a:lnTo>
                    <a:pt x="277534" y="3609"/>
                  </a:lnTo>
                  <a:lnTo>
                    <a:pt x="318897" y="0"/>
                  </a:lnTo>
                  <a:lnTo>
                    <a:pt x="360259" y="3609"/>
                  </a:lnTo>
                  <a:lnTo>
                    <a:pt x="394049" y="13446"/>
                  </a:lnTo>
                  <a:lnTo>
                    <a:pt x="416837" y="28021"/>
                  </a:lnTo>
                  <a:lnTo>
                    <a:pt x="425196" y="45847"/>
                  </a:lnTo>
                  <a:lnTo>
                    <a:pt x="425196" y="412877"/>
                  </a:lnTo>
                  <a:lnTo>
                    <a:pt x="416837" y="394997"/>
                  </a:lnTo>
                  <a:lnTo>
                    <a:pt x="394049" y="380428"/>
                  </a:lnTo>
                  <a:lnTo>
                    <a:pt x="360259" y="370621"/>
                  </a:lnTo>
                  <a:lnTo>
                    <a:pt x="318897" y="367030"/>
                  </a:lnTo>
                  <a:lnTo>
                    <a:pt x="277534" y="370621"/>
                  </a:lnTo>
                  <a:lnTo>
                    <a:pt x="243744" y="380428"/>
                  </a:lnTo>
                  <a:lnTo>
                    <a:pt x="220956" y="394997"/>
                  </a:lnTo>
                  <a:lnTo>
                    <a:pt x="212598" y="412877"/>
                  </a:lnTo>
                  <a:lnTo>
                    <a:pt x="204239" y="430702"/>
                  </a:lnTo>
                  <a:lnTo>
                    <a:pt x="181451" y="445277"/>
                  </a:lnTo>
                  <a:lnTo>
                    <a:pt x="147661" y="455114"/>
                  </a:lnTo>
                  <a:lnTo>
                    <a:pt x="106299" y="458724"/>
                  </a:lnTo>
                  <a:lnTo>
                    <a:pt x="64936" y="455114"/>
                  </a:lnTo>
                  <a:lnTo>
                    <a:pt x="31146" y="445277"/>
                  </a:lnTo>
                  <a:lnTo>
                    <a:pt x="8358" y="430702"/>
                  </a:lnTo>
                  <a:lnTo>
                    <a:pt x="0" y="412877"/>
                  </a:lnTo>
                  <a:lnTo>
                    <a:pt x="0" y="4584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69308" y="4925568"/>
              <a:ext cx="543293" cy="345185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4462017" y="4954016"/>
            <a:ext cx="3606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5">
                <a:latin typeface="Trebuchet MS"/>
                <a:cs typeface="Trebuchet MS"/>
              </a:rPr>
              <a:t>N</a:t>
            </a:r>
            <a:r>
              <a:rPr dirty="0" sz="1200" spc="60">
                <a:latin typeface="Trebuchet MS"/>
                <a:cs typeface="Trebuchet MS"/>
              </a:rPr>
              <a:t>EW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335" y="6412991"/>
              <a:ext cx="403860" cy="2286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8300" y="2526284"/>
            <a:ext cx="10234295" cy="1415415"/>
          </a:xfrm>
          <a:prstGeom prst="rect"/>
        </p:spPr>
        <p:txBody>
          <a:bodyPr wrap="square" lIns="0" tIns="95885" rIns="0" bIns="0" rtlCol="0" vert="horz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dirty="0" sz="4800" spc="35"/>
              <a:t>Integrate</a:t>
            </a:r>
            <a:r>
              <a:rPr dirty="0" sz="4800" spc="-185"/>
              <a:t> </a:t>
            </a:r>
            <a:r>
              <a:rPr dirty="0" sz="4800" spc="35"/>
              <a:t>third-party</a:t>
            </a:r>
            <a:r>
              <a:rPr dirty="0" sz="4800" spc="-210"/>
              <a:t> </a:t>
            </a:r>
            <a:r>
              <a:rPr dirty="0" sz="4800" spc="65"/>
              <a:t>data</a:t>
            </a:r>
            <a:r>
              <a:rPr dirty="0" sz="4800" spc="-190"/>
              <a:t> </a:t>
            </a:r>
            <a:r>
              <a:rPr dirty="0" sz="4800" spc="50"/>
              <a:t>into</a:t>
            </a:r>
            <a:r>
              <a:rPr dirty="0" sz="4800" spc="-190"/>
              <a:t> </a:t>
            </a:r>
            <a:r>
              <a:rPr dirty="0" sz="4800" spc="20"/>
              <a:t>your </a:t>
            </a:r>
            <a:r>
              <a:rPr dirty="0" sz="4800" spc="-1430"/>
              <a:t> </a:t>
            </a:r>
            <a:r>
              <a:rPr dirty="0" sz="4800" spc="65"/>
              <a:t>data</a:t>
            </a:r>
            <a:r>
              <a:rPr dirty="0" sz="4800" spc="-195"/>
              <a:t> </a:t>
            </a:r>
            <a:r>
              <a:rPr dirty="0" sz="4800" spc="-65"/>
              <a:t>architecture</a:t>
            </a:r>
            <a:r>
              <a:rPr dirty="0" sz="4800" spc="-180"/>
              <a:t> </a:t>
            </a:r>
            <a:r>
              <a:rPr dirty="0" sz="4800" spc="105"/>
              <a:t>and</a:t>
            </a:r>
            <a:r>
              <a:rPr dirty="0" sz="4800" spc="-195"/>
              <a:t> </a:t>
            </a:r>
            <a:r>
              <a:rPr dirty="0" sz="4800" spc="65"/>
              <a:t>data</a:t>
            </a:r>
            <a:r>
              <a:rPr dirty="0" sz="4800" spc="-195"/>
              <a:t> </a:t>
            </a:r>
            <a:r>
              <a:rPr dirty="0" sz="4800" spc="70"/>
              <a:t>mesh</a:t>
            </a:r>
            <a:endParaRPr sz="4800"/>
          </a:p>
        </p:txBody>
      </p:sp>
      <p:sp>
        <p:nvSpPr>
          <p:cNvPr id="10" name="object 10"/>
          <p:cNvSpPr txBox="1"/>
          <p:nvPr/>
        </p:nvSpPr>
        <p:spPr>
          <a:xfrm>
            <a:off x="1125016" y="6471766"/>
            <a:ext cx="2816225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29702" y="4471483"/>
            <a:ext cx="2913380" cy="1084580"/>
          </a:xfrm>
          <a:prstGeom prst="rect">
            <a:avLst/>
          </a:prstGeom>
        </p:spPr>
        <p:txBody>
          <a:bodyPr wrap="square" lIns="0" tIns="153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dirty="0" sz="2000" spc="65">
                <a:solidFill>
                  <a:srgbClr val="FFFFFF"/>
                </a:solidFill>
                <a:latin typeface="Trebuchet MS"/>
                <a:cs typeface="Trebuchet MS"/>
              </a:rPr>
              <a:t>Anna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FFFFFF"/>
                </a:solidFill>
                <a:latin typeface="Trebuchet MS"/>
                <a:cs typeface="Trebuchet MS"/>
              </a:rPr>
              <a:t>Whitehouse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5600"/>
              </a:lnSpc>
              <a:spcBef>
                <a:spcPts val="770"/>
              </a:spcBef>
            </a:pP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Senior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PM,</a:t>
            </a: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Exchange </a:t>
            </a:r>
            <a:r>
              <a:rPr dirty="0" sz="1600" spc="-4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1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300" y="4468617"/>
            <a:ext cx="3180715" cy="1522095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Chris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Casey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90100"/>
              </a:lnSpc>
              <a:spcBef>
                <a:spcPts val="1065"/>
              </a:spcBef>
            </a:pP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General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Trebuchet MS"/>
                <a:cs typeface="Trebuchet MS"/>
              </a:rPr>
              <a:t>Manager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Industry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65">
                <a:solidFill>
                  <a:srgbClr val="FFFFFF"/>
                </a:solidFill>
                <a:latin typeface="Trebuchet MS"/>
                <a:cs typeface="Trebuchet MS"/>
              </a:rPr>
              <a:t>ISVs </a:t>
            </a:r>
            <a:r>
              <a:rPr dirty="0" sz="1600" spc="-4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40">
                <a:solidFill>
                  <a:srgbClr val="FFFFFF"/>
                </a:solidFill>
                <a:latin typeface="Trebuchet MS"/>
                <a:cs typeface="Trebuchet MS"/>
              </a:rPr>
              <a:t>&amp; </a:t>
            </a:r>
            <a:r>
              <a:rPr dirty="0" sz="1600" spc="110">
                <a:solidFill>
                  <a:srgbClr val="FFFFFF"/>
                </a:solidFill>
                <a:latin typeface="Trebuchet MS"/>
                <a:cs typeface="Trebuchet MS"/>
              </a:rPr>
              <a:t>AWS 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Data Exchange Business 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 Development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11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38676" y="4468617"/>
            <a:ext cx="3396615" cy="1302385"/>
          </a:xfrm>
          <a:prstGeom prst="rect">
            <a:avLst/>
          </a:prstGeom>
        </p:spPr>
        <p:txBody>
          <a:bodyPr wrap="square" lIns="0" tIns="152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80">
                <a:solidFill>
                  <a:srgbClr val="FFFFFF"/>
                </a:solidFill>
                <a:latin typeface="Trebuchet MS"/>
                <a:cs typeface="Trebuchet MS"/>
              </a:rPr>
              <a:t>Nghi</a:t>
            </a:r>
            <a:r>
              <a:rPr dirty="0" sz="20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5">
                <a:solidFill>
                  <a:srgbClr val="FFFFFF"/>
                </a:solidFill>
                <a:latin typeface="Trebuchet MS"/>
                <a:cs typeface="Trebuchet MS"/>
              </a:rPr>
              <a:t>Ho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97900"/>
              </a:lnSpc>
              <a:spcBef>
                <a:spcPts val="915"/>
              </a:spcBef>
            </a:pP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Director,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Head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6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4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AI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Platform </a:t>
            </a:r>
            <a:r>
              <a:rPr dirty="0" sz="1600" spc="-4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35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Enterprise </a:t>
            </a:r>
            <a:r>
              <a:rPr dirty="0" sz="1600" spc="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Governance 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Gilead</a:t>
            </a:r>
            <a:r>
              <a:rPr dirty="0" sz="16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Sciences,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Inc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8300" y="1495805"/>
            <a:ext cx="10452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40" b="1">
                <a:solidFill>
                  <a:srgbClr val="30C7FF"/>
                </a:solidFill>
                <a:latin typeface="Trebuchet MS"/>
                <a:cs typeface="Trebuchet MS"/>
              </a:rPr>
              <a:t>M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65" b="1">
                <a:solidFill>
                  <a:srgbClr val="30C7FF"/>
                </a:solidFill>
                <a:latin typeface="Trebuchet MS"/>
                <a:cs typeface="Trebuchet MS"/>
              </a:rPr>
              <a:t>K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3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0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b="1">
                <a:solidFill>
                  <a:srgbClr val="30C7FF"/>
                </a:solidFill>
                <a:latin typeface="Trebuchet MS"/>
                <a:cs typeface="Trebuchet MS"/>
              </a:rPr>
              <a:t>7</a:t>
            </a:r>
            <a:r>
              <a:rPr dirty="0" sz="1200" spc="-5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0" b="1">
                <a:solidFill>
                  <a:srgbClr val="30C7FF"/>
                </a:solidFill>
                <a:latin typeface="Trebuchet MS"/>
                <a:cs typeface="Trebuchet MS"/>
              </a:rPr>
              <a:t>-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0" b="1">
                <a:solidFill>
                  <a:srgbClr val="30C7FF"/>
                </a:solidFill>
                <a:latin typeface="Trebuchet MS"/>
                <a:cs typeface="Trebuchet MS"/>
              </a:rPr>
              <a:t>R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54794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70"/>
              <a:t>Call</a:t>
            </a:r>
            <a:r>
              <a:rPr dirty="0" spc="-160"/>
              <a:t> </a:t>
            </a:r>
            <a:r>
              <a:rPr dirty="0" spc="45"/>
              <a:t>to</a:t>
            </a:r>
            <a:r>
              <a:rPr dirty="0" spc="-170"/>
              <a:t> </a:t>
            </a:r>
            <a:r>
              <a:rPr dirty="0" spc="70"/>
              <a:t>action/wrap-up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0668" y="1043939"/>
            <a:ext cx="3810000" cy="3810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0939" y="1190624"/>
            <a:ext cx="10445115" cy="502539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80010">
              <a:lnSpc>
                <a:spcPct val="100000"/>
              </a:lnSpc>
              <a:spcBef>
                <a:spcPts val="1010"/>
              </a:spcBef>
            </a:pP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Scan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55">
                <a:solidFill>
                  <a:srgbClr val="FFFFFF"/>
                </a:solidFill>
                <a:latin typeface="Trebuchet MS"/>
                <a:cs typeface="Trebuchet MS"/>
              </a:rPr>
              <a:t>QR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code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information</a:t>
            </a:r>
            <a:r>
              <a:rPr dirty="0" sz="24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FFFFFF"/>
                </a:solidFill>
                <a:latin typeface="Trebuchet MS"/>
                <a:cs typeface="Trebuchet MS"/>
              </a:rPr>
              <a:t>on:</a:t>
            </a:r>
            <a:endParaRPr sz="2400">
              <a:latin typeface="Trebuchet MS"/>
              <a:cs typeface="Trebuchet MS"/>
            </a:endParaRPr>
          </a:p>
          <a:p>
            <a:pPr marL="308610" indent="-229235">
              <a:lnSpc>
                <a:spcPct val="100000"/>
              </a:lnSpc>
              <a:spcBef>
                <a:spcPts val="915"/>
              </a:spcBef>
              <a:buSzPct val="89583"/>
              <a:buFont typeface="Arial MT"/>
              <a:buChar char="•"/>
              <a:tabLst>
                <a:tab pos="307975" algn="l"/>
                <a:tab pos="309245" algn="l"/>
              </a:tabLst>
            </a:pPr>
            <a:r>
              <a:rPr dirty="0" sz="2400" spc="45">
                <a:solidFill>
                  <a:srgbClr val="FFFFFF"/>
                </a:solidFill>
                <a:latin typeface="Trebuchet MS"/>
                <a:cs typeface="Trebuchet MS"/>
              </a:rPr>
              <a:t>Subscribing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4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products</a:t>
            </a:r>
            <a:endParaRPr sz="2400">
              <a:latin typeface="Trebuchet MS"/>
              <a:cs typeface="Trebuchet MS"/>
            </a:endParaRPr>
          </a:p>
          <a:p>
            <a:pPr marL="308610" indent="-229235">
              <a:lnSpc>
                <a:spcPct val="100000"/>
              </a:lnSpc>
              <a:spcBef>
                <a:spcPts val="910"/>
              </a:spcBef>
              <a:buSzPct val="89583"/>
              <a:buFont typeface="Arial MT"/>
              <a:buChar char="•"/>
              <a:tabLst>
                <a:tab pos="307975" algn="l"/>
                <a:tab pos="309245" algn="l"/>
              </a:tabLst>
            </a:pP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Becoming</a:t>
            </a:r>
            <a:r>
              <a:rPr dirty="0" sz="24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7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Exchange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provider</a:t>
            </a:r>
            <a:endParaRPr sz="2400">
              <a:latin typeface="Trebuchet MS"/>
              <a:cs typeface="Trebuchet MS"/>
            </a:endParaRPr>
          </a:p>
          <a:p>
            <a:pPr marL="308610" indent="-229235">
              <a:lnSpc>
                <a:spcPct val="100000"/>
              </a:lnSpc>
              <a:spcBef>
                <a:spcPts val="915"/>
              </a:spcBef>
              <a:buSzPct val="89583"/>
              <a:buFont typeface="Arial MT"/>
              <a:buChar char="•"/>
              <a:tabLst>
                <a:tab pos="307975" algn="l"/>
                <a:tab pos="309245" algn="l"/>
              </a:tabLst>
            </a:pPr>
            <a:r>
              <a:rPr dirty="0" sz="2400" spc="17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24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Exchange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75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24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80">
                <a:solidFill>
                  <a:srgbClr val="FFFFFF"/>
                </a:solidFill>
                <a:latin typeface="Trebuchet MS"/>
                <a:cs typeface="Trebuchet MS"/>
              </a:rPr>
              <a:t>S3</a:t>
            </a:r>
            <a:endParaRPr sz="2400">
              <a:latin typeface="Trebuchet MS"/>
              <a:cs typeface="Trebuchet MS"/>
            </a:endParaRPr>
          </a:p>
          <a:p>
            <a:pPr marL="308610" indent="-229235">
              <a:lnSpc>
                <a:spcPct val="100000"/>
              </a:lnSpc>
              <a:spcBef>
                <a:spcPts val="910"/>
              </a:spcBef>
              <a:buSzPct val="89583"/>
              <a:buFont typeface="Arial MT"/>
              <a:buChar char="•"/>
              <a:tabLst>
                <a:tab pos="307975" algn="l"/>
                <a:tab pos="309245" algn="l"/>
              </a:tabLst>
            </a:pPr>
            <a:r>
              <a:rPr dirty="0" sz="2400" spc="17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24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Exchange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7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24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Formation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Trebuchet MS"/>
              <a:cs typeface="Trebuchet MS"/>
            </a:endParaRPr>
          </a:p>
          <a:p>
            <a:pPr marL="12700" marR="3515360">
              <a:lnSpc>
                <a:spcPct val="90000"/>
              </a:lnSpc>
            </a:pP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Watch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recording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14">
                <a:solidFill>
                  <a:srgbClr val="FFFFFF"/>
                </a:solidFill>
                <a:latin typeface="Trebuchet MS"/>
                <a:cs typeface="Trebuchet MS"/>
              </a:rPr>
              <a:t>LFS202</a:t>
            </a:r>
            <a:r>
              <a:rPr dirty="0" sz="2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15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0" b="1">
                <a:solidFill>
                  <a:srgbClr val="EB965C"/>
                </a:solidFill>
                <a:latin typeface="Trebuchet MS"/>
                <a:cs typeface="Trebuchet MS"/>
              </a:rPr>
              <a:t>Gilead</a:t>
            </a:r>
            <a:r>
              <a:rPr dirty="0" sz="2400" spc="-110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400" spc="-35" b="1">
                <a:solidFill>
                  <a:srgbClr val="EB965C"/>
                </a:solidFill>
                <a:latin typeface="Trebuchet MS"/>
                <a:cs typeface="Trebuchet MS"/>
              </a:rPr>
              <a:t>Sciences’ </a:t>
            </a:r>
            <a:r>
              <a:rPr dirty="0" sz="2400" spc="-710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400" spc="-25" b="1">
                <a:solidFill>
                  <a:srgbClr val="EB965C"/>
                </a:solidFill>
                <a:latin typeface="Trebuchet MS"/>
                <a:cs typeface="Trebuchet MS"/>
              </a:rPr>
              <a:t>journey</a:t>
            </a:r>
            <a:r>
              <a:rPr dirty="0" sz="2400" spc="-110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400" spc="50" b="1">
                <a:solidFill>
                  <a:srgbClr val="EB965C"/>
                </a:solidFill>
                <a:latin typeface="Trebuchet MS"/>
                <a:cs typeface="Trebuchet MS"/>
              </a:rPr>
              <a:t>from</a:t>
            </a:r>
            <a:r>
              <a:rPr dirty="0" sz="2400" spc="-120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400" spc="45" b="1">
                <a:solidFill>
                  <a:srgbClr val="EB965C"/>
                </a:solidFill>
                <a:latin typeface="Trebuchet MS"/>
                <a:cs typeface="Trebuchet MS"/>
              </a:rPr>
              <a:t>migration</a:t>
            </a:r>
            <a:r>
              <a:rPr dirty="0" sz="2400" spc="-95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400" spc="30" b="1">
                <a:solidFill>
                  <a:srgbClr val="EB965C"/>
                </a:solidFill>
                <a:latin typeface="Trebuchet MS"/>
                <a:cs typeface="Trebuchet MS"/>
              </a:rPr>
              <a:t>to</a:t>
            </a:r>
            <a:r>
              <a:rPr dirty="0" sz="2400" spc="-100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400" spc="30" b="1">
                <a:solidFill>
                  <a:srgbClr val="EB965C"/>
                </a:solidFill>
                <a:latin typeface="Trebuchet MS"/>
                <a:cs typeface="Trebuchet MS"/>
              </a:rPr>
              <a:t>innovation</a:t>
            </a:r>
            <a:r>
              <a:rPr dirty="0" sz="2400" spc="-95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400" spc="55" b="1">
                <a:solidFill>
                  <a:srgbClr val="EB965C"/>
                </a:solidFill>
                <a:latin typeface="Trebuchet MS"/>
                <a:cs typeface="Trebuchet MS"/>
              </a:rPr>
              <a:t>on</a:t>
            </a:r>
            <a:r>
              <a:rPr dirty="0" sz="2400" spc="-100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400" spc="140" b="1">
                <a:solidFill>
                  <a:srgbClr val="EB965C"/>
                </a:solidFill>
                <a:latin typeface="Trebuchet MS"/>
                <a:cs typeface="Trebuchet MS"/>
              </a:rPr>
              <a:t>AWS</a:t>
            </a:r>
            <a:r>
              <a:rPr dirty="0" sz="2400" spc="-85" b="1">
                <a:solidFill>
                  <a:srgbClr val="EB965C"/>
                </a:solidFill>
                <a:latin typeface="Trebuchet MS"/>
                <a:cs typeface="Trebuchet MS"/>
              </a:rPr>
              <a:t> </a:t>
            </a:r>
            <a:r>
              <a:rPr dirty="0" sz="2400" spc="315">
                <a:solidFill>
                  <a:srgbClr val="FFFFFF"/>
                </a:solidFill>
                <a:latin typeface="Trebuchet MS"/>
                <a:cs typeface="Trebuchet MS"/>
              </a:rPr>
              <a:t>– </a:t>
            </a:r>
            <a:r>
              <a:rPr dirty="0" sz="2400" spc="-7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dirty="0" sz="2400" spc="45">
                <a:solidFill>
                  <a:srgbClr val="FFFFFF"/>
                </a:solidFill>
                <a:latin typeface="Trebuchet MS"/>
                <a:cs typeface="Trebuchet MS"/>
              </a:rPr>
              <a:t>an 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in-depth </a:t>
            </a: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look 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at </a:t>
            </a:r>
            <a:r>
              <a:rPr dirty="0" sz="2400" spc="85">
                <a:solidFill>
                  <a:srgbClr val="FFFFFF"/>
                </a:solidFill>
                <a:latin typeface="Trebuchet MS"/>
                <a:cs typeface="Trebuchet MS"/>
              </a:rPr>
              <a:t>how </a:t>
            </a:r>
            <a:r>
              <a:rPr dirty="0" sz="2400" spc="-5">
                <a:solidFill>
                  <a:srgbClr val="FFFFFF"/>
                </a:solidFill>
                <a:latin typeface="Trebuchet MS"/>
                <a:cs typeface="Trebuchet MS"/>
              </a:rPr>
              <a:t>Gilead 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Sciences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5">
                <a:solidFill>
                  <a:srgbClr val="FFFFFF"/>
                </a:solidFill>
                <a:latin typeface="Trebuchet MS"/>
                <a:cs typeface="Trebuchet MS"/>
              </a:rPr>
              <a:t>implemented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65">
                <a:solidFill>
                  <a:srgbClr val="FFFFFF"/>
                </a:solidFill>
                <a:latin typeface="Trebuchet MS"/>
                <a:cs typeface="Trebuchet MS"/>
              </a:rPr>
              <a:t>mesh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ts val="2590"/>
              </a:lnSpc>
              <a:spcBef>
                <a:spcPts val="2165"/>
              </a:spcBef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Visit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7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FFFFFF"/>
                </a:solidFill>
                <a:latin typeface="Trebuchet MS"/>
                <a:cs typeface="Trebuchet MS"/>
              </a:rPr>
              <a:t>Exchange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2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">
                <a:solidFill>
                  <a:srgbClr val="FFFFFF"/>
                </a:solidFill>
                <a:latin typeface="Trebuchet MS"/>
                <a:cs typeface="Trebuchet MS"/>
              </a:rPr>
              <a:t>exhibition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hall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at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70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Marketplace</a:t>
            </a:r>
            <a:r>
              <a:rPr dirty="0" sz="24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pavilion </a:t>
            </a:r>
            <a:r>
              <a:rPr dirty="0" sz="2400" spc="-7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Trebuchet MS"/>
                <a:cs typeface="Trebuchet MS"/>
              </a:rPr>
              <a:t>(Booth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95">
                <a:solidFill>
                  <a:srgbClr val="FFFFFF"/>
                </a:solidFill>
                <a:latin typeface="Trebuchet MS"/>
                <a:cs typeface="Trebuchet MS"/>
              </a:rPr>
              <a:t>#3525)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28" y="1703019"/>
            <a:ext cx="6069330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600" spc="-455"/>
              <a:t>T</a:t>
            </a:r>
            <a:r>
              <a:rPr dirty="0" sz="9600" spc="-114"/>
              <a:t>h</a:t>
            </a:r>
            <a:r>
              <a:rPr dirty="0" sz="9600" spc="-175"/>
              <a:t>a</a:t>
            </a:r>
            <a:r>
              <a:rPr dirty="0" sz="9600" spc="-95"/>
              <a:t>n</a:t>
            </a:r>
            <a:r>
              <a:rPr dirty="0" sz="9600" spc="325"/>
              <a:t>k</a:t>
            </a:r>
            <a:r>
              <a:rPr dirty="0" sz="9600" spc="-994"/>
              <a:t> </a:t>
            </a:r>
            <a:r>
              <a:rPr dirty="0" sz="9600" spc="-270"/>
              <a:t>y</a:t>
            </a:r>
            <a:r>
              <a:rPr dirty="0" sz="9600" spc="-30"/>
              <a:t>o</a:t>
            </a:r>
            <a:r>
              <a:rPr dirty="0" sz="9600" spc="-215"/>
              <a:t>u</a:t>
            </a:r>
            <a:r>
              <a:rPr dirty="0" sz="9600" spc="-685"/>
              <a:t>!</a:t>
            </a:r>
            <a:endParaRPr sz="9600"/>
          </a:p>
        </p:txBody>
      </p:sp>
      <p:grpSp>
        <p:nvGrpSpPr>
          <p:cNvPr id="3" name="object 3"/>
          <p:cNvGrpSpPr/>
          <p:nvPr/>
        </p:nvGrpSpPr>
        <p:grpSpPr>
          <a:xfrm>
            <a:off x="7232904" y="5237988"/>
            <a:ext cx="4960620" cy="833755"/>
            <a:chOff x="7232904" y="5237988"/>
            <a:chExt cx="4960620" cy="833755"/>
          </a:xfrm>
        </p:grpSpPr>
        <p:sp>
          <p:nvSpPr>
            <p:cNvPr id="4" name="object 4"/>
            <p:cNvSpPr/>
            <p:nvPr/>
          </p:nvSpPr>
          <p:spPr>
            <a:xfrm>
              <a:off x="7232904" y="5237988"/>
              <a:ext cx="832485" cy="833755"/>
            </a:xfrm>
            <a:custGeom>
              <a:avLst/>
              <a:gdLst/>
              <a:ahLst/>
              <a:cxnLst/>
              <a:rect l="l" t="t" r="r" b="b"/>
              <a:pathLst>
                <a:path w="832484" h="833754">
                  <a:moveTo>
                    <a:pt x="416051" y="0"/>
                  </a:moveTo>
                  <a:lnTo>
                    <a:pt x="367538" y="2803"/>
                  </a:lnTo>
                  <a:lnTo>
                    <a:pt x="320666" y="11005"/>
                  </a:lnTo>
                  <a:lnTo>
                    <a:pt x="275749" y="24294"/>
                  </a:lnTo>
                  <a:lnTo>
                    <a:pt x="233098" y="42356"/>
                  </a:lnTo>
                  <a:lnTo>
                    <a:pt x="193027" y="64880"/>
                  </a:lnTo>
                  <a:lnTo>
                    <a:pt x="155847" y="91553"/>
                  </a:lnTo>
                  <a:lnTo>
                    <a:pt x="121872" y="122062"/>
                  </a:lnTo>
                  <a:lnTo>
                    <a:pt x="91413" y="156096"/>
                  </a:lnTo>
                  <a:lnTo>
                    <a:pt x="64783" y="193342"/>
                  </a:lnTo>
                  <a:lnTo>
                    <a:pt x="42294" y="233487"/>
                  </a:lnTo>
                  <a:lnTo>
                    <a:pt x="24259" y="276219"/>
                  </a:lnTo>
                  <a:lnTo>
                    <a:pt x="10990" y="321226"/>
                  </a:lnTo>
                  <a:lnTo>
                    <a:pt x="2799" y="368195"/>
                  </a:lnTo>
                  <a:lnTo>
                    <a:pt x="0" y="416814"/>
                  </a:lnTo>
                  <a:lnTo>
                    <a:pt x="2799" y="465423"/>
                  </a:lnTo>
                  <a:lnTo>
                    <a:pt x="10990" y="512385"/>
                  </a:lnTo>
                  <a:lnTo>
                    <a:pt x="24259" y="557388"/>
                  </a:lnTo>
                  <a:lnTo>
                    <a:pt x="42294" y="600118"/>
                  </a:lnTo>
                  <a:lnTo>
                    <a:pt x="64783" y="640263"/>
                  </a:lnTo>
                  <a:lnTo>
                    <a:pt x="91413" y="677509"/>
                  </a:lnTo>
                  <a:lnTo>
                    <a:pt x="121872" y="711546"/>
                  </a:lnTo>
                  <a:lnTo>
                    <a:pt x="155847" y="742058"/>
                  </a:lnTo>
                  <a:lnTo>
                    <a:pt x="193027" y="768735"/>
                  </a:lnTo>
                  <a:lnTo>
                    <a:pt x="233098" y="791262"/>
                  </a:lnTo>
                  <a:lnTo>
                    <a:pt x="275749" y="809328"/>
                  </a:lnTo>
                  <a:lnTo>
                    <a:pt x="320666" y="822619"/>
                  </a:lnTo>
                  <a:lnTo>
                    <a:pt x="367538" y="830823"/>
                  </a:lnTo>
                  <a:lnTo>
                    <a:pt x="416051" y="833628"/>
                  </a:lnTo>
                  <a:lnTo>
                    <a:pt x="464565" y="830823"/>
                  </a:lnTo>
                  <a:lnTo>
                    <a:pt x="511437" y="822619"/>
                  </a:lnTo>
                  <a:lnTo>
                    <a:pt x="556354" y="809328"/>
                  </a:lnTo>
                  <a:lnTo>
                    <a:pt x="599005" y="791262"/>
                  </a:lnTo>
                  <a:lnTo>
                    <a:pt x="639076" y="768735"/>
                  </a:lnTo>
                  <a:lnTo>
                    <a:pt x="676256" y="742058"/>
                  </a:lnTo>
                  <a:lnTo>
                    <a:pt x="710231" y="711546"/>
                  </a:lnTo>
                  <a:lnTo>
                    <a:pt x="740690" y="677509"/>
                  </a:lnTo>
                  <a:lnTo>
                    <a:pt x="767320" y="640263"/>
                  </a:lnTo>
                  <a:lnTo>
                    <a:pt x="789809" y="600118"/>
                  </a:lnTo>
                  <a:lnTo>
                    <a:pt x="807844" y="557388"/>
                  </a:lnTo>
                  <a:lnTo>
                    <a:pt x="821113" y="512385"/>
                  </a:lnTo>
                  <a:lnTo>
                    <a:pt x="829304" y="465423"/>
                  </a:lnTo>
                  <a:lnTo>
                    <a:pt x="832103" y="416814"/>
                  </a:lnTo>
                  <a:lnTo>
                    <a:pt x="829304" y="368195"/>
                  </a:lnTo>
                  <a:lnTo>
                    <a:pt x="821113" y="321226"/>
                  </a:lnTo>
                  <a:lnTo>
                    <a:pt x="807844" y="276219"/>
                  </a:lnTo>
                  <a:lnTo>
                    <a:pt x="789809" y="233487"/>
                  </a:lnTo>
                  <a:lnTo>
                    <a:pt x="767320" y="193342"/>
                  </a:lnTo>
                  <a:lnTo>
                    <a:pt x="740690" y="156096"/>
                  </a:lnTo>
                  <a:lnTo>
                    <a:pt x="710231" y="122062"/>
                  </a:lnTo>
                  <a:lnTo>
                    <a:pt x="676256" y="91553"/>
                  </a:lnTo>
                  <a:lnTo>
                    <a:pt x="639076" y="64880"/>
                  </a:lnTo>
                  <a:lnTo>
                    <a:pt x="599005" y="42356"/>
                  </a:lnTo>
                  <a:lnTo>
                    <a:pt x="556354" y="24294"/>
                  </a:lnTo>
                  <a:lnTo>
                    <a:pt x="511437" y="11005"/>
                  </a:lnTo>
                  <a:lnTo>
                    <a:pt x="464565" y="2803"/>
                  </a:lnTo>
                  <a:lnTo>
                    <a:pt x="416051" y="0"/>
                  </a:lnTo>
                  <a:close/>
                </a:path>
              </a:pathLst>
            </a:custGeom>
            <a:solidFill>
              <a:srgbClr val="4E68E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38288" y="5237988"/>
              <a:ext cx="4555236" cy="83362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842375" y="5381955"/>
            <a:ext cx="2599690" cy="48831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310"/>
              </a:spcBef>
            </a:pPr>
            <a:r>
              <a:rPr dirty="0" sz="1600">
                <a:latin typeface="Trebuchet MS"/>
                <a:cs typeface="Trebuchet MS"/>
              </a:rPr>
              <a:t>Please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 spc="5">
                <a:latin typeface="Trebuchet MS"/>
                <a:cs typeface="Trebuchet MS"/>
              </a:rPr>
              <a:t>complete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the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 spc="20">
                <a:latin typeface="Trebuchet MS"/>
                <a:cs typeface="Trebuchet MS"/>
              </a:rPr>
              <a:t>session </a:t>
            </a:r>
            <a:r>
              <a:rPr dirty="0" sz="1600" spc="-470">
                <a:latin typeface="Trebuchet MS"/>
                <a:cs typeface="Trebuchet MS"/>
              </a:rPr>
              <a:t> </a:t>
            </a:r>
            <a:r>
              <a:rPr dirty="0" sz="1600" spc="10">
                <a:latin typeface="Trebuchet MS"/>
                <a:cs typeface="Trebuchet MS"/>
              </a:rPr>
              <a:t>survey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 spc="5">
                <a:latin typeface="Trebuchet MS"/>
                <a:cs typeface="Trebuchet MS"/>
              </a:rPr>
              <a:t>in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the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 spc="25" b="1">
                <a:latin typeface="Trebuchet MS"/>
                <a:cs typeface="Trebuchet MS"/>
              </a:rPr>
              <a:t>mobile</a:t>
            </a:r>
            <a:r>
              <a:rPr dirty="0" sz="1600" spc="-45" b="1">
                <a:latin typeface="Trebuchet MS"/>
                <a:cs typeface="Trebuchet MS"/>
              </a:rPr>
              <a:t> </a:t>
            </a:r>
            <a:r>
              <a:rPr dirty="0" sz="1600" spc="35" b="1">
                <a:latin typeface="Trebuchet MS"/>
                <a:cs typeface="Trebuchet MS"/>
              </a:rPr>
              <a:t>app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689697" y="5429512"/>
            <a:ext cx="838200" cy="450850"/>
            <a:chOff x="7689697" y="5429512"/>
            <a:chExt cx="838200" cy="450850"/>
          </a:xfrm>
        </p:grpSpPr>
        <p:sp>
          <p:nvSpPr>
            <p:cNvPr id="8" name="object 8"/>
            <p:cNvSpPr/>
            <p:nvPr/>
          </p:nvSpPr>
          <p:spPr>
            <a:xfrm>
              <a:off x="7696020" y="5435835"/>
              <a:ext cx="825500" cy="438150"/>
            </a:xfrm>
            <a:custGeom>
              <a:avLst/>
              <a:gdLst/>
              <a:ahLst/>
              <a:cxnLst/>
              <a:rect l="l" t="t" r="r" b="b"/>
              <a:pathLst>
                <a:path w="825500" h="438150">
                  <a:moveTo>
                    <a:pt x="96552" y="73642"/>
                  </a:moveTo>
                  <a:lnTo>
                    <a:pt x="109636" y="100127"/>
                  </a:lnTo>
                  <a:lnTo>
                    <a:pt x="138803" y="104348"/>
                  </a:lnTo>
                  <a:lnTo>
                    <a:pt x="117704" y="124933"/>
                  </a:lnTo>
                  <a:lnTo>
                    <a:pt x="122668" y="153960"/>
                  </a:lnTo>
                  <a:lnTo>
                    <a:pt x="96552" y="140265"/>
                  </a:lnTo>
                  <a:lnTo>
                    <a:pt x="70436" y="153960"/>
                  </a:lnTo>
                  <a:lnTo>
                    <a:pt x="75452" y="124933"/>
                  </a:lnTo>
                  <a:lnTo>
                    <a:pt x="54301" y="104348"/>
                  </a:lnTo>
                  <a:lnTo>
                    <a:pt x="83520" y="100127"/>
                  </a:lnTo>
                  <a:lnTo>
                    <a:pt x="96552" y="73642"/>
                  </a:lnTo>
                  <a:close/>
                </a:path>
                <a:path w="825500" h="438150">
                  <a:moveTo>
                    <a:pt x="206705" y="73642"/>
                  </a:moveTo>
                  <a:lnTo>
                    <a:pt x="219738" y="100127"/>
                  </a:lnTo>
                  <a:lnTo>
                    <a:pt x="248957" y="104348"/>
                  </a:lnTo>
                  <a:lnTo>
                    <a:pt x="227805" y="124933"/>
                  </a:lnTo>
                  <a:lnTo>
                    <a:pt x="232822" y="153960"/>
                  </a:lnTo>
                  <a:lnTo>
                    <a:pt x="206706" y="140265"/>
                  </a:lnTo>
                  <a:lnTo>
                    <a:pt x="180589" y="153960"/>
                  </a:lnTo>
                  <a:lnTo>
                    <a:pt x="185554" y="124933"/>
                  </a:lnTo>
                  <a:lnTo>
                    <a:pt x="164454" y="104348"/>
                  </a:lnTo>
                  <a:lnTo>
                    <a:pt x="193622" y="100127"/>
                  </a:lnTo>
                  <a:lnTo>
                    <a:pt x="206705" y="73642"/>
                  </a:lnTo>
                  <a:close/>
                </a:path>
                <a:path w="825500" h="438150">
                  <a:moveTo>
                    <a:pt x="315514" y="73642"/>
                  </a:moveTo>
                  <a:lnTo>
                    <a:pt x="328581" y="100127"/>
                  </a:lnTo>
                  <a:lnTo>
                    <a:pt x="357757" y="104348"/>
                  </a:lnTo>
                  <a:lnTo>
                    <a:pt x="336683" y="124933"/>
                  </a:lnTo>
                  <a:lnTo>
                    <a:pt x="341639" y="153960"/>
                  </a:lnTo>
                  <a:lnTo>
                    <a:pt x="315514" y="140265"/>
                  </a:lnTo>
                  <a:lnTo>
                    <a:pt x="289450" y="153960"/>
                  </a:lnTo>
                  <a:lnTo>
                    <a:pt x="294415" y="124933"/>
                  </a:lnTo>
                  <a:lnTo>
                    <a:pt x="273315" y="104348"/>
                  </a:lnTo>
                  <a:lnTo>
                    <a:pt x="302482" y="100127"/>
                  </a:lnTo>
                  <a:lnTo>
                    <a:pt x="315514" y="73642"/>
                  </a:lnTo>
                  <a:close/>
                </a:path>
                <a:path w="825500" h="438150">
                  <a:moveTo>
                    <a:pt x="426323" y="73642"/>
                  </a:moveTo>
                  <a:lnTo>
                    <a:pt x="439381" y="100127"/>
                  </a:lnTo>
                  <a:lnTo>
                    <a:pt x="468600" y="104348"/>
                  </a:lnTo>
                  <a:lnTo>
                    <a:pt x="447440" y="124933"/>
                  </a:lnTo>
                  <a:lnTo>
                    <a:pt x="452439" y="153960"/>
                  </a:lnTo>
                  <a:lnTo>
                    <a:pt x="426323" y="140265"/>
                  </a:lnTo>
                  <a:lnTo>
                    <a:pt x="400207" y="153960"/>
                  </a:lnTo>
                  <a:lnTo>
                    <a:pt x="405206" y="124933"/>
                  </a:lnTo>
                  <a:lnTo>
                    <a:pt x="384089" y="104348"/>
                  </a:lnTo>
                  <a:lnTo>
                    <a:pt x="413308" y="100127"/>
                  </a:lnTo>
                  <a:lnTo>
                    <a:pt x="426323" y="73642"/>
                  </a:lnTo>
                  <a:close/>
                </a:path>
                <a:path w="825500" h="438150">
                  <a:moveTo>
                    <a:pt x="536908" y="73642"/>
                  </a:moveTo>
                  <a:lnTo>
                    <a:pt x="550009" y="100127"/>
                  </a:lnTo>
                  <a:lnTo>
                    <a:pt x="579142" y="104348"/>
                  </a:lnTo>
                  <a:lnTo>
                    <a:pt x="558068" y="124933"/>
                  </a:lnTo>
                  <a:lnTo>
                    <a:pt x="563024" y="153960"/>
                  </a:lnTo>
                  <a:lnTo>
                    <a:pt x="536908" y="140265"/>
                  </a:lnTo>
                  <a:lnTo>
                    <a:pt x="510791" y="153960"/>
                  </a:lnTo>
                  <a:lnTo>
                    <a:pt x="515790" y="124933"/>
                  </a:lnTo>
                  <a:lnTo>
                    <a:pt x="494673" y="104348"/>
                  </a:lnTo>
                  <a:lnTo>
                    <a:pt x="523893" y="100127"/>
                  </a:lnTo>
                  <a:lnTo>
                    <a:pt x="536908" y="73642"/>
                  </a:lnTo>
                  <a:close/>
                </a:path>
                <a:path w="825500" h="438150">
                  <a:moveTo>
                    <a:pt x="149870" y="0"/>
                  </a:moveTo>
                  <a:lnTo>
                    <a:pt x="611377" y="0"/>
                  </a:lnTo>
                  <a:lnTo>
                    <a:pt x="619188" y="1604"/>
                  </a:lnTo>
                  <a:lnTo>
                    <a:pt x="625572" y="5921"/>
                  </a:lnTo>
                  <a:lnTo>
                    <a:pt x="629880" y="12306"/>
                  </a:lnTo>
                  <a:lnTo>
                    <a:pt x="631460" y="20111"/>
                  </a:lnTo>
                  <a:lnTo>
                    <a:pt x="631460" y="128637"/>
                  </a:lnTo>
                </a:path>
                <a:path w="825500" h="438150">
                  <a:moveTo>
                    <a:pt x="74521" y="0"/>
                  </a:moveTo>
                  <a:lnTo>
                    <a:pt x="130063" y="0"/>
                  </a:lnTo>
                </a:path>
                <a:path w="825500" h="438150">
                  <a:moveTo>
                    <a:pt x="323884" y="234966"/>
                  </a:moveTo>
                  <a:lnTo>
                    <a:pt x="20117" y="234966"/>
                  </a:lnTo>
                  <a:lnTo>
                    <a:pt x="12296" y="233362"/>
                  </a:lnTo>
                  <a:lnTo>
                    <a:pt x="5908" y="229045"/>
                  </a:lnTo>
                  <a:lnTo>
                    <a:pt x="1595" y="222660"/>
                  </a:lnTo>
                  <a:lnTo>
                    <a:pt x="0" y="214855"/>
                  </a:lnTo>
                  <a:lnTo>
                    <a:pt x="0" y="20111"/>
                  </a:lnTo>
                  <a:lnTo>
                    <a:pt x="1595" y="12306"/>
                  </a:lnTo>
                  <a:lnTo>
                    <a:pt x="5908" y="5921"/>
                  </a:lnTo>
                  <a:lnTo>
                    <a:pt x="12296" y="1604"/>
                  </a:lnTo>
                  <a:lnTo>
                    <a:pt x="20117" y="0"/>
                  </a:lnTo>
                  <a:lnTo>
                    <a:pt x="54301" y="0"/>
                  </a:lnTo>
                </a:path>
                <a:path w="825500" h="438150">
                  <a:moveTo>
                    <a:pt x="398009" y="234966"/>
                  </a:moveTo>
                  <a:lnTo>
                    <a:pt x="346337" y="234966"/>
                  </a:lnTo>
                </a:path>
                <a:path w="825500" h="438150">
                  <a:moveTo>
                    <a:pt x="414860" y="236000"/>
                  </a:moveTo>
                  <a:lnTo>
                    <a:pt x="534796" y="236000"/>
                  </a:lnTo>
                  <a:lnTo>
                    <a:pt x="534796" y="437845"/>
                  </a:lnTo>
                  <a:lnTo>
                    <a:pt x="276211" y="437845"/>
                  </a:lnTo>
                </a:path>
                <a:path w="825500" h="438150">
                  <a:moveTo>
                    <a:pt x="561214" y="236000"/>
                  </a:moveTo>
                  <a:lnTo>
                    <a:pt x="569813" y="235145"/>
                  </a:lnTo>
                  <a:lnTo>
                    <a:pt x="578005" y="232646"/>
                  </a:lnTo>
                  <a:lnTo>
                    <a:pt x="648871" y="166578"/>
                  </a:lnTo>
                  <a:lnTo>
                    <a:pt x="675548" y="108525"/>
                  </a:lnTo>
                  <a:lnTo>
                    <a:pt x="678521" y="101549"/>
                  </a:lnTo>
                  <a:lnTo>
                    <a:pt x="685373" y="96984"/>
                  </a:lnTo>
                  <a:lnTo>
                    <a:pt x="693001" y="96984"/>
                  </a:lnTo>
                  <a:lnTo>
                    <a:pt x="702838" y="98965"/>
                  </a:lnTo>
                  <a:lnTo>
                    <a:pt x="710865" y="104369"/>
                  </a:lnTo>
                  <a:lnTo>
                    <a:pt x="716273" y="112390"/>
                  </a:lnTo>
                  <a:lnTo>
                    <a:pt x="718256" y="122220"/>
                  </a:lnTo>
                  <a:lnTo>
                    <a:pt x="717369" y="131793"/>
                  </a:lnTo>
                  <a:lnTo>
                    <a:pt x="716009" y="141309"/>
                  </a:lnTo>
                  <a:lnTo>
                    <a:pt x="714189" y="150744"/>
                  </a:lnTo>
                  <a:lnTo>
                    <a:pt x="711921" y="160075"/>
                  </a:lnTo>
                  <a:lnTo>
                    <a:pt x="682702" y="224372"/>
                  </a:lnTo>
                  <a:lnTo>
                    <a:pt x="681323" y="227430"/>
                  </a:lnTo>
                  <a:lnTo>
                    <a:pt x="681969" y="231047"/>
                  </a:lnTo>
                  <a:lnTo>
                    <a:pt x="684339" y="233416"/>
                  </a:lnTo>
                  <a:lnTo>
                    <a:pt x="685848" y="234923"/>
                  </a:lnTo>
                  <a:lnTo>
                    <a:pt x="687916" y="235784"/>
                  </a:lnTo>
                  <a:lnTo>
                    <a:pt x="690028" y="235784"/>
                  </a:lnTo>
                  <a:lnTo>
                    <a:pt x="786994" y="235784"/>
                  </a:lnTo>
                  <a:lnTo>
                    <a:pt x="812473" y="265760"/>
                  </a:lnTo>
                  <a:lnTo>
                    <a:pt x="808838" y="274743"/>
                  </a:lnTo>
                  <a:lnTo>
                    <a:pt x="802093" y="281699"/>
                  </a:lnTo>
                  <a:lnTo>
                    <a:pt x="792855" y="285655"/>
                  </a:lnTo>
                  <a:lnTo>
                    <a:pt x="791174" y="286042"/>
                  </a:lnTo>
                  <a:lnTo>
                    <a:pt x="789407" y="286214"/>
                  </a:lnTo>
                  <a:lnTo>
                    <a:pt x="787684" y="286214"/>
                  </a:lnTo>
                  <a:lnTo>
                    <a:pt x="799664" y="286214"/>
                  </a:lnTo>
                  <a:lnTo>
                    <a:pt x="825094" y="316242"/>
                  </a:lnTo>
                  <a:lnTo>
                    <a:pt x="821449" y="325227"/>
                  </a:lnTo>
                  <a:lnTo>
                    <a:pt x="814702" y="332189"/>
                  </a:lnTo>
                  <a:lnTo>
                    <a:pt x="805482" y="336166"/>
                  </a:lnTo>
                  <a:lnTo>
                    <a:pt x="803802" y="336524"/>
                  </a:lnTo>
                  <a:lnTo>
                    <a:pt x="802035" y="336709"/>
                  </a:lnTo>
                  <a:lnTo>
                    <a:pt x="800311" y="336709"/>
                  </a:lnTo>
                  <a:lnTo>
                    <a:pt x="787684" y="336709"/>
                  </a:lnTo>
                  <a:lnTo>
                    <a:pt x="812938" y="363746"/>
                  </a:lnTo>
                  <a:lnTo>
                    <a:pt x="812766" y="365490"/>
                  </a:lnTo>
                  <a:lnTo>
                    <a:pt x="786994" y="387148"/>
                  </a:lnTo>
                  <a:lnTo>
                    <a:pt x="775057" y="387148"/>
                  </a:lnTo>
                  <a:lnTo>
                    <a:pt x="784899" y="389143"/>
                  </a:lnTo>
                  <a:lnTo>
                    <a:pt x="792936" y="394567"/>
                  </a:lnTo>
                  <a:lnTo>
                    <a:pt x="798347" y="402605"/>
                  </a:lnTo>
                  <a:lnTo>
                    <a:pt x="800311" y="412444"/>
                  </a:lnTo>
                  <a:lnTo>
                    <a:pt x="800311" y="414184"/>
                  </a:lnTo>
                  <a:lnTo>
                    <a:pt x="800138" y="415928"/>
                  </a:lnTo>
                  <a:lnTo>
                    <a:pt x="624824" y="437638"/>
                  </a:lnTo>
                  <a:lnTo>
                    <a:pt x="617903" y="437229"/>
                  </a:lnTo>
                  <a:lnTo>
                    <a:pt x="611092" y="436031"/>
                  </a:lnTo>
                  <a:lnTo>
                    <a:pt x="604467" y="434061"/>
                  </a:lnTo>
                  <a:lnTo>
                    <a:pt x="598104" y="431333"/>
                  </a:lnTo>
                  <a:lnTo>
                    <a:pt x="591723" y="428584"/>
                  </a:lnTo>
                  <a:lnTo>
                    <a:pt x="585095" y="426606"/>
                  </a:lnTo>
                  <a:lnTo>
                    <a:pt x="578281" y="425416"/>
                  </a:lnTo>
                  <a:lnTo>
                    <a:pt x="571341" y="425028"/>
                  </a:lnTo>
                  <a:lnTo>
                    <a:pt x="566558" y="425028"/>
                  </a:lnTo>
                </a:path>
                <a:path w="825500" h="438150">
                  <a:moveTo>
                    <a:pt x="515877" y="412625"/>
                  </a:moveTo>
                  <a:lnTo>
                    <a:pt x="503250" y="412625"/>
                  </a:lnTo>
                </a:path>
                <a:path w="825500" h="438150">
                  <a:moveTo>
                    <a:pt x="490623" y="412625"/>
                  </a:moveTo>
                  <a:lnTo>
                    <a:pt x="477995" y="412625"/>
                  </a:lnTo>
                </a:path>
                <a:path w="825500" h="438150">
                  <a:moveTo>
                    <a:pt x="446406" y="236000"/>
                  </a:moveTo>
                  <a:lnTo>
                    <a:pt x="446406" y="437845"/>
                  </a:lnTo>
                </a:path>
              </a:pathLst>
            </a:custGeom>
            <a:ln w="126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1576" y="5665510"/>
              <a:ext cx="102127" cy="21449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61899" y="3492607"/>
            <a:ext cx="2644140" cy="953769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Chris</a:t>
            </a:r>
            <a:r>
              <a:rPr dirty="0" sz="20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Trebuchet MS"/>
                <a:cs typeface="Trebuchet MS"/>
              </a:rPr>
              <a:t>Casey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ts val="1730"/>
              </a:lnSpc>
              <a:spcBef>
                <a:spcPts val="770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linkedin.com/in/chris-casey- </a:t>
            </a:r>
            <a:r>
              <a:rPr dirty="0" sz="1600" spc="-4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75">
                <a:solidFill>
                  <a:srgbClr val="FFFFFF"/>
                </a:solidFill>
                <a:latin typeface="Trebuchet MS"/>
                <a:cs typeface="Trebuchet MS"/>
              </a:rPr>
              <a:t>39359628/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284591" y="3492607"/>
            <a:ext cx="3166110" cy="73469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2000" spc="65">
                <a:solidFill>
                  <a:srgbClr val="FFFFFF"/>
                </a:solidFill>
                <a:latin typeface="Trebuchet MS"/>
                <a:cs typeface="Trebuchet MS"/>
              </a:rPr>
              <a:t>Anna</a:t>
            </a:r>
            <a:r>
              <a:rPr dirty="0" sz="20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35">
                <a:solidFill>
                  <a:srgbClr val="FFFFFF"/>
                </a:solidFill>
                <a:latin typeface="Trebuchet MS"/>
                <a:cs typeface="Trebuchet MS"/>
              </a:rPr>
              <a:t>Whitehouse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linke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in.</a:t>
            </a:r>
            <a:r>
              <a:rPr dirty="0" sz="1600" spc="-7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om/i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600" spc="-4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hi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600" spc="7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600" spc="3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600" spc="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6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600" spc="5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600" spc="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-9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70984" y="3437895"/>
            <a:ext cx="3539490" cy="1045844"/>
          </a:xfrm>
          <a:prstGeom prst="rect">
            <a:avLst/>
          </a:prstGeom>
        </p:spPr>
        <p:txBody>
          <a:bodyPr wrap="square" lIns="0" tIns="1530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sz="2000" spc="80">
                <a:solidFill>
                  <a:srgbClr val="FFFFFF"/>
                </a:solidFill>
                <a:latin typeface="Trebuchet MS"/>
                <a:cs typeface="Trebuchet MS"/>
              </a:rPr>
              <a:t>Nghi</a:t>
            </a:r>
            <a:r>
              <a:rPr dirty="0" sz="20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105">
                <a:solidFill>
                  <a:srgbClr val="FFFFFF"/>
                </a:solidFill>
                <a:latin typeface="Trebuchet MS"/>
                <a:cs typeface="Trebuchet MS"/>
              </a:rPr>
              <a:t>Ho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1825"/>
              </a:lnSpc>
              <a:spcBef>
                <a:spcPts val="875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https://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  <a:hlinkClick r:id="rId4"/>
              </a:rPr>
              <a:t>www.linkedin.com/in/nghiho/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ts val="1825"/>
              </a:lnSpc>
            </a:pP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?locale=pl_PL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183705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14"/>
              <a:t>Ag</a:t>
            </a:r>
            <a:r>
              <a:rPr dirty="0" spc="105"/>
              <a:t>e</a:t>
            </a:r>
            <a:r>
              <a:rPr dirty="0" spc="85"/>
              <a:t>nda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54100" marR="652145">
              <a:lnSpc>
                <a:spcPct val="152500"/>
              </a:lnSpc>
              <a:spcBef>
                <a:spcPts val="100"/>
              </a:spcBef>
            </a:pPr>
            <a:r>
              <a:rPr dirty="0" spc="-45"/>
              <a:t>Overview</a:t>
            </a:r>
            <a:r>
              <a:rPr dirty="0" spc="-45" b="0">
                <a:latin typeface="Trebuchet MS"/>
                <a:cs typeface="Trebuchet MS"/>
              </a:rPr>
              <a:t>:</a:t>
            </a:r>
            <a:r>
              <a:rPr dirty="0" spc="-165" b="0">
                <a:latin typeface="Trebuchet MS"/>
                <a:cs typeface="Trebuchet MS"/>
              </a:rPr>
              <a:t> </a:t>
            </a:r>
            <a:r>
              <a:rPr dirty="0" spc="60" b="0">
                <a:latin typeface="Trebuchet MS"/>
                <a:cs typeface="Trebuchet MS"/>
              </a:rPr>
              <a:t>Data</a:t>
            </a:r>
            <a:r>
              <a:rPr dirty="0" spc="-140" b="0">
                <a:latin typeface="Trebuchet MS"/>
                <a:cs typeface="Trebuchet MS"/>
              </a:rPr>
              <a:t> </a:t>
            </a:r>
            <a:r>
              <a:rPr dirty="0" spc="110" b="0">
                <a:latin typeface="Trebuchet MS"/>
                <a:cs typeface="Trebuchet MS"/>
              </a:rPr>
              <a:t>mesh</a:t>
            </a:r>
            <a:r>
              <a:rPr dirty="0" spc="-160" b="0">
                <a:latin typeface="Trebuchet MS"/>
                <a:cs typeface="Trebuchet MS"/>
              </a:rPr>
              <a:t> </a:t>
            </a:r>
            <a:r>
              <a:rPr dirty="0" spc="-40" b="0">
                <a:latin typeface="Trebuchet MS"/>
                <a:cs typeface="Trebuchet MS"/>
              </a:rPr>
              <a:t>architecture </a:t>
            </a:r>
            <a:r>
              <a:rPr dirty="0" spc="-1190" b="0">
                <a:latin typeface="Trebuchet MS"/>
                <a:cs typeface="Trebuchet MS"/>
              </a:rPr>
              <a:t> </a:t>
            </a:r>
            <a:r>
              <a:rPr dirty="0" spc="60"/>
              <a:t>New </a:t>
            </a:r>
            <a:r>
              <a:rPr dirty="0" spc="35"/>
              <a:t>launch </a:t>
            </a:r>
            <a:r>
              <a:rPr dirty="0" spc="25"/>
              <a:t>announcements </a:t>
            </a:r>
            <a:r>
              <a:rPr dirty="0" spc="30"/>
              <a:t> </a:t>
            </a:r>
            <a:r>
              <a:rPr dirty="0"/>
              <a:t>Gilead’s</a:t>
            </a:r>
            <a:r>
              <a:rPr dirty="0" spc="-145"/>
              <a:t> </a:t>
            </a:r>
            <a:r>
              <a:rPr dirty="0" spc="50"/>
              <a:t>data</a:t>
            </a:r>
            <a:r>
              <a:rPr dirty="0" spc="-160"/>
              <a:t> </a:t>
            </a:r>
            <a:r>
              <a:rPr dirty="0" spc="55"/>
              <a:t>mesh</a:t>
            </a:r>
          </a:p>
          <a:p>
            <a:pPr marL="1054100">
              <a:lnSpc>
                <a:spcPct val="100000"/>
              </a:lnSpc>
              <a:spcBef>
                <a:spcPts val="2520"/>
              </a:spcBef>
            </a:pPr>
            <a:r>
              <a:rPr dirty="0" spc="30"/>
              <a:t>Whiteboarding</a:t>
            </a:r>
            <a:r>
              <a:rPr dirty="0" spc="30" b="0">
                <a:latin typeface="Trebuchet MS"/>
                <a:cs typeface="Trebuchet MS"/>
              </a:rPr>
              <a:t>:</a:t>
            </a:r>
            <a:r>
              <a:rPr dirty="0" spc="-140" b="0">
                <a:latin typeface="Trebuchet MS"/>
                <a:cs typeface="Trebuchet MS"/>
              </a:rPr>
              <a:t> </a:t>
            </a:r>
            <a:r>
              <a:rPr dirty="0" spc="-30" b="0">
                <a:latin typeface="Trebuchet MS"/>
                <a:cs typeface="Trebuchet MS"/>
              </a:rPr>
              <a:t>Architect</a:t>
            </a:r>
            <a:r>
              <a:rPr dirty="0" spc="-150" b="0">
                <a:latin typeface="Trebuchet MS"/>
                <a:cs typeface="Trebuchet MS"/>
              </a:rPr>
              <a:t> </a:t>
            </a:r>
            <a:r>
              <a:rPr dirty="0" spc="-90" b="0">
                <a:latin typeface="Trebuchet MS"/>
                <a:cs typeface="Trebuchet MS"/>
              </a:rPr>
              <a:t>it</a:t>
            </a:r>
            <a:r>
              <a:rPr dirty="0" spc="-145" b="0">
                <a:latin typeface="Trebuchet MS"/>
                <a:cs typeface="Trebuchet MS"/>
              </a:rPr>
              <a:t> </a:t>
            </a:r>
            <a:r>
              <a:rPr dirty="0" spc="40" b="0">
                <a:latin typeface="Trebuchet MS"/>
                <a:cs typeface="Trebuchet MS"/>
              </a:rPr>
              <a:t>together</a:t>
            </a:r>
          </a:p>
          <a:p>
            <a:pPr marL="1054100">
              <a:lnSpc>
                <a:spcPct val="100000"/>
              </a:lnSpc>
              <a:spcBef>
                <a:spcPts val="2520"/>
              </a:spcBef>
            </a:pPr>
            <a:r>
              <a:rPr dirty="0" spc="70"/>
              <a:t>Call</a:t>
            </a:r>
            <a:r>
              <a:rPr dirty="0" spc="-160"/>
              <a:t> </a:t>
            </a:r>
            <a:r>
              <a:rPr dirty="0" spc="45"/>
              <a:t>to</a:t>
            </a:r>
            <a:r>
              <a:rPr dirty="0" spc="-175"/>
              <a:t> </a:t>
            </a:r>
            <a:r>
              <a:rPr dirty="0" spc="5"/>
              <a:t>action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45463" y="1424939"/>
            <a:ext cx="965200" cy="4537075"/>
            <a:chOff x="1045463" y="1424939"/>
            <a:chExt cx="965200" cy="45370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131" y="1424939"/>
              <a:ext cx="954024" cy="9540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0035" y="3243072"/>
              <a:ext cx="954024" cy="9555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5463" y="4130039"/>
              <a:ext cx="955548" cy="9555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3083" y="2298191"/>
              <a:ext cx="954024" cy="95554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6131" y="5007863"/>
              <a:ext cx="954024" cy="95402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335" y="6412991"/>
              <a:ext cx="403860" cy="2286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9636" y="2971622"/>
            <a:ext cx="496443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10"/>
              <a:t>Tell</a:t>
            </a:r>
            <a:r>
              <a:rPr dirty="0" sz="4800" spc="-210"/>
              <a:t> </a:t>
            </a:r>
            <a:r>
              <a:rPr dirty="0" sz="4800" spc="55"/>
              <a:t>us</a:t>
            </a:r>
            <a:r>
              <a:rPr dirty="0" sz="4800" spc="-204"/>
              <a:t> </a:t>
            </a:r>
            <a:r>
              <a:rPr dirty="0" sz="4800" spc="75"/>
              <a:t>about</a:t>
            </a:r>
            <a:r>
              <a:rPr dirty="0" sz="4800" spc="-210"/>
              <a:t> </a:t>
            </a:r>
            <a:r>
              <a:rPr dirty="0" sz="4800" spc="65"/>
              <a:t>you</a:t>
            </a:r>
            <a:endParaRPr sz="4800"/>
          </a:p>
        </p:txBody>
      </p:sp>
      <p:sp>
        <p:nvSpPr>
          <p:cNvPr id="6" name="object 6"/>
          <p:cNvSpPr txBox="1"/>
          <p:nvPr/>
        </p:nvSpPr>
        <p:spPr>
          <a:xfrm>
            <a:off x="1125016" y="6471766"/>
            <a:ext cx="2816225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97345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90"/>
              <a:t>Data</a:t>
            </a:r>
            <a:r>
              <a:rPr dirty="0" spc="-165"/>
              <a:t> </a:t>
            </a:r>
            <a:r>
              <a:rPr dirty="0" spc="-55"/>
              <a:t>architecture</a:t>
            </a:r>
            <a:r>
              <a:rPr dirty="0" spc="-160"/>
              <a:t> </a:t>
            </a:r>
            <a:r>
              <a:rPr dirty="0" spc="525"/>
              <a:t>–</a:t>
            </a:r>
            <a:r>
              <a:rPr dirty="0" spc="-180"/>
              <a:t> </a:t>
            </a:r>
            <a:r>
              <a:rPr dirty="0" spc="40"/>
              <a:t>Decentralized/Siloed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8300" y="982217"/>
            <a:ext cx="57251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 b="1">
                <a:solidFill>
                  <a:srgbClr val="30C7FF"/>
                </a:solidFill>
                <a:latin typeface="Trebuchet MS"/>
                <a:cs typeface="Trebuchet MS"/>
              </a:rPr>
              <a:t>L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40" b="1">
                <a:solidFill>
                  <a:srgbClr val="30C7FF"/>
                </a:solidFill>
                <a:latin typeface="Trebuchet MS"/>
                <a:cs typeface="Trebuchet MS"/>
              </a:rPr>
              <a:t>M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 </a:t>
            </a:r>
            <a:r>
              <a:rPr dirty="0" sz="1200" spc="10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0" b="1">
                <a:solidFill>
                  <a:srgbClr val="30C7FF"/>
                </a:solidFill>
                <a:latin typeface="Trebuchet MS"/>
                <a:cs typeface="Trebuchet MS"/>
              </a:rPr>
              <a:t>B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55" b="1">
                <a:solidFill>
                  <a:srgbClr val="30C7FF"/>
                </a:solidFill>
                <a:latin typeface="Trebuchet MS"/>
                <a:cs typeface="Trebuchet MS"/>
              </a:rPr>
              <a:t>U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30C7FF"/>
                </a:solidFill>
                <a:latin typeface="Trebuchet MS"/>
                <a:cs typeface="Trebuchet MS"/>
              </a:rPr>
              <a:t>N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30C7FF"/>
                </a:solidFill>
                <a:latin typeface="Trebuchet MS"/>
                <a:cs typeface="Trebuchet MS"/>
              </a:rPr>
              <a:t>E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 </a:t>
            </a:r>
            <a:r>
              <a:rPr dirty="0" sz="1200" spc="10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G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15" b="1">
                <a:solidFill>
                  <a:srgbClr val="30C7FF"/>
                </a:solidFill>
                <a:latin typeface="Trebuchet MS"/>
                <a:cs typeface="Trebuchet MS"/>
              </a:rPr>
              <a:t>L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20" b="1">
                <a:solidFill>
                  <a:srgbClr val="30C7FF"/>
                </a:solidFill>
                <a:latin typeface="Trebuchet MS"/>
                <a:cs typeface="Trebuchet MS"/>
              </a:rPr>
              <a:t>Y </a:t>
            </a:r>
            <a:r>
              <a:rPr dirty="0" sz="1200" spc="15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30C7FF"/>
                </a:solidFill>
                <a:latin typeface="Trebuchet MS"/>
                <a:cs typeface="Trebuchet MS"/>
              </a:rPr>
              <a:t>N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0" b="1">
                <a:solidFill>
                  <a:srgbClr val="30C7FF"/>
                </a:solidFill>
                <a:latin typeface="Trebuchet MS"/>
                <a:cs typeface="Trebuchet MS"/>
              </a:rPr>
              <a:t>D </a:t>
            </a:r>
            <a:r>
              <a:rPr dirty="0" sz="1200" spc="10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60" b="1">
                <a:solidFill>
                  <a:srgbClr val="30C7FF"/>
                </a:solidFill>
                <a:latin typeface="Trebuchet MS"/>
                <a:cs typeface="Trebuchet MS"/>
              </a:rPr>
              <a:t>H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40" b="1">
                <a:solidFill>
                  <a:srgbClr val="30C7FF"/>
                </a:solidFill>
                <a:latin typeface="Trebuchet MS"/>
                <a:cs typeface="Trebuchet MS"/>
              </a:rPr>
              <a:t>M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P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30C7FF"/>
                </a:solidFill>
                <a:latin typeface="Trebuchet MS"/>
                <a:cs typeface="Trebuchet MS"/>
              </a:rPr>
              <a:t>E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0" b="1">
                <a:solidFill>
                  <a:srgbClr val="30C7FF"/>
                </a:solidFill>
                <a:latin typeface="Trebuchet MS"/>
                <a:cs typeface="Trebuchet MS"/>
              </a:rPr>
              <a:t>R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</a:t>
            </a:r>
            <a:r>
              <a:rPr dirty="0" sz="1200" spc="51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30C7FF"/>
                </a:solidFill>
                <a:latin typeface="Trebuchet MS"/>
                <a:cs typeface="Trebuchet MS"/>
              </a:rPr>
              <a:t>N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30C7FF"/>
                </a:solidFill>
                <a:latin typeface="Trebuchet MS"/>
                <a:cs typeface="Trebuchet MS"/>
              </a:rPr>
              <a:t>N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10" b="1">
                <a:solidFill>
                  <a:srgbClr val="30C7FF"/>
                </a:solidFill>
                <a:latin typeface="Trebuchet MS"/>
                <a:cs typeface="Trebuchet MS"/>
              </a:rPr>
              <a:t>O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V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10" b="1">
                <a:solidFill>
                  <a:srgbClr val="30C7FF"/>
                </a:solidFill>
                <a:latin typeface="Trebuchet MS"/>
                <a:cs typeface="Trebuchet MS"/>
              </a:rPr>
              <a:t>O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30C7FF"/>
                </a:solidFill>
                <a:latin typeface="Trebuchet MS"/>
                <a:cs typeface="Trebuchet MS"/>
              </a:rPr>
              <a:t>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05821" y="3018282"/>
            <a:ext cx="1797050" cy="607060"/>
          </a:xfrm>
          <a:custGeom>
            <a:avLst/>
            <a:gdLst/>
            <a:ahLst/>
            <a:cxnLst/>
            <a:rect l="l" t="t" r="r" b="b"/>
            <a:pathLst>
              <a:path w="1797050" h="607060">
                <a:moveTo>
                  <a:pt x="0" y="101091"/>
                </a:moveTo>
                <a:lnTo>
                  <a:pt x="7937" y="61722"/>
                </a:lnTo>
                <a:lnTo>
                  <a:pt x="29591" y="29591"/>
                </a:lnTo>
                <a:lnTo>
                  <a:pt x="61722" y="7937"/>
                </a:lnTo>
                <a:lnTo>
                  <a:pt x="101092" y="0"/>
                </a:lnTo>
                <a:lnTo>
                  <a:pt x="1695703" y="0"/>
                </a:lnTo>
                <a:lnTo>
                  <a:pt x="1735074" y="7937"/>
                </a:lnTo>
                <a:lnTo>
                  <a:pt x="1767204" y="29590"/>
                </a:lnTo>
                <a:lnTo>
                  <a:pt x="1788858" y="61721"/>
                </a:lnTo>
                <a:lnTo>
                  <a:pt x="1796796" y="101091"/>
                </a:lnTo>
                <a:lnTo>
                  <a:pt x="1796796" y="505459"/>
                </a:lnTo>
                <a:lnTo>
                  <a:pt x="1788858" y="544829"/>
                </a:lnTo>
                <a:lnTo>
                  <a:pt x="1767204" y="576961"/>
                </a:lnTo>
                <a:lnTo>
                  <a:pt x="1735074" y="598614"/>
                </a:lnTo>
                <a:lnTo>
                  <a:pt x="1695703" y="606551"/>
                </a:lnTo>
                <a:lnTo>
                  <a:pt x="101092" y="606551"/>
                </a:lnTo>
                <a:lnTo>
                  <a:pt x="61722" y="598614"/>
                </a:lnTo>
                <a:lnTo>
                  <a:pt x="29591" y="576960"/>
                </a:lnTo>
                <a:lnTo>
                  <a:pt x="7937" y="544829"/>
                </a:lnTo>
                <a:lnTo>
                  <a:pt x="0" y="505459"/>
                </a:lnTo>
                <a:lnTo>
                  <a:pt x="0" y="101091"/>
                </a:lnTo>
                <a:close/>
              </a:path>
            </a:pathLst>
          </a:custGeom>
          <a:ln w="19050">
            <a:solidFill>
              <a:srgbClr val="77AC4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309097" y="3083813"/>
            <a:ext cx="123571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215900">
              <a:lnSpc>
                <a:spcPct val="100000"/>
              </a:lnSpc>
              <a:spcBef>
                <a:spcPts val="105"/>
              </a:spcBef>
            </a:pPr>
            <a:r>
              <a:rPr dirty="0" sz="1400" spc="50">
                <a:solidFill>
                  <a:srgbClr val="FFFFFF"/>
                </a:solidFill>
                <a:latin typeface="Trebuchet MS"/>
                <a:cs typeface="Trebuchet MS"/>
              </a:rPr>
              <a:t>Slow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ETL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befo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aly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47640" y="3223514"/>
            <a:ext cx="5224780" cy="778510"/>
            <a:chOff x="4747640" y="3223514"/>
            <a:chExt cx="5224780" cy="778510"/>
          </a:xfrm>
        </p:grpSpPr>
        <p:sp>
          <p:nvSpPr>
            <p:cNvPr id="7" name="object 7"/>
            <p:cNvSpPr/>
            <p:nvPr/>
          </p:nvSpPr>
          <p:spPr>
            <a:xfrm>
              <a:off x="8760713" y="3236214"/>
              <a:ext cx="1198880" cy="320040"/>
            </a:xfrm>
            <a:custGeom>
              <a:avLst/>
              <a:gdLst/>
              <a:ahLst/>
              <a:cxnLst/>
              <a:rect l="l" t="t" r="r" b="b"/>
              <a:pathLst>
                <a:path w="1198879" h="320039">
                  <a:moveTo>
                    <a:pt x="0" y="0"/>
                  </a:moveTo>
                  <a:lnTo>
                    <a:pt x="1019682" y="317373"/>
                  </a:lnTo>
                </a:path>
                <a:path w="1198879" h="320039">
                  <a:moveTo>
                    <a:pt x="1198499" y="320039"/>
                  </a:moveTo>
                  <a:lnTo>
                    <a:pt x="1019555" y="320039"/>
                  </a:lnTo>
                </a:path>
              </a:pathLst>
            </a:custGeom>
            <a:ln w="25400">
              <a:solidFill>
                <a:srgbClr val="77AC41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757165" y="3393186"/>
              <a:ext cx="1914525" cy="599440"/>
            </a:xfrm>
            <a:custGeom>
              <a:avLst/>
              <a:gdLst/>
              <a:ahLst/>
              <a:cxnLst/>
              <a:rect l="l" t="t" r="r" b="b"/>
              <a:pathLst>
                <a:path w="1914525" h="599439">
                  <a:moveTo>
                    <a:pt x="0" y="99822"/>
                  </a:moveTo>
                  <a:lnTo>
                    <a:pt x="7846" y="60971"/>
                  </a:lnTo>
                  <a:lnTo>
                    <a:pt x="29241" y="29241"/>
                  </a:lnTo>
                  <a:lnTo>
                    <a:pt x="60971" y="7846"/>
                  </a:lnTo>
                  <a:lnTo>
                    <a:pt x="99822" y="0"/>
                  </a:lnTo>
                  <a:lnTo>
                    <a:pt x="1814322" y="0"/>
                  </a:lnTo>
                  <a:lnTo>
                    <a:pt x="1853172" y="7846"/>
                  </a:lnTo>
                  <a:lnTo>
                    <a:pt x="1884902" y="29241"/>
                  </a:lnTo>
                  <a:lnTo>
                    <a:pt x="1906297" y="60971"/>
                  </a:lnTo>
                  <a:lnTo>
                    <a:pt x="1914143" y="99822"/>
                  </a:lnTo>
                  <a:lnTo>
                    <a:pt x="1914143" y="499109"/>
                  </a:lnTo>
                  <a:lnTo>
                    <a:pt x="1906297" y="537960"/>
                  </a:lnTo>
                  <a:lnTo>
                    <a:pt x="1884902" y="569690"/>
                  </a:lnTo>
                  <a:lnTo>
                    <a:pt x="1853172" y="591085"/>
                  </a:lnTo>
                  <a:lnTo>
                    <a:pt x="1814322" y="598932"/>
                  </a:lnTo>
                  <a:lnTo>
                    <a:pt x="99822" y="598932"/>
                  </a:lnTo>
                  <a:lnTo>
                    <a:pt x="60971" y="591085"/>
                  </a:lnTo>
                  <a:lnTo>
                    <a:pt x="29241" y="569690"/>
                  </a:lnTo>
                  <a:lnTo>
                    <a:pt x="7846" y="537960"/>
                  </a:lnTo>
                  <a:lnTo>
                    <a:pt x="0" y="499109"/>
                  </a:lnTo>
                  <a:lnTo>
                    <a:pt x="0" y="99822"/>
                  </a:lnTo>
                  <a:close/>
                </a:path>
              </a:pathLst>
            </a:custGeom>
            <a:ln w="19050">
              <a:solidFill>
                <a:srgbClr val="77AC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907026" y="3454400"/>
            <a:ext cx="161163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316865">
              <a:lnSpc>
                <a:spcPct val="100000"/>
              </a:lnSpc>
              <a:spcBef>
                <a:spcPts val="105"/>
              </a:spcBef>
            </a:pP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400" spc="15">
                <a:solidFill>
                  <a:srgbClr val="FFFFFF"/>
                </a:solidFill>
                <a:latin typeface="Trebuchet MS"/>
                <a:cs typeface="Trebuchet MS"/>
              </a:rPr>
              <a:t>silos 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&amp; 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propri</a:t>
            </a:r>
            <a:r>
              <a:rPr dirty="0" sz="1400" spc="-15">
                <a:solidFill>
                  <a:srgbClr val="FFFFFF"/>
                </a:solidFill>
                <a:latin typeface="Trebuchet MS"/>
                <a:cs typeface="Trebuchet MS"/>
              </a:rPr>
              <a:t>et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1400" spc="8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-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52369" y="1910537"/>
            <a:ext cx="29591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83584" y="1910537"/>
            <a:ext cx="34036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65">
                <a:solidFill>
                  <a:srgbClr val="FFFFFF"/>
                </a:solidFill>
                <a:latin typeface="Trebuchet MS"/>
                <a:cs typeface="Trebuchet MS"/>
              </a:rPr>
              <a:t>CRM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66234" y="1905127"/>
            <a:ext cx="2870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oB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390138" y="2469387"/>
            <a:ext cx="288290" cy="240029"/>
          </a:xfrm>
          <a:custGeom>
            <a:avLst/>
            <a:gdLst/>
            <a:ahLst/>
            <a:cxnLst/>
            <a:rect l="l" t="t" r="r" b="b"/>
            <a:pathLst>
              <a:path w="288289" h="240030">
                <a:moveTo>
                  <a:pt x="283718" y="45593"/>
                </a:moveTo>
                <a:lnTo>
                  <a:pt x="39712" y="45593"/>
                </a:lnTo>
                <a:lnTo>
                  <a:pt x="71501" y="17780"/>
                </a:lnTo>
                <a:lnTo>
                  <a:pt x="75565" y="14351"/>
                </a:lnTo>
                <a:lnTo>
                  <a:pt x="75946" y="8382"/>
                </a:lnTo>
                <a:lnTo>
                  <a:pt x="72390" y="4445"/>
                </a:lnTo>
                <a:lnTo>
                  <a:pt x="68961" y="381"/>
                </a:lnTo>
                <a:lnTo>
                  <a:pt x="62992" y="0"/>
                </a:lnTo>
                <a:lnTo>
                  <a:pt x="59055" y="3556"/>
                </a:lnTo>
                <a:lnTo>
                  <a:pt x="0" y="55118"/>
                </a:lnTo>
                <a:lnTo>
                  <a:pt x="59055" y="106680"/>
                </a:lnTo>
                <a:lnTo>
                  <a:pt x="62992" y="110236"/>
                </a:lnTo>
                <a:lnTo>
                  <a:pt x="68961" y="109855"/>
                </a:lnTo>
                <a:lnTo>
                  <a:pt x="72390" y="105791"/>
                </a:lnTo>
                <a:lnTo>
                  <a:pt x="75946" y="101854"/>
                </a:lnTo>
                <a:lnTo>
                  <a:pt x="75565" y="95885"/>
                </a:lnTo>
                <a:lnTo>
                  <a:pt x="71501" y="92456"/>
                </a:lnTo>
                <a:lnTo>
                  <a:pt x="39712" y="64643"/>
                </a:lnTo>
                <a:lnTo>
                  <a:pt x="283718" y="64643"/>
                </a:lnTo>
                <a:lnTo>
                  <a:pt x="283718" y="45593"/>
                </a:lnTo>
                <a:close/>
              </a:path>
              <a:path w="288289" h="240030">
                <a:moveTo>
                  <a:pt x="288036" y="184658"/>
                </a:moveTo>
                <a:lnTo>
                  <a:pt x="277139" y="175133"/>
                </a:lnTo>
                <a:lnTo>
                  <a:pt x="225044" y="129540"/>
                </a:lnTo>
                <a:lnTo>
                  <a:pt x="219075" y="129921"/>
                </a:lnTo>
                <a:lnTo>
                  <a:pt x="215646" y="133985"/>
                </a:lnTo>
                <a:lnTo>
                  <a:pt x="212217" y="137922"/>
                </a:lnTo>
                <a:lnTo>
                  <a:pt x="212598" y="143891"/>
                </a:lnTo>
                <a:lnTo>
                  <a:pt x="248297" y="175133"/>
                </a:lnTo>
                <a:lnTo>
                  <a:pt x="0" y="175133"/>
                </a:lnTo>
                <a:lnTo>
                  <a:pt x="0" y="194183"/>
                </a:lnTo>
                <a:lnTo>
                  <a:pt x="248297" y="194183"/>
                </a:lnTo>
                <a:lnTo>
                  <a:pt x="212598" y="225425"/>
                </a:lnTo>
                <a:lnTo>
                  <a:pt x="212217" y="231394"/>
                </a:lnTo>
                <a:lnTo>
                  <a:pt x="215646" y="235331"/>
                </a:lnTo>
                <a:lnTo>
                  <a:pt x="219075" y="239395"/>
                </a:lnTo>
                <a:lnTo>
                  <a:pt x="225044" y="239776"/>
                </a:lnTo>
                <a:lnTo>
                  <a:pt x="277139" y="194183"/>
                </a:lnTo>
                <a:lnTo>
                  <a:pt x="288036" y="1846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2875701" y="2242565"/>
            <a:ext cx="2168525" cy="2085339"/>
            <a:chOff x="2875701" y="2242565"/>
            <a:chExt cx="2168525" cy="2085339"/>
          </a:xfrm>
        </p:grpSpPr>
        <p:sp>
          <p:nvSpPr>
            <p:cNvPr id="15" name="object 15"/>
            <p:cNvSpPr/>
            <p:nvPr/>
          </p:nvSpPr>
          <p:spPr>
            <a:xfrm>
              <a:off x="2875699" y="2242565"/>
              <a:ext cx="2168525" cy="728980"/>
            </a:xfrm>
            <a:custGeom>
              <a:avLst/>
              <a:gdLst/>
              <a:ahLst/>
              <a:cxnLst/>
              <a:rect l="l" t="t" r="r" b="b"/>
              <a:pathLst>
                <a:path w="2168525" h="728980">
                  <a:moveTo>
                    <a:pt x="458533" y="118630"/>
                  </a:moveTo>
                  <a:lnTo>
                    <a:pt x="450938" y="85585"/>
                  </a:lnTo>
                  <a:lnTo>
                    <a:pt x="432054" y="60680"/>
                  </a:lnTo>
                  <a:lnTo>
                    <a:pt x="432054" y="146138"/>
                  </a:lnTo>
                  <a:lnTo>
                    <a:pt x="432054" y="610196"/>
                  </a:lnTo>
                  <a:lnTo>
                    <a:pt x="404368" y="655294"/>
                  </a:lnTo>
                  <a:lnTo>
                    <a:pt x="327634" y="685774"/>
                  </a:lnTo>
                  <a:lnTo>
                    <a:pt x="288823" y="692150"/>
                  </a:lnTo>
                  <a:lnTo>
                    <a:pt x="241325" y="695464"/>
                  </a:lnTo>
                  <a:lnTo>
                    <a:pt x="229692" y="695591"/>
                  </a:lnTo>
                  <a:lnTo>
                    <a:pt x="218059" y="695464"/>
                  </a:lnTo>
                  <a:lnTo>
                    <a:pt x="170573" y="692150"/>
                  </a:lnTo>
                  <a:lnTo>
                    <a:pt x="131762" y="685774"/>
                  </a:lnTo>
                  <a:lnTo>
                    <a:pt x="87909" y="672744"/>
                  </a:lnTo>
                  <a:lnTo>
                    <a:pt x="33782" y="633895"/>
                  </a:lnTo>
                  <a:lnTo>
                    <a:pt x="26466" y="610196"/>
                  </a:lnTo>
                  <a:lnTo>
                    <a:pt x="26466" y="145516"/>
                  </a:lnTo>
                  <a:lnTo>
                    <a:pt x="62636" y="166776"/>
                  </a:lnTo>
                  <a:lnTo>
                    <a:pt x="110121" y="182854"/>
                  </a:lnTo>
                  <a:lnTo>
                    <a:pt x="166585" y="193027"/>
                  </a:lnTo>
                  <a:lnTo>
                    <a:pt x="229704" y="196583"/>
                  </a:lnTo>
                  <a:lnTo>
                    <a:pt x="292633" y="193090"/>
                  </a:lnTo>
                  <a:lnTo>
                    <a:pt x="348754" y="183057"/>
                  </a:lnTo>
                  <a:lnTo>
                    <a:pt x="395935" y="167170"/>
                  </a:lnTo>
                  <a:lnTo>
                    <a:pt x="402450" y="163385"/>
                  </a:lnTo>
                  <a:lnTo>
                    <a:pt x="432054" y="146138"/>
                  </a:lnTo>
                  <a:lnTo>
                    <a:pt x="432054" y="60680"/>
                  </a:lnTo>
                  <a:lnTo>
                    <a:pt x="429742" y="57632"/>
                  </a:lnTo>
                  <a:lnTo>
                    <a:pt x="429742" y="106781"/>
                  </a:lnTo>
                  <a:lnTo>
                    <a:pt x="404253" y="127292"/>
                  </a:lnTo>
                  <a:lnTo>
                    <a:pt x="361670" y="145453"/>
                  </a:lnTo>
                  <a:lnTo>
                    <a:pt x="303110" y="158432"/>
                  </a:lnTo>
                  <a:lnTo>
                    <a:pt x="229704" y="163385"/>
                  </a:lnTo>
                  <a:lnTo>
                    <a:pt x="156184" y="158330"/>
                  </a:lnTo>
                  <a:lnTo>
                    <a:pt x="98869" y="145516"/>
                  </a:lnTo>
                  <a:lnTo>
                    <a:pt x="97320" y="145173"/>
                  </a:lnTo>
                  <a:lnTo>
                    <a:pt x="54521" y="126873"/>
                  </a:lnTo>
                  <a:lnTo>
                    <a:pt x="29921" y="106959"/>
                  </a:lnTo>
                  <a:lnTo>
                    <a:pt x="29197" y="106387"/>
                  </a:lnTo>
                  <a:lnTo>
                    <a:pt x="72351" y="64846"/>
                  </a:lnTo>
                  <a:lnTo>
                    <a:pt x="113588" y="48399"/>
                  </a:lnTo>
                  <a:lnTo>
                    <a:pt x="166395" y="37287"/>
                  </a:lnTo>
                  <a:lnTo>
                    <a:pt x="229704" y="33210"/>
                  </a:lnTo>
                  <a:lnTo>
                    <a:pt x="292709" y="37287"/>
                  </a:lnTo>
                  <a:lnTo>
                    <a:pt x="345160" y="48361"/>
                  </a:lnTo>
                  <a:lnTo>
                    <a:pt x="386194" y="64770"/>
                  </a:lnTo>
                  <a:lnTo>
                    <a:pt x="414731" y="84797"/>
                  </a:lnTo>
                  <a:lnTo>
                    <a:pt x="429742" y="106781"/>
                  </a:lnTo>
                  <a:lnTo>
                    <a:pt x="429742" y="57632"/>
                  </a:lnTo>
                  <a:lnTo>
                    <a:pt x="429145" y="56832"/>
                  </a:lnTo>
                  <a:lnTo>
                    <a:pt x="394766" y="33210"/>
                  </a:lnTo>
                  <a:lnTo>
                    <a:pt x="394639" y="33121"/>
                  </a:lnTo>
                  <a:lnTo>
                    <a:pt x="348907" y="15240"/>
                  </a:lnTo>
                  <a:lnTo>
                    <a:pt x="293433" y="3937"/>
                  </a:lnTo>
                  <a:lnTo>
                    <a:pt x="229704" y="0"/>
                  </a:lnTo>
                  <a:lnTo>
                    <a:pt x="165722" y="3937"/>
                  </a:lnTo>
                  <a:lnTo>
                    <a:pt x="110032" y="15240"/>
                  </a:lnTo>
                  <a:lnTo>
                    <a:pt x="64135" y="33121"/>
                  </a:lnTo>
                  <a:lnTo>
                    <a:pt x="29489" y="56832"/>
                  </a:lnTo>
                  <a:lnTo>
                    <a:pt x="0" y="118630"/>
                  </a:lnTo>
                  <a:lnTo>
                    <a:pt x="0" y="610196"/>
                  </a:lnTo>
                  <a:lnTo>
                    <a:pt x="22123" y="666889"/>
                  </a:lnTo>
                  <a:lnTo>
                    <a:pt x="60693" y="695921"/>
                  </a:lnTo>
                  <a:lnTo>
                    <a:pt x="127342" y="718527"/>
                  </a:lnTo>
                  <a:lnTo>
                    <a:pt x="168021" y="725195"/>
                  </a:lnTo>
                  <a:lnTo>
                    <a:pt x="213537" y="728624"/>
                  </a:lnTo>
                  <a:lnTo>
                    <a:pt x="221564" y="728802"/>
                  </a:lnTo>
                  <a:lnTo>
                    <a:pt x="237832" y="728802"/>
                  </a:lnTo>
                  <a:lnTo>
                    <a:pt x="277202" y="726681"/>
                  </a:lnTo>
                  <a:lnTo>
                    <a:pt x="318846" y="721106"/>
                  </a:lnTo>
                  <a:lnTo>
                    <a:pt x="398233" y="695998"/>
                  </a:lnTo>
                  <a:lnTo>
                    <a:pt x="436562" y="666978"/>
                  </a:lnTo>
                  <a:lnTo>
                    <a:pt x="458533" y="610196"/>
                  </a:lnTo>
                  <a:lnTo>
                    <a:pt x="458533" y="146138"/>
                  </a:lnTo>
                  <a:lnTo>
                    <a:pt x="458533" y="118630"/>
                  </a:lnTo>
                  <a:close/>
                </a:path>
                <a:path w="2168525" h="728980">
                  <a:moveTo>
                    <a:pt x="1311973" y="119849"/>
                  </a:moveTo>
                  <a:lnTo>
                    <a:pt x="1304378" y="86868"/>
                  </a:lnTo>
                  <a:lnTo>
                    <a:pt x="1285494" y="62001"/>
                  </a:lnTo>
                  <a:lnTo>
                    <a:pt x="1285494" y="147307"/>
                  </a:lnTo>
                  <a:lnTo>
                    <a:pt x="1285494" y="610489"/>
                  </a:lnTo>
                  <a:lnTo>
                    <a:pt x="1257808" y="655510"/>
                  </a:lnTo>
                  <a:lnTo>
                    <a:pt x="1181074" y="685927"/>
                  </a:lnTo>
                  <a:lnTo>
                    <a:pt x="1142263" y="692302"/>
                  </a:lnTo>
                  <a:lnTo>
                    <a:pt x="1094765" y="695604"/>
                  </a:lnTo>
                  <a:lnTo>
                    <a:pt x="1083132" y="695731"/>
                  </a:lnTo>
                  <a:lnTo>
                    <a:pt x="1071499" y="695604"/>
                  </a:lnTo>
                  <a:lnTo>
                    <a:pt x="1024013" y="692302"/>
                  </a:lnTo>
                  <a:lnTo>
                    <a:pt x="985202" y="685927"/>
                  </a:lnTo>
                  <a:lnTo>
                    <a:pt x="941349" y="672934"/>
                  </a:lnTo>
                  <a:lnTo>
                    <a:pt x="887222" y="634149"/>
                  </a:lnTo>
                  <a:lnTo>
                    <a:pt x="879906" y="610489"/>
                  </a:lnTo>
                  <a:lnTo>
                    <a:pt x="879906" y="146685"/>
                  </a:lnTo>
                  <a:lnTo>
                    <a:pt x="916076" y="167906"/>
                  </a:lnTo>
                  <a:lnTo>
                    <a:pt x="963561" y="183959"/>
                  </a:lnTo>
                  <a:lnTo>
                    <a:pt x="1020025" y="194106"/>
                  </a:lnTo>
                  <a:lnTo>
                    <a:pt x="1083144" y="197662"/>
                  </a:lnTo>
                  <a:lnTo>
                    <a:pt x="1146073" y="194170"/>
                  </a:lnTo>
                  <a:lnTo>
                    <a:pt x="1202194" y="184150"/>
                  </a:lnTo>
                  <a:lnTo>
                    <a:pt x="1249375" y="168300"/>
                  </a:lnTo>
                  <a:lnTo>
                    <a:pt x="1255890" y="164515"/>
                  </a:lnTo>
                  <a:lnTo>
                    <a:pt x="1285494" y="147307"/>
                  </a:lnTo>
                  <a:lnTo>
                    <a:pt x="1285494" y="62001"/>
                  </a:lnTo>
                  <a:lnTo>
                    <a:pt x="1283182" y="58953"/>
                  </a:lnTo>
                  <a:lnTo>
                    <a:pt x="1283182" y="108026"/>
                  </a:lnTo>
                  <a:lnTo>
                    <a:pt x="1257693" y="128498"/>
                  </a:lnTo>
                  <a:lnTo>
                    <a:pt x="1215110" y="146621"/>
                  </a:lnTo>
                  <a:lnTo>
                    <a:pt x="1156550" y="159575"/>
                  </a:lnTo>
                  <a:lnTo>
                    <a:pt x="1083144" y="164515"/>
                  </a:lnTo>
                  <a:lnTo>
                    <a:pt x="1009624" y="159486"/>
                  </a:lnTo>
                  <a:lnTo>
                    <a:pt x="952309" y="146685"/>
                  </a:lnTo>
                  <a:lnTo>
                    <a:pt x="950760" y="146342"/>
                  </a:lnTo>
                  <a:lnTo>
                    <a:pt x="907961" y="128066"/>
                  </a:lnTo>
                  <a:lnTo>
                    <a:pt x="883361" y="108204"/>
                  </a:lnTo>
                  <a:lnTo>
                    <a:pt x="882637" y="107619"/>
                  </a:lnTo>
                  <a:lnTo>
                    <a:pt x="925791" y="66179"/>
                  </a:lnTo>
                  <a:lnTo>
                    <a:pt x="967028" y="49758"/>
                  </a:lnTo>
                  <a:lnTo>
                    <a:pt x="1019835" y="38658"/>
                  </a:lnTo>
                  <a:lnTo>
                    <a:pt x="1083144" y="34594"/>
                  </a:lnTo>
                  <a:lnTo>
                    <a:pt x="1146149" y="38658"/>
                  </a:lnTo>
                  <a:lnTo>
                    <a:pt x="1198600" y="49707"/>
                  </a:lnTo>
                  <a:lnTo>
                    <a:pt x="1239634" y="66090"/>
                  </a:lnTo>
                  <a:lnTo>
                    <a:pt x="1268171" y="86080"/>
                  </a:lnTo>
                  <a:lnTo>
                    <a:pt x="1283182" y="108026"/>
                  </a:lnTo>
                  <a:lnTo>
                    <a:pt x="1283182" y="58953"/>
                  </a:lnTo>
                  <a:lnTo>
                    <a:pt x="1282585" y="58166"/>
                  </a:lnTo>
                  <a:lnTo>
                    <a:pt x="1248206" y="34594"/>
                  </a:lnTo>
                  <a:lnTo>
                    <a:pt x="1248079" y="34505"/>
                  </a:lnTo>
                  <a:lnTo>
                    <a:pt x="1202347" y="16649"/>
                  </a:lnTo>
                  <a:lnTo>
                    <a:pt x="1146873" y="5372"/>
                  </a:lnTo>
                  <a:lnTo>
                    <a:pt x="1083144" y="1447"/>
                  </a:lnTo>
                  <a:lnTo>
                    <a:pt x="1019162" y="5372"/>
                  </a:lnTo>
                  <a:lnTo>
                    <a:pt x="963472" y="16649"/>
                  </a:lnTo>
                  <a:lnTo>
                    <a:pt x="917575" y="34505"/>
                  </a:lnTo>
                  <a:lnTo>
                    <a:pt x="882929" y="58166"/>
                  </a:lnTo>
                  <a:lnTo>
                    <a:pt x="853440" y="119849"/>
                  </a:lnTo>
                  <a:lnTo>
                    <a:pt x="853440" y="610489"/>
                  </a:lnTo>
                  <a:lnTo>
                    <a:pt x="875563" y="667080"/>
                  </a:lnTo>
                  <a:lnTo>
                    <a:pt x="914133" y="696061"/>
                  </a:lnTo>
                  <a:lnTo>
                    <a:pt x="980782" y="718629"/>
                  </a:lnTo>
                  <a:lnTo>
                    <a:pt x="1021461" y="725271"/>
                  </a:lnTo>
                  <a:lnTo>
                    <a:pt x="1066977" y="728700"/>
                  </a:lnTo>
                  <a:lnTo>
                    <a:pt x="1075004" y="728878"/>
                  </a:lnTo>
                  <a:lnTo>
                    <a:pt x="1091272" y="728878"/>
                  </a:lnTo>
                  <a:lnTo>
                    <a:pt x="1130642" y="726757"/>
                  </a:lnTo>
                  <a:lnTo>
                    <a:pt x="1172286" y="721194"/>
                  </a:lnTo>
                  <a:lnTo>
                    <a:pt x="1251673" y="696137"/>
                  </a:lnTo>
                  <a:lnTo>
                    <a:pt x="1290002" y="667169"/>
                  </a:lnTo>
                  <a:lnTo>
                    <a:pt x="1311973" y="610489"/>
                  </a:lnTo>
                  <a:lnTo>
                    <a:pt x="1311973" y="147307"/>
                  </a:lnTo>
                  <a:lnTo>
                    <a:pt x="1311973" y="119849"/>
                  </a:lnTo>
                  <a:close/>
                </a:path>
                <a:path w="2168525" h="728980">
                  <a:moveTo>
                    <a:pt x="2168461" y="118630"/>
                  </a:moveTo>
                  <a:lnTo>
                    <a:pt x="2160867" y="85585"/>
                  </a:lnTo>
                  <a:lnTo>
                    <a:pt x="2141982" y="60680"/>
                  </a:lnTo>
                  <a:lnTo>
                    <a:pt x="2141982" y="146138"/>
                  </a:lnTo>
                  <a:lnTo>
                    <a:pt x="2141982" y="610196"/>
                  </a:lnTo>
                  <a:lnTo>
                    <a:pt x="2114296" y="655294"/>
                  </a:lnTo>
                  <a:lnTo>
                    <a:pt x="2037562" y="685774"/>
                  </a:lnTo>
                  <a:lnTo>
                    <a:pt x="1998751" y="692150"/>
                  </a:lnTo>
                  <a:lnTo>
                    <a:pt x="1951253" y="695464"/>
                  </a:lnTo>
                  <a:lnTo>
                    <a:pt x="1939620" y="695591"/>
                  </a:lnTo>
                  <a:lnTo>
                    <a:pt x="1927987" y="695464"/>
                  </a:lnTo>
                  <a:lnTo>
                    <a:pt x="1880501" y="692150"/>
                  </a:lnTo>
                  <a:lnTo>
                    <a:pt x="1841690" y="685774"/>
                  </a:lnTo>
                  <a:lnTo>
                    <a:pt x="1797837" y="672744"/>
                  </a:lnTo>
                  <a:lnTo>
                    <a:pt x="1743710" y="633895"/>
                  </a:lnTo>
                  <a:lnTo>
                    <a:pt x="1736394" y="610196"/>
                  </a:lnTo>
                  <a:lnTo>
                    <a:pt x="1736394" y="145516"/>
                  </a:lnTo>
                  <a:lnTo>
                    <a:pt x="1772564" y="166776"/>
                  </a:lnTo>
                  <a:lnTo>
                    <a:pt x="1820049" y="182854"/>
                  </a:lnTo>
                  <a:lnTo>
                    <a:pt x="1876513" y="193027"/>
                  </a:lnTo>
                  <a:lnTo>
                    <a:pt x="1939632" y="196583"/>
                  </a:lnTo>
                  <a:lnTo>
                    <a:pt x="2002561" y="193090"/>
                  </a:lnTo>
                  <a:lnTo>
                    <a:pt x="2058682" y="183057"/>
                  </a:lnTo>
                  <a:lnTo>
                    <a:pt x="2105863" y="167170"/>
                  </a:lnTo>
                  <a:lnTo>
                    <a:pt x="2112378" y="163385"/>
                  </a:lnTo>
                  <a:lnTo>
                    <a:pt x="2141982" y="146138"/>
                  </a:lnTo>
                  <a:lnTo>
                    <a:pt x="2141982" y="60680"/>
                  </a:lnTo>
                  <a:lnTo>
                    <a:pt x="2139670" y="57632"/>
                  </a:lnTo>
                  <a:lnTo>
                    <a:pt x="2139670" y="106781"/>
                  </a:lnTo>
                  <a:lnTo>
                    <a:pt x="2114181" y="127292"/>
                  </a:lnTo>
                  <a:lnTo>
                    <a:pt x="2071598" y="145453"/>
                  </a:lnTo>
                  <a:lnTo>
                    <a:pt x="2013038" y="158432"/>
                  </a:lnTo>
                  <a:lnTo>
                    <a:pt x="1939632" y="163385"/>
                  </a:lnTo>
                  <a:lnTo>
                    <a:pt x="1866112" y="158330"/>
                  </a:lnTo>
                  <a:lnTo>
                    <a:pt x="1808797" y="145516"/>
                  </a:lnTo>
                  <a:lnTo>
                    <a:pt x="1807248" y="145173"/>
                  </a:lnTo>
                  <a:lnTo>
                    <a:pt x="1764449" y="126873"/>
                  </a:lnTo>
                  <a:lnTo>
                    <a:pt x="1739849" y="106959"/>
                  </a:lnTo>
                  <a:lnTo>
                    <a:pt x="1739125" y="106387"/>
                  </a:lnTo>
                  <a:lnTo>
                    <a:pt x="1782279" y="64846"/>
                  </a:lnTo>
                  <a:lnTo>
                    <a:pt x="1823516" y="48399"/>
                  </a:lnTo>
                  <a:lnTo>
                    <a:pt x="1876323" y="37287"/>
                  </a:lnTo>
                  <a:lnTo>
                    <a:pt x="1939632" y="33210"/>
                  </a:lnTo>
                  <a:lnTo>
                    <a:pt x="2002637" y="37287"/>
                  </a:lnTo>
                  <a:lnTo>
                    <a:pt x="2055088" y="48361"/>
                  </a:lnTo>
                  <a:lnTo>
                    <a:pt x="2096122" y="64770"/>
                  </a:lnTo>
                  <a:lnTo>
                    <a:pt x="2124659" y="84797"/>
                  </a:lnTo>
                  <a:lnTo>
                    <a:pt x="2139670" y="106781"/>
                  </a:lnTo>
                  <a:lnTo>
                    <a:pt x="2139670" y="57632"/>
                  </a:lnTo>
                  <a:lnTo>
                    <a:pt x="2139073" y="56832"/>
                  </a:lnTo>
                  <a:lnTo>
                    <a:pt x="2104694" y="33210"/>
                  </a:lnTo>
                  <a:lnTo>
                    <a:pt x="2104567" y="33121"/>
                  </a:lnTo>
                  <a:lnTo>
                    <a:pt x="2058835" y="15240"/>
                  </a:lnTo>
                  <a:lnTo>
                    <a:pt x="2003361" y="3937"/>
                  </a:lnTo>
                  <a:lnTo>
                    <a:pt x="1939632" y="0"/>
                  </a:lnTo>
                  <a:lnTo>
                    <a:pt x="1875650" y="3937"/>
                  </a:lnTo>
                  <a:lnTo>
                    <a:pt x="1819960" y="15240"/>
                  </a:lnTo>
                  <a:lnTo>
                    <a:pt x="1774063" y="33121"/>
                  </a:lnTo>
                  <a:lnTo>
                    <a:pt x="1739417" y="56832"/>
                  </a:lnTo>
                  <a:lnTo>
                    <a:pt x="1709928" y="118630"/>
                  </a:lnTo>
                  <a:lnTo>
                    <a:pt x="1709928" y="610196"/>
                  </a:lnTo>
                  <a:lnTo>
                    <a:pt x="1732051" y="666889"/>
                  </a:lnTo>
                  <a:lnTo>
                    <a:pt x="1770621" y="695921"/>
                  </a:lnTo>
                  <a:lnTo>
                    <a:pt x="1837270" y="718527"/>
                  </a:lnTo>
                  <a:lnTo>
                    <a:pt x="1877949" y="725195"/>
                  </a:lnTo>
                  <a:lnTo>
                    <a:pt x="1923465" y="728624"/>
                  </a:lnTo>
                  <a:lnTo>
                    <a:pt x="1931492" y="728802"/>
                  </a:lnTo>
                  <a:lnTo>
                    <a:pt x="1947760" y="728802"/>
                  </a:lnTo>
                  <a:lnTo>
                    <a:pt x="1987130" y="726681"/>
                  </a:lnTo>
                  <a:lnTo>
                    <a:pt x="2028774" y="721106"/>
                  </a:lnTo>
                  <a:lnTo>
                    <a:pt x="2108162" y="695998"/>
                  </a:lnTo>
                  <a:lnTo>
                    <a:pt x="2146490" y="666978"/>
                  </a:lnTo>
                  <a:lnTo>
                    <a:pt x="2168461" y="610196"/>
                  </a:lnTo>
                  <a:lnTo>
                    <a:pt x="2168461" y="146138"/>
                  </a:lnTo>
                  <a:lnTo>
                    <a:pt x="2168461" y="1186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123438" y="3018282"/>
              <a:ext cx="1710055" cy="192405"/>
            </a:xfrm>
            <a:custGeom>
              <a:avLst/>
              <a:gdLst/>
              <a:ahLst/>
              <a:cxnLst/>
              <a:rect l="l" t="t" r="r" b="b"/>
              <a:pathLst>
                <a:path w="1710054" h="192405">
                  <a:moveTo>
                    <a:pt x="1709927" y="0"/>
                  </a:moveTo>
                  <a:lnTo>
                    <a:pt x="1709927" y="192023"/>
                  </a:lnTo>
                  <a:lnTo>
                    <a:pt x="0" y="192023"/>
                  </a:lnTo>
                  <a:lnTo>
                    <a:pt x="0" y="14897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731946" y="3012185"/>
              <a:ext cx="457834" cy="1315720"/>
            </a:xfrm>
            <a:custGeom>
              <a:avLst/>
              <a:gdLst/>
              <a:ahLst/>
              <a:cxnLst/>
              <a:rect l="l" t="t" r="r" b="b"/>
              <a:pathLst>
                <a:path w="457835" h="1315720">
                  <a:moveTo>
                    <a:pt x="278968" y="479933"/>
                  </a:moveTo>
                  <a:lnTo>
                    <a:pt x="278460" y="473837"/>
                  </a:lnTo>
                  <a:lnTo>
                    <a:pt x="270586" y="466979"/>
                  </a:lnTo>
                  <a:lnTo>
                    <a:pt x="264490" y="467360"/>
                  </a:lnTo>
                  <a:lnTo>
                    <a:pt x="261061" y="471424"/>
                  </a:lnTo>
                  <a:lnTo>
                    <a:pt x="233438" y="503250"/>
                  </a:lnTo>
                  <a:lnTo>
                    <a:pt x="233476" y="522351"/>
                  </a:lnTo>
                  <a:lnTo>
                    <a:pt x="233400" y="503288"/>
                  </a:lnTo>
                  <a:lnTo>
                    <a:pt x="231597" y="0"/>
                  </a:lnTo>
                  <a:lnTo>
                    <a:pt x="212547" y="0"/>
                  </a:lnTo>
                  <a:lnTo>
                    <a:pt x="214274" y="479933"/>
                  </a:lnTo>
                  <a:lnTo>
                    <a:pt x="214388" y="503288"/>
                  </a:lnTo>
                  <a:lnTo>
                    <a:pt x="223977" y="514159"/>
                  </a:lnTo>
                  <a:lnTo>
                    <a:pt x="214350" y="503250"/>
                  </a:lnTo>
                  <a:lnTo>
                    <a:pt x="186512" y="471678"/>
                  </a:lnTo>
                  <a:lnTo>
                    <a:pt x="183083" y="467741"/>
                  </a:lnTo>
                  <a:lnTo>
                    <a:pt x="176987" y="467360"/>
                  </a:lnTo>
                  <a:lnTo>
                    <a:pt x="173050" y="470789"/>
                  </a:lnTo>
                  <a:lnTo>
                    <a:pt x="169113" y="474345"/>
                  </a:lnTo>
                  <a:lnTo>
                    <a:pt x="168732" y="480314"/>
                  </a:lnTo>
                  <a:lnTo>
                    <a:pt x="172288" y="484251"/>
                  </a:lnTo>
                  <a:lnTo>
                    <a:pt x="224104" y="543052"/>
                  </a:lnTo>
                  <a:lnTo>
                    <a:pt x="236677" y="528574"/>
                  </a:lnTo>
                  <a:lnTo>
                    <a:pt x="278968" y="479933"/>
                  </a:lnTo>
                  <a:close/>
                </a:path>
                <a:path w="457835" h="1315720">
                  <a:moveTo>
                    <a:pt x="457454" y="705370"/>
                  </a:moveTo>
                  <a:lnTo>
                    <a:pt x="449872" y="672325"/>
                  </a:lnTo>
                  <a:lnTo>
                    <a:pt x="431050" y="647433"/>
                  </a:lnTo>
                  <a:lnTo>
                    <a:pt x="431050" y="732878"/>
                  </a:lnTo>
                  <a:lnTo>
                    <a:pt x="431050" y="1196936"/>
                  </a:lnTo>
                  <a:lnTo>
                    <a:pt x="403415" y="1242034"/>
                  </a:lnTo>
                  <a:lnTo>
                    <a:pt x="326859" y="1272514"/>
                  </a:lnTo>
                  <a:lnTo>
                    <a:pt x="288150" y="1278890"/>
                  </a:lnTo>
                  <a:lnTo>
                    <a:pt x="240766" y="1282204"/>
                  </a:lnTo>
                  <a:lnTo>
                    <a:pt x="229158" y="1282331"/>
                  </a:lnTo>
                  <a:lnTo>
                    <a:pt x="217551" y="1282204"/>
                  </a:lnTo>
                  <a:lnTo>
                    <a:pt x="170167" y="1278890"/>
                  </a:lnTo>
                  <a:lnTo>
                    <a:pt x="131457" y="1272514"/>
                  </a:lnTo>
                  <a:lnTo>
                    <a:pt x="87706" y="1259484"/>
                  </a:lnTo>
                  <a:lnTo>
                    <a:pt x="33705" y="1220635"/>
                  </a:lnTo>
                  <a:lnTo>
                    <a:pt x="26403" y="1196936"/>
                  </a:lnTo>
                  <a:lnTo>
                    <a:pt x="26403" y="732256"/>
                  </a:lnTo>
                  <a:lnTo>
                    <a:pt x="62496" y="753516"/>
                  </a:lnTo>
                  <a:lnTo>
                    <a:pt x="109867" y="769594"/>
                  </a:lnTo>
                  <a:lnTo>
                    <a:pt x="166192" y="779767"/>
                  </a:lnTo>
                  <a:lnTo>
                    <a:pt x="229171" y="783323"/>
                  </a:lnTo>
                  <a:lnTo>
                    <a:pt x="291947" y="779830"/>
                  </a:lnTo>
                  <a:lnTo>
                    <a:pt x="347941" y="769797"/>
                  </a:lnTo>
                  <a:lnTo>
                    <a:pt x="395008" y="753910"/>
                  </a:lnTo>
                  <a:lnTo>
                    <a:pt x="401510" y="750125"/>
                  </a:lnTo>
                  <a:lnTo>
                    <a:pt x="431050" y="732878"/>
                  </a:lnTo>
                  <a:lnTo>
                    <a:pt x="431050" y="647433"/>
                  </a:lnTo>
                  <a:lnTo>
                    <a:pt x="428739" y="644372"/>
                  </a:lnTo>
                  <a:lnTo>
                    <a:pt x="428739" y="693521"/>
                  </a:lnTo>
                  <a:lnTo>
                    <a:pt x="403313" y="714032"/>
                  </a:lnTo>
                  <a:lnTo>
                    <a:pt x="360819" y="732193"/>
                  </a:lnTo>
                  <a:lnTo>
                    <a:pt x="302399" y="745172"/>
                  </a:lnTo>
                  <a:lnTo>
                    <a:pt x="229171" y="750125"/>
                  </a:lnTo>
                  <a:lnTo>
                    <a:pt x="155829" y="745070"/>
                  </a:lnTo>
                  <a:lnTo>
                    <a:pt x="98640" y="732256"/>
                  </a:lnTo>
                  <a:lnTo>
                    <a:pt x="97091" y="731913"/>
                  </a:lnTo>
                  <a:lnTo>
                    <a:pt x="54394" y="713613"/>
                  </a:lnTo>
                  <a:lnTo>
                    <a:pt x="29845" y="693699"/>
                  </a:lnTo>
                  <a:lnTo>
                    <a:pt x="29133" y="693115"/>
                  </a:lnTo>
                  <a:lnTo>
                    <a:pt x="28663" y="693699"/>
                  </a:lnTo>
                  <a:lnTo>
                    <a:pt x="72186" y="651586"/>
                  </a:lnTo>
                  <a:lnTo>
                    <a:pt x="113322" y="635139"/>
                  </a:lnTo>
                  <a:lnTo>
                    <a:pt x="166001" y="624027"/>
                  </a:lnTo>
                  <a:lnTo>
                    <a:pt x="229171" y="619950"/>
                  </a:lnTo>
                  <a:lnTo>
                    <a:pt x="292023" y="624027"/>
                  </a:lnTo>
                  <a:lnTo>
                    <a:pt x="344347" y="635101"/>
                  </a:lnTo>
                  <a:lnTo>
                    <a:pt x="385292" y="651510"/>
                  </a:lnTo>
                  <a:lnTo>
                    <a:pt x="413766" y="671537"/>
                  </a:lnTo>
                  <a:lnTo>
                    <a:pt x="428739" y="693521"/>
                  </a:lnTo>
                  <a:lnTo>
                    <a:pt x="428739" y="644372"/>
                  </a:lnTo>
                  <a:lnTo>
                    <a:pt x="428142" y="643572"/>
                  </a:lnTo>
                  <a:lnTo>
                    <a:pt x="393839" y="619950"/>
                  </a:lnTo>
                  <a:lnTo>
                    <a:pt x="393712" y="619861"/>
                  </a:lnTo>
                  <a:lnTo>
                    <a:pt x="348094" y="601980"/>
                  </a:lnTo>
                  <a:lnTo>
                    <a:pt x="292747" y="590677"/>
                  </a:lnTo>
                  <a:lnTo>
                    <a:pt x="229171" y="586740"/>
                  </a:lnTo>
                  <a:lnTo>
                    <a:pt x="165341" y="590677"/>
                  </a:lnTo>
                  <a:lnTo>
                    <a:pt x="109778" y="601980"/>
                  </a:lnTo>
                  <a:lnTo>
                    <a:pt x="63982" y="619861"/>
                  </a:lnTo>
                  <a:lnTo>
                    <a:pt x="29425" y="643572"/>
                  </a:lnTo>
                  <a:lnTo>
                    <a:pt x="0" y="705370"/>
                  </a:lnTo>
                  <a:lnTo>
                    <a:pt x="0" y="1196936"/>
                  </a:lnTo>
                  <a:lnTo>
                    <a:pt x="22072" y="1253629"/>
                  </a:lnTo>
                  <a:lnTo>
                    <a:pt x="60553" y="1282661"/>
                  </a:lnTo>
                  <a:lnTo>
                    <a:pt x="127038" y="1305267"/>
                  </a:lnTo>
                  <a:lnTo>
                    <a:pt x="167627" y="1311935"/>
                  </a:lnTo>
                  <a:lnTo>
                    <a:pt x="213029" y="1315364"/>
                  </a:lnTo>
                  <a:lnTo>
                    <a:pt x="221043" y="1315542"/>
                  </a:lnTo>
                  <a:lnTo>
                    <a:pt x="237274" y="1315542"/>
                  </a:lnTo>
                  <a:lnTo>
                    <a:pt x="276555" y="1313421"/>
                  </a:lnTo>
                  <a:lnTo>
                    <a:pt x="318096" y="1307846"/>
                  </a:lnTo>
                  <a:lnTo>
                    <a:pt x="397306" y="1282738"/>
                  </a:lnTo>
                  <a:lnTo>
                    <a:pt x="397840" y="1282331"/>
                  </a:lnTo>
                  <a:lnTo>
                    <a:pt x="435533" y="1253718"/>
                  </a:lnTo>
                  <a:lnTo>
                    <a:pt x="453174" y="1223391"/>
                  </a:lnTo>
                  <a:lnTo>
                    <a:pt x="457454" y="1196936"/>
                  </a:lnTo>
                  <a:lnTo>
                    <a:pt x="457454" y="732878"/>
                  </a:lnTo>
                  <a:lnTo>
                    <a:pt x="457454" y="7053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786126" y="3763517"/>
            <a:ext cx="88074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2925" algn="l"/>
              </a:tabLst>
            </a:pP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98873" y="3763517"/>
            <a:ext cx="241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7965" algn="l"/>
              </a:tabLst>
            </a:pPr>
            <a:r>
              <a:rPr dirty="0" u="heavy" sz="1200" spc="-50">
                <a:solidFill>
                  <a:srgbClr val="FFFFFF"/>
                </a:solidFill>
                <a:uFill>
                  <a:solidFill>
                    <a:srgbClr val="77AC41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200" spc="-50">
                <a:solidFill>
                  <a:srgbClr val="FFFFFF"/>
                </a:solidFill>
                <a:uFill>
                  <a:solidFill>
                    <a:srgbClr val="77AC41"/>
                  </a:solidFill>
                </a:uFill>
                <a:latin typeface="Trebuchet MS"/>
                <a:cs typeface="Trebuchet MS"/>
              </a:rPr>
              <a:t>	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92679" y="3946397"/>
            <a:ext cx="7740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wa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rehou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77946" y="5432297"/>
            <a:ext cx="1053465" cy="74930"/>
          </a:xfrm>
          <a:custGeom>
            <a:avLst/>
            <a:gdLst/>
            <a:ahLst/>
            <a:cxnLst/>
            <a:rect l="l" t="t" r="r" b="b"/>
            <a:pathLst>
              <a:path w="1053464" h="74929">
                <a:moveTo>
                  <a:pt x="0" y="0"/>
                </a:moveTo>
                <a:lnTo>
                  <a:pt x="0" y="51942"/>
                </a:lnTo>
                <a:lnTo>
                  <a:pt x="3682" y="54609"/>
                </a:lnTo>
                <a:lnTo>
                  <a:pt x="16940" y="63192"/>
                </a:lnTo>
                <a:lnTo>
                  <a:pt x="31353" y="69453"/>
                </a:lnTo>
                <a:lnTo>
                  <a:pt x="46599" y="73308"/>
                </a:lnTo>
                <a:lnTo>
                  <a:pt x="62356" y="74675"/>
                </a:lnTo>
                <a:lnTo>
                  <a:pt x="997712" y="74675"/>
                </a:lnTo>
                <a:lnTo>
                  <a:pt x="1035395" y="64978"/>
                </a:lnTo>
                <a:lnTo>
                  <a:pt x="1053083" y="52323"/>
                </a:lnTo>
                <a:lnTo>
                  <a:pt x="1053083" y="38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2" name="object 22"/>
          <p:cNvGrpSpPr/>
          <p:nvPr/>
        </p:nvGrpSpPr>
        <p:grpSpPr>
          <a:xfrm>
            <a:off x="3516248" y="4831460"/>
            <a:ext cx="1085850" cy="546735"/>
            <a:chOff x="3516248" y="4831460"/>
            <a:chExt cx="1085850" cy="546735"/>
          </a:xfrm>
        </p:grpSpPr>
        <p:sp>
          <p:nvSpPr>
            <p:cNvPr id="23" name="object 23"/>
            <p:cNvSpPr/>
            <p:nvPr/>
          </p:nvSpPr>
          <p:spPr>
            <a:xfrm>
              <a:off x="3525773" y="4840985"/>
              <a:ext cx="767080" cy="527685"/>
            </a:xfrm>
            <a:custGeom>
              <a:avLst/>
              <a:gdLst/>
              <a:ahLst/>
              <a:cxnLst/>
              <a:rect l="l" t="t" r="r" b="b"/>
              <a:pathLst>
                <a:path w="767079" h="527685">
                  <a:moveTo>
                    <a:pt x="766572" y="439800"/>
                  </a:moveTo>
                  <a:lnTo>
                    <a:pt x="766572" y="505967"/>
                  </a:lnTo>
                  <a:lnTo>
                    <a:pt x="764901" y="514284"/>
                  </a:lnTo>
                  <a:lnTo>
                    <a:pt x="760349" y="521065"/>
                  </a:lnTo>
                  <a:lnTo>
                    <a:pt x="753606" y="525631"/>
                  </a:lnTo>
                  <a:lnTo>
                    <a:pt x="745363" y="527304"/>
                  </a:lnTo>
                  <a:lnTo>
                    <a:pt x="21209" y="527304"/>
                  </a:lnTo>
                  <a:lnTo>
                    <a:pt x="12965" y="525631"/>
                  </a:lnTo>
                  <a:lnTo>
                    <a:pt x="6223" y="521065"/>
                  </a:lnTo>
                  <a:lnTo>
                    <a:pt x="1670" y="514284"/>
                  </a:lnTo>
                  <a:lnTo>
                    <a:pt x="0" y="505967"/>
                  </a:lnTo>
                  <a:lnTo>
                    <a:pt x="0" y="21208"/>
                  </a:lnTo>
                  <a:lnTo>
                    <a:pt x="1670" y="12965"/>
                  </a:lnTo>
                  <a:lnTo>
                    <a:pt x="6222" y="6223"/>
                  </a:lnTo>
                  <a:lnTo>
                    <a:pt x="12965" y="1670"/>
                  </a:lnTo>
                  <a:lnTo>
                    <a:pt x="21209" y="0"/>
                  </a:lnTo>
                  <a:lnTo>
                    <a:pt x="741172" y="0"/>
                  </a:lnTo>
                  <a:lnTo>
                    <a:pt x="749415" y="1652"/>
                  </a:lnTo>
                  <a:lnTo>
                    <a:pt x="756157" y="6175"/>
                  </a:lnTo>
                  <a:lnTo>
                    <a:pt x="760710" y="12912"/>
                  </a:lnTo>
                  <a:lnTo>
                    <a:pt x="762380" y="21208"/>
                  </a:lnTo>
                  <a:lnTo>
                    <a:pt x="762380" y="50291"/>
                  </a:lnTo>
                </a:path>
                <a:path w="767079" h="527685">
                  <a:moveTo>
                    <a:pt x="214884" y="525779"/>
                  </a:moveTo>
                  <a:lnTo>
                    <a:pt x="214884" y="3047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301997" y="4969795"/>
              <a:ext cx="40005" cy="215265"/>
            </a:xfrm>
            <a:custGeom>
              <a:avLst/>
              <a:gdLst/>
              <a:ahLst/>
              <a:cxnLst/>
              <a:rect l="l" t="t" r="r" b="b"/>
              <a:pathLst>
                <a:path w="40004" h="215264">
                  <a:moveTo>
                    <a:pt x="20018" y="175196"/>
                  </a:moveTo>
                  <a:lnTo>
                    <a:pt x="12432" y="176601"/>
                  </a:lnTo>
                  <a:lnTo>
                    <a:pt x="5714" y="180816"/>
                  </a:lnTo>
                  <a:lnTo>
                    <a:pt x="2031" y="184626"/>
                  </a:lnTo>
                  <a:lnTo>
                    <a:pt x="0" y="189706"/>
                  </a:lnTo>
                  <a:lnTo>
                    <a:pt x="253" y="195040"/>
                  </a:lnTo>
                  <a:lnTo>
                    <a:pt x="173" y="200374"/>
                  </a:lnTo>
                  <a:lnTo>
                    <a:pt x="2031" y="205454"/>
                  </a:lnTo>
                  <a:lnTo>
                    <a:pt x="5714" y="209264"/>
                  </a:lnTo>
                  <a:lnTo>
                    <a:pt x="9525" y="213074"/>
                  </a:lnTo>
                  <a:lnTo>
                    <a:pt x="14731" y="215106"/>
                  </a:lnTo>
                  <a:lnTo>
                    <a:pt x="20065" y="214852"/>
                  </a:lnTo>
                  <a:lnTo>
                    <a:pt x="25747" y="214852"/>
                  </a:lnTo>
                  <a:lnTo>
                    <a:pt x="30606" y="213074"/>
                  </a:lnTo>
                  <a:lnTo>
                    <a:pt x="34416" y="209264"/>
                  </a:lnTo>
                  <a:lnTo>
                    <a:pt x="38100" y="205454"/>
                  </a:lnTo>
                  <a:lnTo>
                    <a:pt x="40004" y="200374"/>
                  </a:lnTo>
                  <a:lnTo>
                    <a:pt x="40004" y="189706"/>
                  </a:lnTo>
                  <a:lnTo>
                    <a:pt x="38100" y="184626"/>
                  </a:lnTo>
                  <a:lnTo>
                    <a:pt x="34416" y="180816"/>
                  </a:lnTo>
                  <a:lnTo>
                    <a:pt x="27628" y="176601"/>
                  </a:lnTo>
                  <a:lnTo>
                    <a:pt x="20018" y="175196"/>
                  </a:lnTo>
                  <a:close/>
                </a:path>
                <a:path w="40004" h="215264">
                  <a:moveTo>
                    <a:pt x="25747" y="214852"/>
                  </a:moveTo>
                  <a:lnTo>
                    <a:pt x="20065" y="214852"/>
                  </a:lnTo>
                  <a:lnTo>
                    <a:pt x="25400" y="214979"/>
                  </a:lnTo>
                  <a:lnTo>
                    <a:pt x="25747" y="214852"/>
                  </a:lnTo>
                  <a:close/>
                </a:path>
                <a:path w="40004" h="215264">
                  <a:moveTo>
                    <a:pt x="20065" y="0"/>
                  </a:moveTo>
                  <a:lnTo>
                    <a:pt x="11505" y="976"/>
                  </a:lnTo>
                  <a:lnTo>
                    <a:pt x="3301" y="3905"/>
                  </a:lnTo>
                  <a:lnTo>
                    <a:pt x="7619" y="148812"/>
                  </a:lnTo>
                  <a:lnTo>
                    <a:pt x="32512" y="148812"/>
                  </a:lnTo>
                  <a:lnTo>
                    <a:pt x="36829" y="3905"/>
                  </a:lnTo>
                  <a:lnTo>
                    <a:pt x="28626" y="976"/>
                  </a:lnTo>
                  <a:lnTo>
                    <a:pt x="200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301997" y="4969795"/>
              <a:ext cx="40005" cy="215265"/>
            </a:xfrm>
            <a:custGeom>
              <a:avLst/>
              <a:gdLst/>
              <a:ahLst/>
              <a:cxnLst/>
              <a:rect l="l" t="t" r="r" b="b"/>
              <a:pathLst>
                <a:path w="40004" h="215264">
                  <a:moveTo>
                    <a:pt x="20065" y="214852"/>
                  </a:moveTo>
                  <a:lnTo>
                    <a:pt x="126" y="200247"/>
                  </a:lnTo>
                  <a:lnTo>
                    <a:pt x="253" y="195040"/>
                  </a:lnTo>
                  <a:lnTo>
                    <a:pt x="0" y="189706"/>
                  </a:lnTo>
                  <a:lnTo>
                    <a:pt x="2031" y="184626"/>
                  </a:lnTo>
                  <a:lnTo>
                    <a:pt x="5714" y="180816"/>
                  </a:lnTo>
                  <a:lnTo>
                    <a:pt x="12432" y="176601"/>
                  </a:lnTo>
                  <a:lnTo>
                    <a:pt x="20018" y="175196"/>
                  </a:lnTo>
                  <a:lnTo>
                    <a:pt x="27628" y="176601"/>
                  </a:lnTo>
                  <a:lnTo>
                    <a:pt x="34416" y="180816"/>
                  </a:lnTo>
                  <a:lnTo>
                    <a:pt x="38100" y="184626"/>
                  </a:lnTo>
                  <a:lnTo>
                    <a:pt x="40004" y="189706"/>
                  </a:lnTo>
                  <a:lnTo>
                    <a:pt x="39877" y="195040"/>
                  </a:lnTo>
                  <a:lnTo>
                    <a:pt x="40004" y="200374"/>
                  </a:lnTo>
                  <a:lnTo>
                    <a:pt x="38100" y="205454"/>
                  </a:lnTo>
                  <a:lnTo>
                    <a:pt x="34416" y="209264"/>
                  </a:lnTo>
                  <a:lnTo>
                    <a:pt x="30606" y="213074"/>
                  </a:lnTo>
                  <a:lnTo>
                    <a:pt x="25400" y="214979"/>
                  </a:lnTo>
                  <a:lnTo>
                    <a:pt x="20065" y="214852"/>
                  </a:lnTo>
                  <a:close/>
                </a:path>
                <a:path w="40004" h="215264">
                  <a:moveTo>
                    <a:pt x="7619" y="148812"/>
                  </a:moveTo>
                  <a:lnTo>
                    <a:pt x="3301" y="3905"/>
                  </a:lnTo>
                  <a:lnTo>
                    <a:pt x="11505" y="976"/>
                  </a:lnTo>
                  <a:lnTo>
                    <a:pt x="20065" y="0"/>
                  </a:lnTo>
                  <a:lnTo>
                    <a:pt x="28626" y="976"/>
                  </a:lnTo>
                  <a:lnTo>
                    <a:pt x="36829" y="3905"/>
                  </a:lnTo>
                  <a:lnTo>
                    <a:pt x="32512" y="148812"/>
                  </a:lnTo>
                  <a:lnTo>
                    <a:pt x="7619" y="148812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164329" y="4921757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313944" y="156972"/>
                  </a:moveTo>
                  <a:lnTo>
                    <a:pt x="305946" y="206605"/>
                  </a:lnTo>
                  <a:lnTo>
                    <a:pt x="283671" y="249698"/>
                  </a:lnTo>
                  <a:lnTo>
                    <a:pt x="249698" y="283671"/>
                  </a:lnTo>
                  <a:lnTo>
                    <a:pt x="206605" y="305946"/>
                  </a:lnTo>
                  <a:lnTo>
                    <a:pt x="156972" y="313944"/>
                  </a:lnTo>
                  <a:lnTo>
                    <a:pt x="107338" y="305946"/>
                  </a:lnTo>
                  <a:lnTo>
                    <a:pt x="64245" y="283671"/>
                  </a:lnTo>
                  <a:lnTo>
                    <a:pt x="30272" y="249698"/>
                  </a:lnTo>
                  <a:lnTo>
                    <a:pt x="7997" y="206605"/>
                  </a:lnTo>
                  <a:lnTo>
                    <a:pt x="0" y="156972"/>
                  </a:lnTo>
                  <a:lnTo>
                    <a:pt x="7997" y="107338"/>
                  </a:lnTo>
                  <a:lnTo>
                    <a:pt x="30272" y="64245"/>
                  </a:lnTo>
                  <a:lnTo>
                    <a:pt x="64245" y="30272"/>
                  </a:lnTo>
                  <a:lnTo>
                    <a:pt x="107338" y="7997"/>
                  </a:lnTo>
                  <a:lnTo>
                    <a:pt x="156972" y="0"/>
                  </a:lnTo>
                  <a:lnTo>
                    <a:pt x="206605" y="7997"/>
                  </a:lnTo>
                  <a:lnTo>
                    <a:pt x="249698" y="30272"/>
                  </a:lnTo>
                  <a:lnTo>
                    <a:pt x="283671" y="64245"/>
                  </a:lnTo>
                  <a:lnTo>
                    <a:pt x="305946" y="107338"/>
                  </a:lnTo>
                  <a:lnTo>
                    <a:pt x="313944" y="156972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95596" y="5143880"/>
              <a:ext cx="206470" cy="20648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797045" y="4981193"/>
              <a:ext cx="396240" cy="254635"/>
            </a:xfrm>
            <a:custGeom>
              <a:avLst/>
              <a:gdLst/>
              <a:ahLst/>
              <a:cxnLst/>
              <a:rect l="l" t="t" r="r" b="b"/>
              <a:pathLst>
                <a:path w="396239" h="254635">
                  <a:moveTo>
                    <a:pt x="0" y="254507"/>
                  </a:moveTo>
                  <a:lnTo>
                    <a:pt x="396239" y="254507"/>
                  </a:lnTo>
                </a:path>
                <a:path w="396239" h="254635">
                  <a:moveTo>
                    <a:pt x="64007" y="254507"/>
                  </a:moveTo>
                  <a:lnTo>
                    <a:pt x="125221" y="112140"/>
                  </a:lnTo>
                  <a:lnTo>
                    <a:pt x="177164" y="112140"/>
                  </a:lnTo>
                  <a:lnTo>
                    <a:pt x="216026" y="164591"/>
                  </a:lnTo>
                  <a:lnTo>
                    <a:pt x="261365" y="0"/>
                  </a:lnTo>
                  <a:lnTo>
                    <a:pt x="332231" y="254507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601846" y="4954015"/>
              <a:ext cx="59055" cy="287020"/>
            </a:xfrm>
            <a:custGeom>
              <a:avLst/>
              <a:gdLst/>
              <a:ahLst/>
              <a:cxnLst/>
              <a:rect l="l" t="t" r="r" b="b"/>
              <a:pathLst>
                <a:path w="59054" h="287020">
                  <a:moveTo>
                    <a:pt x="0" y="253"/>
                  </a:moveTo>
                  <a:lnTo>
                    <a:pt x="57657" y="0"/>
                  </a:lnTo>
                  <a:lnTo>
                    <a:pt x="57912" y="57784"/>
                  </a:lnTo>
                  <a:lnTo>
                    <a:pt x="126" y="57911"/>
                  </a:lnTo>
                  <a:lnTo>
                    <a:pt x="0" y="253"/>
                  </a:lnTo>
                  <a:close/>
                </a:path>
                <a:path w="59054" h="287020">
                  <a:moveTo>
                    <a:pt x="380" y="114553"/>
                  </a:moveTo>
                  <a:lnTo>
                    <a:pt x="58038" y="114299"/>
                  </a:lnTo>
                  <a:lnTo>
                    <a:pt x="58292" y="172084"/>
                  </a:lnTo>
                  <a:lnTo>
                    <a:pt x="635" y="172211"/>
                  </a:lnTo>
                  <a:lnTo>
                    <a:pt x="380" y="114553"/>
                  </a:lnTo>
                  <a:close/>
                </a:path>
                <a:path w="59054" h="287020">
                  <a:moveTo>
                    <a:pt x="762" y="228726"/>
                  </a:moveTo>
                  <a:lnTo>
                    <a:pt x="58547" y="228599"/>
                  </a:lnTo>
                  <a:lnTo>
                    <a:pt x="58674" y="286257"/>
                  </a:lnTo>
                  <a:lnTo>
                    <a:pt x="1015" y="286511"/>
                  </a:lnTo>
                  <a:lnTo>
                    <a:pt x="762" y="228726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3897376" y="2242564"/>
            <a:ext cx="5311775" cy="3270885"/>
            <a:chOff x="3897376" y="2242564"/>
            <a:chExt cx="5311775" cy="3270885"/>
          </a:xfrm>
        </p:grpSpPr>
        <p:sp>
          <p:nvSpPr>
            <p:cNvPr id="31" name="object 31"/>
            <p:cNvSpPr/>
            <p:nvPr/>
          </p:nvSpPr>
          <p:spPr>
            <a:xfrm>
              <a:off x="6355931" y="2242565"/>
              <a:ext cx="2304415" cy="730885"/>
            </a:xfrm>
            <a:custGeom>
              <a:avLst/>
              <a:gdLst/>
              <a:ahLst/>
              <a:cxnLst/>
              <a:rect l="l" t="t" r="r" b="b"/>
              <a:pathLst>
                <a:path w="2304415" h="730885">
                  <a:moveTo>
                    <a:pt x="264325" y="431647"/>
                  </a:moveTo>
                  <a:lnTo>
                    <a:pt x="99136" y="431647"/>
                  </a:lnTo>
                  <a:lnTo>
                    <a:pt x="99136" y="464858"/>
                  </a:lnTo>
                  <a:lnTo>
                    <a:pt x="264325" y="464858"/>
                  </a:lnTo>
                  <a:lnTo>
                    <a:pt x="264325" y="431647"/>
                  </a:lnTo>
                  <a:close/>
                </a:path>
                <a:path w="2304415" h="730885">
                  <a:moveTo>
                    <a:pt x="264325" y="232435"/>
                  </a:moveTo>
                  <a:lnTo>
                    <a:pt x="99136" y="232435"/>
                  </a:lnTo>
                  <a:lnTo>
                    <a:pt x="99136" y="265633"/>
                  </a:lnTo>
                  <a:lnTo>
                    <a:pt x="264325" y="265633"/>
                  </a:lnTo>
                  <a:lnTo>
                    <a:pt x="264325" y="232435"/>
                  </a:lnTo>
                  <a:close/>
                </a:path>
                <a:path w="2304415" h="730885">
                  <a:moveTo>
                    <a:pt x="330403" y="332028"/>
                  </a:moveTo>
                  <a:lnTo>
                    <a:pt x="99136" y="332028"/>
                  </a:lnTo>
                  <a:lnTo>
                    <a:pt x="99136" y="365226"/>
                  </a:lnTo>
                  <a:lnTo>
                    <a:pt x="330403" y="365226"/>
                  </a:lnTo>
                  <a:lnTo>
                    <a:pt x="330403" y="332028"/>
                  </a:lnTo>
                  <a:close/>
                </a:path>
                <a:path w="2304415" h="730885">
                  <a:moveTo>
                    <a:pt x="462572" y="161607"/>
                  </a:moveTo>
                  <a:lnTo>
                    <a:pt x="460844" y="157391"/>
                  </a:lnTo>
                  <a:lnTo>
                    <a:pt x="452894" y="149402"/>
                  </a:lnTo>
                  <a:lnTo>
                    <a:pt x="429526" y="125933"/>
                  </a:lnTo>
                  <a:lnTo>
                    <a:pt x="429526" y="182613"/>
                  </a:lnTo>
                  <a:lnTo>
                    <a:pt x="429526" y="597674"/>
                  </a:lnTo>
                  <a:lnTo>
                    <a:pt x="33032" y="597674"/>
                  </a:lnTo>
                  <a:lnTo>
                    <a:pt x="33032" y="33210"/>
                  </a:lnTo>
                  <a:lnTo>
                    <a:pt x="280860" y="33210"/>
                  </a:lnTo>
                  <a:lnTo>
                    <a:pt x="280860" y="175171"/>
                  </a:lnTo>
                  <a:lnTo>
                    <a:pt x="288251" y="182613"/>
                  </a:lnTo>
                  <a:lnTo>
                    <a:pt x="429526" y="182613"/>
                  </a:lnTo>
                  <a:lnTo>
                    <a:pt x="429526" y="125933"/>
                  </a:lnTo>
                  <a:lnTo>
                    <a:pt x="406171" y="102463"/>
                  </a:lnTo>
                  <a:lnTo>
                    <a:pt x="406171" y="149402"/>
                  </a:lnTo>
                  <a:lnTo>
                    <a:pt x="313905" y="149402"/>
                  </a:lnTo>
                  <a:lnTo>
                    <a:pt x="313905" y="56692"/>
                  </a:lnTo>
                  <a:lnTo>
                    <a:pt x="406171" y="149402"/>
                  </a:lnTo>
                  <a:lnTo>
                    <a:pt x="406171" y="102463"/>
                  </a:lnTo>
                  <a:lnTo>
                    <a:pt x="360629" y="56692"/>
                  </a:lnTo>
                  <a:lnTo>
                    <a:pt x="337261" y="33210"/>
                  </a:lnTo>
                  <a:lnTo>
                    <a:pt x="305955" y="1752"/>
                  </a:lnTo>
                  <a:lnTo>
                    <a:pt x="301777" y="0"/>
                  </a:lnTo>
                  <a:lnTo>
                    <a:pt x="7378" y="0"/>
                  </a:lnTo>
                  <a:lnTo>
                    <a:pt x="0" y="7429"/>
                  </a:lnTo>
                  <a:lnTo>
                    <a:pt x="0" y="623430"/>
                  </a:lnTo>
                  <a:lnTo>
                    <a:pt x="7378" y="630872"/>
                  </a:lnTo>
                  <a:lnTo>
                    <a:pt x="455193" y="630872"/>
                  </a:lnTo>
                  <a:lnTo>
                    <a:pt x="462572" y="623430"/>
                  </a:lnTo>
                  <a:lnTo>
                    <a:pt x="462572" y="597674"/>
                  </a:lnTo>
                  <a:lnTo>
                    <a:pt x="462572" y="161607"/>
                  </a:lnTo>
                  <a:close/>
                </a:path>
                <a:path w="2304415" h="730885">
                  <a:moveTo>
                    <a:pt x="561708" y="261226"/>
                  </a:moveTo>
                  <a:lnTo>
                    <a:pt x="559968" y="256984"/>
                  </a:lnTo>
                  <a:lnTo>
                    <a:pt x="509397" y="206159"/>
                  </a:lnTo>
                  <a:lnTo>
                    <a:pt x="486029" y="229641"/>
                  </a:lnTo>
                  <a:lnTo>
                    <a:pt x="528675" y="272478"/>
                  </a:lnTo>
                  <a:lnTo>
                    <a:pt x="528675" y="697280"/>
                  </a:lnTo>
                  <a:lnTo>
                    <a:pt x="132181" y="697280"/>
                  </a:lnTo>
                  <a:lnTo>
                    <a:pt x="132181" y="664070"/>
                  </a:lnTo>
                  <a:lnTo>
                    <a:pt x="99136" y="664070"/>
                  </a:lnTo>
                  <a:lnTo>
                    <a:pt x="99136" y="723049"/>
                  </a:lnTo>
                  <a:lnTo>
                    <a:pt x="106527" y="730478"/>
                  </a:lnTo>
                  <a:lnTo>
                    <a:pt x="554329" y="730478"/>
                  </a:lnTo>
                  <a:lnTo>
                    <a:pt x="561708" y="723049"/>
                  </a:lnTo>
                  <a:lnTo>
                    <a:pt x="561708" y="697280"/>
                  </a:lnTo>
                  <a:lnTo>
                    <a:pt x="561708" y="261226"/>
                  </a:lnTo>
                  <a:close/>
                </a:path>
                <a:path w="2304415" h="730885">
                  <a:moveTo>
                    <a:pt x="1022934" y="73329"/>
                  </a:moveTo>
                  <a:lnTo>
                    <a:pt x="1021905" y="68224"/>
                  </a:lnTo>
                  <a:lnTo>
                    <a:pt x="1020584" y="61658"/>
                  </a:lnTo>
                  <a:lnTo>
                    <a:pt x="1014171" y="52120"/>
                  </a:lnTo>
                  <a:lnTo>
                    <a:pt x="1004684" y="45681"/>
                  </a:lnTo>
                  <a:lnTo>
                    <a:pt x="998156" y="44361"/>
                  </a:lnTo>
                  <a:lnTo>
                    <a:pt x="998156" y="70510"/>
                  </a:lnTo>
                  <a:lnTo>
                    <a:pt x="998156" y="76136"/>
                  </a:lnTo>
                  <a:lnTo>
                    <a:pt x="995883" y="78435"/>
                  </a:lnTo>
                  <a:lnTo>
                    <a:pt x="990257" y="78435"/>
                  </a:lnTo>
                  <a:lnTo>
                    <a:pt x="987971" y="76136"/>
                  </a:lnTo>
                  <a:lnTo>
                    <a:pt x="987971" y="70510"/>
                  </a:lnTo>
                  <a:lnTo>
                    <a:pt x="990257" y="68224"/>
                  </a:lnTo>
                  <a:lnTo>
                    <a:pt x="995883" y="68224"/>
                  </a:lnTo>
                  <a:lnTo>
                    <a:pt x="998156" y="70510"/>
                  </a:lnTo>
                  <a:lnTo>
                    <a:pt x="998156" y="44361"/>
                  </a:lnTo>
                  <a:lnTo>
                    <a:pt x="963193" y="73329"/>
                  </a:lnTo>
                  <a:lnTo>
                    <a:pt x="965542" y="84988"/>
                  </a:lnTo>
                  <a:lnTo>
                    <a:pt x="971956" y="94538"/>
                  </a:lnTo>
                  <a:lnTo>
                    <a:pt x="981456" y="100977"/>
                  </a:lnTo>
                  <a:lnTo>
                    <a:pt x="993076" y="103339"/>
                  </a:lnTo>
                  <a:lnTo>
                    <a:pt x="1004684" y="100977"/>
                  </a:lnTo>
                  <a:lnTo>
                    <a:pt x="1014171" y="94538"/>
                  </a:lnTo>
                  <a:lnTo>
                    <a:pt x="1020584" y="84988"/>
                  </a:lnTo>
                  <a:lnTo>
                    <a:pt x="1021905" y="78435"/>
                  </a:lnTo>
                  <a:lnTo>
                    <a:pt x="1022934" y="73329"/>
                  </a:lnTo>
                  <a:close/>
                </a:path>
                <a:path w="2304415" h="730885">
                  <a:moveTo>
                    <a:pt x="1137970" y="56464"/>
                  </a:moveTo>
                  <a:lnTo>
                    <a:pt x="1049375" y="56464"/>
                  </a:lnTo>
                  <a:lnTo>
                    <a:pt x="1049375" y="89674"/>
                  </a:lnTo>
                  <a:lnTo>
                    <a:pt x="1137970" y="89674"/>
                  </a:lnTo>
                  <a:lnTo>
                    <a:pt x="1137970" y="56464"/>
                  </a:lnTo>
                  <a:close/>
                </a:path>
                <a:path w="2304415" h="730885">
                  <a:moveTo>
                    <a:pt x="1263726" y="112928"/>
                  </a:moveTo>
                  <a:lnTo>
                    <a:pt x="1263688" y="76136"/>
                  </a:lnTo>
                  <a:lnTo>
                    <a:pt x="1257693" y="46685"/>
                  </a:lnTo>
                  <a:lnTo>
                    <a:pt x="1248575" y="33210"/>
                  </a:lnTo>
                  <a:lnTo>
                    <a:pt x="1241298" y="22453"/>
                  </a:lnTo>
                  <a:lnTo>
                    <a:pt x="1230680" y="15316"/>
                  </a:lnTo>
                  <a:lnTo>
                    <a:pt x="1230680" y="112928"/>
                  </a:lnTo>
                  <a:lnTo>
                    <a:pt x="1230680" y="146126"/>
                  </a:lnTo>
                  <a:lnTo>
                    <a:pt x="1230680" y="608304"/>
                  </a:lnTo>
                  <a:lnTo>
                    <a:pt x="1230680" y="641515"/>
                  </a:lnTo>
                  <a:lnTo>
                    <a:pt x="1230680" y="664908"/>
                  </a:lnTo>
                  <a:lnTo>
                    <a:pt x="1228318" y="676376"/>
                  </a:lnTo>
                  <a:lnTo>
                    <a:pt x="1221892" y="685749"/>
                  </a:lnTo>
                  <a:lnTo>
                    <a:pt x="1212367" y="692073"/>
                  </a:lnTo>
                  <a:lnTo>
                    <a:pt x="1200734" y="694385"/>
                  </a:lnTo>
                  <a:lnTo>
                    <a:pt x="930427" y="694385"/>
                  </a:lnTo>
                  <a:lnTo>
                    <a:pt x="918794" y="692073"/>
                  </a:lnTo>
                  <a:lnTo>
                    <a:pt x="909281" y="685749"/>
                  </a:lnTo>
                  <a:lnTo>
                    <a:pt x="902855" y="676376"/>
                  </a:lnTo>
                  <a:lnTo>
                    <a:pt x="900506" y="664908"/>
                  </a:lnTo>
                  <a:lnTo>
                    <a:pt x="900506" y="641515"/>
                  </a:lnTo>
                  <a:lnTo>
                    <a:pt x="1230680" y="641515"/>
                  </a:lnTo>
                  <a:lnTo>
                    <a:pt x="1230680" y="608304"/>
                  </a:lnTo>
                  <a:lnTo>
                    <a:pt x="900506" y="608304"/>
                  </a:lnTo>
                  <a:lnTo>
                    <a:pt x="900506" y="146126"/>
                  </a:lnTo>
                  <a:lnTo>
                    <a:pt x="1230680" y="146126"/>
                  </a:lnTo>
                  <a:lnTo>
                    <a:pt x="1230680" y="112928"/>
                  </a:lnTo>
                  <a:lnTo>
                    <a:pt x="900506" y="112928"/>
                  </a:lnTo>
                  <a:lnTo>
                    <a:pt x="900544" y="76136"/>
                  </a:lnTo>
                  <a:lnTo>
                    <a:pt x="903935" y="59588"/>
                  </a:lnTo>
                  <a:lnTo>
                    <a:pt x="913320" y="45872"/>
                  </a:lnTo>
                  <a:lnTo>
                    <a:pt x="927214" y="36601"/>
                  </a:lnTo>
                  <a:lnTo>
                    <a:pt x="944206" y="33210"/>
                  </a:lnTo>
                  <a:lnTo>
                    <a:pt x="1186954" y="33210"/>
                  </a:lnTo>
                  <a:lnTo>
                    <a:pt x="1227239" y="59588"/>
                  </a:lnTo>
                  <a:lnTo>
                    <a:pt x="1230680" y="112928"/>
                  </a:lnTo>
                  <a:lnTo>
                    <a:pt x="1230680" y="15316"/>
                  </a:lnTo>
                  <a:lnTo>
                    <a:pt x="1216964" y="6070"/>
                  </a:lnTo>
                  <a:lnTo>
                    <a:pt x="1187196" y="0"/>
                  </a:lnTo>
                  <a:lnTo>
                    <a:pt x="944206" y="0"/>
                  </a:lnTo>
                  <a:lnTo>
                    <a:pt x="889965" y="22402"/>
                  </a:lnTo>
                  <a:lnTo>
                    <a:pt x="867511" y="76136"/>
                  </a:lnTo>
                  <a:lnTo>
                    <a:pt x="867460" y="664908"/>
                  </a:lnTo>
                  <a:lnTo>
                    <a:pt x="872413" y="689279"/>
                  </a:lnTo>
                  <a:lnTo>
                    <a:pt x="885926" y="709218"/>
                  </a:lnTo>
                  <a:lnTo>
                    <a:pt x="905941" y="722655"/>
                  </a:lnTo>
                  <a:lnTo>
                    <a:pt x="930427" y="727595"/>
                  </a:lnTo>
                  <a:lnTo>
                    <a:pt x="1200734" y="727595"/>
                  </a:lnTo>
                  <a:lnTo>
                    <a:pt x="1245247" y="709218"/>
                  </a:lnTo>
                  <a:lnTo>
                    <a:pt x="1263726" y="664908"/>
                  </a:lnTo>
                  <a:lnTo>
                    <a:pt x="1263726" y="641515"/>
                  </a:lnTo>
                  <a:lnTo>
                    <a:pt x="1263726" y="608304"/>
                  </a:lnTo>
                  <a:lnTo>
                    <a:pt x="1263726" y="146126"/>
                  </a:lnTo>
                  <a:lnTo>
                    <a:pt x="1263726" y="112928"/>
                  </a:lnTo>
                  <a:close/>
                </a:path>
                <a:path w="2304415" h="730885">
                  <a:moveTo>
                    <a:pt x="1906625" y="405879"/>
                  </a:moveTo>
                  <a:lnTo>
                    <a:pt x="1899234" y="398449"/>
                  </a:lnTo>
                  <a:lnTo>
                    <a:pt x="1873516" y="398449"/>
                  </a:lnTo>
                  <a:lnTo>
                    <a:pt x="1873516" y="431647"/>
                  </a:lnTo>
                  <a:lnTo>
                    <a:pt x="1873516" y="697280"/>
                  </a:lnTo>
                  <a:lnTo>
                    <a:pt x="1608696" y="697280"/>
                  </a:lnTo>
                  <a:lnTo>
                    <a:pt x="1608696" y="431647"/>
                  </a:lnTo>
                  <a:lnTo>
                    <a:pt x="1873516" y="431647"/>
                  </a:lnTo>
                  <a:lnTo>
                    <a:pt x="1873516" y="398449"/>
                  </a:lnTo>
                  <a:lnTo>
                    <a:pt x="1582991" y="398449"/>
                  </a:lnTo>
                  <a:lnTo>
                    <a:pt x="1575587" y="405879"/>
                  </a:lnTo>
                  <a:lnTo>
                    <a:pt x="1575587" y="723049"/>
                  </a:lnTo>
                  <a:lnTo>
                    <a:pt x="1582991" y="730478"/>
                  </a:lnTo>
                  <a:lnTo>
                    <a:pt x="1899234" y="730478"/>
                  </a:lnTo>
                  <a:lnTo>
                    <a:pt x="1906625" y="723049"/>
                  </a:lnTo>
                  <a:lnTo>
                    <a:pt x="1906625" y="697280"/>
                  </a:lnTo>
                  <a:lnTo>
                    <a:pt x="1906625" y="431647"/>
                  </a:lnTo>
                  <a:lnTo>
                    <a:pt x="1906625" y="405879"/>
                  </a:lnTo>
                  <a:close/>
                </a:path>
                <a:path w="2304415" h="730885">
                  <a:moveTo>
                    <a:pt x="1906625" y="7429"/>
                  </a:moveTo>
                  <a:lnTo>
                    <a:pt x="1899234" y="0"/>
                  </a:lnTo>
                  <a:lnTo>
                    <a:pt x="1873516" y="0"/>
                  </a:lnTo>
                  <a:lnTo>
                    <a:pt x="1873516" y="33210"/>
                  </a:lnTo>
                  <a:lnTo>
                    <a:pt x="1873516" y="298843"/>
                  </a:lnTo>
                  <a:lnTo>
                    <a:pt x="1608696" y="298843"/>
                  </a:lnTo>
                  <a:lnTo>
                    <a:pt x="1608696" y="33210"/>
                  </a:lnTo>
                  <a:lnTo>
                    <a:pt x="1873516" y="33210"/>
                  </a:lnTo>
                  <a:lnTo>
                    <a:pt x="1873516" y="0"/>
                  </a:lnTo>
                  <a:lnTo>
                    <a:pt x="1582991" y="0"/>
                  </a:lnTo>
                  <a:lnTo>
                    <a:pt x="1575587" y="7429"/>
                  </a:lnTo>
                  <a:lnTo>
                    <a:pt x="1575587" y="324599"/>
                  </a:lnTo>
                  <a:lnTo>
                    <a:pt x="1582991" y="332041"/>
                  </a:lnTo>
                  <a:lnTo>
                    <a:pt x="1899234" y="332041"/>
                  </a:lnTo>
                  <a:lnTo>
                    <a:pt x="1906625" y="324599"/>
                  </a:lnTo>
                  <a:lnTo>
                    <a:pt x="1906625" y="298843"/>
                  </a:lnTo>
                  <a:lnTo>
                    <a:pt x="1906625" y="33210"/>
                  </a:lnTo>
                  <a:lnTo>
                    <a:pt x="1906625" y="7429"/>
                  </a:lnTo>
                  <a:close/>
                </a:path>
                <a:path w="2304415" h="730885">
                  <a:moveTo>
                    <a:pt x="2303869" y="547865"/>
                  </a:moveTo>
                  <a:lnTo>
                    <a:pt x="2154898" y="547865"/>
                  </a:lnTo>
                  <a:lnTo>
                    <a:pt x="2154898" y="398449"/>
                  </a:lnTo>
                  <a:lnTo>
                    <a:pt x="2121789" y="398449"/>
                  </a:lnTo>
                  <a:lnTo>
                    <a:pt x="2121789" y="547865"/>
                  </a:lnTo>
                  <a:lnTo>
                    <a:pt x="1972830" y="547865"/>
                  </a:lnTo>
                  <a:lnTo>
                    <a:pt x="1972830" y="581075"/>
                  </a:lnTo>
                  <a:lnTo>
                    <a:pt x="2121789" y="581075"/>
                  </a:lnTo>
                  <a:lnTo>
                    <a:pt x="2121789" y="730478"/>
                  </a:lnTo>
                  <a:lnTo>
                    <a:pt x="2154898" y="730478"/>
                  </a:lnTo>
                  <a:lnTo>
                    <a:pt x="2154898" y="581075"/>
                  </a:lnTo>
                  <a:lnTo>
                    <a:pt x="2303869" y="581075"/>
                  </a:lnTo>
                  <a:lnTo>
                    <a:pt x="2303869" y="547865"/>
                  </a:lnTo>
                  <a:close/>
                </a:path>
                <a:path w="2304415" h="730885">
                  <a:moveTo>
                    <a:pt x="2303869" y="7429"/>
                  </a:moveTo>
                  <a:lnTo>
                    <a:pt x="2296464" y="0"/>
                  </a:lnTo>
                  <a:lnTo>
                    <a:pt x="2270760" y="0"/>
                  </a:lnTo>
                  <a:lnTo>
                    <a:pt x="2270760" y="33210"/>
                  </a:lnTo>
                  <a:lnTo>
                    <a:pt x="2270760" y="298843"/>
                  </a:lnTo>
                  <a:lnTo>
                    <a:pt x="2005926" y="298843"/>
                  </a:lnTo>
                  <a:lnTo>
                    <a:pt x="2005926" y="33210"/>
                  </a:lnTo>
                  <a:lnTo>
                    <a:pt x="2270760" y="33210"/>
                  </a:lnTo>
                  <a:lnTo>
                    <a:pt x="2270760" y="0"/>
                  </a:lnTo>
                  <a:lnTo>
                    <a:pt x="1980222" y="0"/>
                  </a:lnTo>
                  <a:lnTo>
                    <a:pt x="1972830" y="7429"/>
                  </a:lnTo>
                  <a:lnTo>
                    <a:pt x="1972830" y="324599"/>
                  </a:lnTo>
                  <a:lnTo>
                    <a:pt x="1980222" y="332041"/>
                  </a:lnTo>
                  <a:lnTo>
                    <a:pt x="2296464" y="332041"/>
                  </a:lnTo>
                  <a:lnTo>
                    <a:pt x="2303869" y="324599"/>
                  </a:lnTo>
                  <a:lnTo>
                    <a:pt x="2303869" y="298843"/>
                  </a:lnTo>
                  <a:lnTo>
                    <a:pt x="2303869" y="33210"/>
                  </a:lnTo>
                  <a:lnTo>
                    <a:pt x="2303869" y="74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630161" y="3013709"/>
              <a:ext cx="2569845" cy="192405"/>
            </a:xfrm>
            <a:custGeom>
              <a:avLst/>
              <a:gdLst/>
              <a:ahLst/>
              <a:cxnLst/>
              <a:rect l="l" t="t" r="r" b="b"/>
              <a:pathLst>
                <a:path w="2569845" h="192405">
                  <a:moveTo>
                    <a:pt x="2569464" y="0"/>
                  </a:moveTo>
                  <a:lnTo>
                    <a:pt x="2569464" y="192024"/>
                  </a:lnTo>
                  <a:lnTo>
                    <a:pt x="0" y="192024"/>
                  </a:lnTo>
                  <a:lnTo>
                    <a:pt x="0" y="14897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671489" y="3597400"/>
              <a:ext cx="457834" cy="728980"/>
            </a:xfrm>
            <a:custGeom>
              <a:avLst/>
              <a:gdLst/>
              <a:ahLst/>
              <a:cxnLst/>
              <a:rect l="l" t="t" r="r" b="b"/>
              <a:pathLst>
                <a:path w="457834" h="728979">
                  <a:moveTo>
                    <a:pt x="229168" y="0"/>
                  </a:moveTo>
                  <a:lnTo>
                    <a:pt x="165340" y="3935"/>
                  </a:lnTo>
                  <a:lnTo>
                    <a:pt x="109783" y="15230"/>
                  </a:lnTo>
                  <a:lnTo>
                    <a:pt x="63983" y="33115"/>
                  </a:lnTo>
                  <a:lnTo>
                    <a:pt x="29428" y="56821"/>
                  </a:lnTo>
                  <a:lnTo>
                    <a:pt x="0" y="118620"/>
                  </a:lnTo>
                  <a:lnTo>
                    <a:pt x="0" y="610187"/>
                  </a:lnTo>
                  <a:lnTo>
                    <a:pt x="22070" y="666887"/>
                  </a:lnTo>
                  <a:lnTo>
                    <a:pt x="60561" y="695916"/>
                  </a:lnTo>
                  <a:lnTo>
                    <a:pt x="127046" y="718525"/>
                  </a:lnTo>
                  <a:lnTo>
                    <a:pt x="167635" y="725190"/>
                  </a:lnTo>
                  <a:lnTo>
                    <a:pt x="213038" y="728619"/>
                  </a:lnTo>
                  <a:lnTo>
                    <a:pt x="221048" y="728801"/>
                  </a:lnTo>
                  <a:lnTo>
                    <a:pt x="237278" y="728801"/>
                  </a:lnTo>
                  <a:lnTo>
                    <a:pt x="276561" y="726676"/>
                  </a:lnTo>
                  <a:lnTo>
                    <a:pt x="318101" y="721103"/>
                  </a:lnTo>
                  <a:lnTo>
                    <a:pt x="397310" y="695991"/>
                  </a:lnTo>
                  <a:lnTo>
                    <a:pt x="397844" y="695585"/>
                  </a:lnTo>
                  <a:lnTo>
                    <a:pt x="229155" y="695585"/>
                  </a:lnTo>
                  <a:lnTo>
                    <a:pt x="217555" y="695464"/>
                  </a:lnTo>
                  <a:lnTo>
                    <a:pt x="170172" y="692147"/>
                  </a:lnTo>
                  <a:lnTo>
                    <a:pt x="131458" y="685769"/>
                  </a:lnTo>
                  <a:lnTo>
                    <a:pt x="87712" y="672745"/>
                  </a:lnTo>
                  <a:lnTo>
                    <a:pt x="33711" y="633891"/>
                  </a:lnTo>
                  <a:lnTo>
                    <a:pt x="26408" y="145515"/>
                  </a:lnTo>
                  <a:lnTo>
                    <a:pt x="98639" y="145515"/>
                  </a:lnTo>
                  <a:lnTo>
                    <a:pt x="97095" y="145169"/>
                  </a:lnTo>
                  <a:lnTo>
                    <a:pt x="54392" y="126862"/>
                  </a:lnTo>
                  <a:lnTo>
                    <a:pt x="29853" y="106957"/>
                  </a:lnTo>
                  <a:lnTo>
                    <a:pt x="28663" y="106957"/>
                  </a:lnTo>
                  <a:lnTo>
                    <a:pt x="72186" y="64847"/>
                  </a:lnTo>
                  <a:lnTo>
                    <a:pt x="113329" y="48399"/>
                  </a:lnTo>
                  <a:lnTo>
                    <a:pt x="166004" y="37285"/>
                  </a:lnTo>
                  <a:lnTo>
                    <a:pt x="229168" y="33203"/>
                  </a:lnTo>
                  <a:lnTo>
                    <a:pt x="393843" y="33203"/>
                  </a:lnTo>
                  <a:lnTo>
                    <a:pt x="393715" y="33115"/>
                  </a:lnTo>
                  <a:lnTo>
                    <a:pt x="348091" y="15230"/>
                  </a:lnTo>
                  <a:lnTo>
                    <a:pt x="292748" y="3935"/>
                  </a:lnTo>
                  <a:lnTo>
                    <a:pt x="229168" y="0"/>
                  </a:lnTo>
                  <a:close/>
                </a:path>
                <a:path w="457834" h="728979">
                  <a:moveTo>
                    <a:pt x="457457" y="146137"/>
                  </a:moveTo>
                  <a:lnTo>
                    <a:pt x="431049" y="146137"/>
                  </a:lnTo>
                  <a:lnTo>
                    <a:pt x="431049" y="610187"/>
                  </a:lnTo>
                  <a:lnTo>
                    <a:pt x="423943" y="634136"/>
                  </a:lnTo>
                  <a:lnTo>
                    <a:pt x="370665" y="672789"/>
                  </a:lnTo>
                  <a:lnTo>
                    <a:pt x="326868" y="685769"/>
                  </a:lnTo>
                  <a:lnTo>
                    <a:pt x="288155" y="692147"/>
                  </a:lnTo>
                  <a:lnTo>
                    <a:pt x="240768" y="695464"/>
                  </a:lnTo>
                  <a:lnTo>
                    <a:pt x="229155" y="695585"/>
                  </a:lnTo>
                  <a:lnTo>
                    <a:pt x="397844" y="695585"/>
                  </a:lnTo>
                  <a:lnTo>
                    <a:pt x="435537" y="666975"/>
                  </a:lnTo>
                  <a:lnTo>
                    <a:pt x="453180" y="636649"/>
                  </a:lnTo>
                  <a:lnTo>
                    <a:pt x="457457" y="610187"/>
                  </a:lnTo>
                  <a:lnTo>
                    <a:pt x="457457" y="146137"/>
                  </a:lnTo>
                  <a:close/>
                </a:path>
                <a:path w="457834" h="728979">
                  <a:moveTo>
                    <a:pt x="98639" y="145515"/>
                  </a:moveTo>
                  <a:lnTo>
                    <a:pt x="26408" y="145515"/>
                  </a:lnTo>
                  <a:lnTo>
                    <a:pt x="62498" y="166772"/>
                  </a:lnTo>
                  <a:lnTo>
                    <a:pt x="109868" y="182850"/>
                  </a:lnTo>
                  <a:lnTo>
                    <a:pt x="166198" y="193026"/>
                  </a:lnTo>
                  <a:lnTo>
                    <a:pt x="229168" y="196579"/>
                  </a:lnTo>
                  <a:lnTo>
                    <a:pt x="291946" y="193081"/>
                  </a:lnTo>
                  <a:lnTo>
                    <a:pt x="347938" y="183047"/>
                  </a:lnTo>
                  <a:lnTo>
                    <a:pt x="395016" y="167169"/>
                  </a:lnTo>
                  <a:lnTo>
                    <a:pt x="401515" y="163375"/>
                  </a:lnTo>
                  <a:lnTo>
                    <a:pt x="229168" y="163375"/>
                  </a:lnTo>
                  <a:lnTo>
                    <a:pt x="155827" y="158329"/>
                  </a:lnTo>
                  <a:lnTo>
                    <a:pt x="98639" y="145515"/>
                  </a:lnTo>
                  <a:close/>
                </a:path>
                <a:path w="457834" h="728979">
                  <a:moveTo>
                    <a:pt x="393843" y="33203"/>
                  </a:moveTo>
                  <a:lnTo>
                    <a:pt x="229168" y="33203"/>
                  </a:lnTo>
                  <a:lnTo>
                    <a:pt x="292021" y="37285"/>
                  </a:lnTo>
                  <a:lnTo>
                    <a:pt x="344350" y="48355"/>
                  </a:lnTo>
                  <a:lnTo>
                    <a:pt x="385294" y="64760"/>
                  </a:lnTo>
                  <a:lnTo>
                    <a:pt x="413767" y="84797"/>
                  </a:lnTo>
                  <a:lnTo>
                    <a:pt x="428738" y="106777"/>
                  </a:lnTo>
                  <a:lnTo>
                    <a:pt x="403310" y="127288"/>
                  </a:lnTo>
                  <a:lnTo>
                    <a:pt x="360820" y="145447"/>
                  </a:lnTo>
                  <a:lnTo>
                    <a:pt x="302397" y="158421"/>
                  </a:lnTo>
                  <a:lnTo>
                    <a:pt x="229168" y="163375"/>
                  </a:lnTo>
                  <a:lnTo>
                    <a:pt x="401515" y="163375"/>
                  </a:lnTo>
                  <a:lnTo>
                    <a:pt x="431049" y="146137"/>
                  </a:lnTo>
                  <a:lnTo>
                    <a:pt x="457457" y="146137"/>
                  </a:lnTo>
                  <a:lnTo>
                    <a:pt x="457457" y="118620"/>
                  </a:lnTo>
                  <a:lnTo>
                    <a:pt x="449880" y="85579"/>
                  </a:lnTo>
                  <a:lnTo>
                    <a:pt x="428139" y="56821"/>
                  </a:lnTo>
                  <a:lnTo>
                    <a:pt x="393843" y="33203"/>
                  </a:lnTo>
                  <a:close/>
                </a:path>
                <a:path w="457834" h="728979">
                  <a:moveTo>
                    <a:pt x="29137" y="106376"/>
                  </a:moveTo>
                  <a:lnTo>
                    <a:pt x="28663" y="106957"/>
                  </a:lnTo>
                  <a:lnTo>
                    <a:pt x="29853" y="106957"/>
                  </a:lnTo>
                  <a:lnTo>
                    <a:pt x="29137" y="1063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248150" y="2550159"/>
              <a:ext cx="283845" cy="110489"/>
            </a:xfrm>
            <a:custGeom>
              <a:avLst/>
              <a:gdLst/>
              <a:ahLst/>
              <a:cxnLst/>
              <a:rect l="l" t="t" r="r" b="b"/>
              <a:pathLst>
                <a:path w="283845" h="110489">
                  <a:moveTo>
                    <a:pt x="62991" y="0"/>
                  </a:moveTo>
                  <a:lnTo>
                    <a:pt x="59054" y="3555"/>
                  </a:lnTo>
                  <a:lnTo>
                    <a:pt x="0" y="55117"/>
                  </a:lnTo>
                  <a:lnTo>
                    <a:pt x="59054" y="106679"/>
                  </a:lnTo>
                  <a:lnTo>
                    <a:pt x="62991" y="110236"/>
                  </a:lnTo>
                  <a:lnTo>
                    <a:pt x="68961" y="109854"/>
                  </a:lnTo>
                  <a:lnTo>
                    <a:pt x="72389" y="105790"/>
                  </a:lnTo>
                  <a:lnTo>
                    <a:pt x="75946" y="101853"/>
                  </a:lnTo>
                  <a:lnTo>
                    <a:pt x="75564" y="95885"/>
                  </a:lnTo>
                  <a:lnTo>
                    <a:pt x="71500" y="92455"/>
                  </a:lnTo>
                  <a:lnTo>
                    <a:pt x="39714" y="64642"/>
                  </a:lnTo>
                  <a:lnTo>
                    <a:pt x="14477" y="64642"/>
                  </a:lnTo>
                  <a:lnTo>
                    <a:pt x="14477" y="45592"/>
                  </a:lnTo>
                  <a:lnTo>
                    <a:pt x="39714" y="45592"/>
                  </a:lnTo>
                  <a:lnTo>
                    <a:pt x="71500" y="17779"/>
                  </a:lnTo>
                  <a:lnTo>
                    <a:pt x="75564" y="14350"/>
                  </a:lnTo>
                  <a:lnTo>
                    <a:pt x="75946" y="8381"/>
                  </a:lnTo>
                  <a:lnTo>
                    <a:pt x="72389" y="4444"/>
                  </a:lnTo>
                  <a:lnTo>
                    <a:pt x="68961" y="380"/>
                  </a:lnTo>
                  <a:lnTo>
                    <a:pt x="62991" y="0"/>
                  </a:lnTo>
                  <a:close/>
                </a:path>
                <a:path w="283845" h="110489">
                  <a:moveTo>
                    <a:pt x="39714" y="45592"/>
                  </a:moveTo>
                  <a:lnTo>
                    <a:pt x="14477" y="45592"/>
                  </a:lnTo>
                  <a:lnTo>
                    <a:pt x="14477" y="64642"/>
                  </a:lnTo>
                  <a:lnTo>
                    <a:pt x="39714" y="64642"/>
                  </a:lnTo>
                  <a:lnTo>
                    <a:pt x="36957" y="62229"/>
                  </a:lnTo>
                  <a:lnTo>
                    <a:pt x="20700" y="62229"/>
                  </a:lnTo>
                  <a:lnTo>
                    <a:pt x="20700" y="48005"/>
                  </a:lnTo>
                  <a:lnTo>
                    <a:pt x="36957" y="48005"/>
                  </a:lnTo>
                  <a:lnTo>
                    <a:pt x="39714" y="45592"/>
                  </a:lnTo>
                  <a:close/>
                </a:path>
                <a:path w="283845" h="110489">
                  <a:moveTo>
                    <a:pt x="283717" y="45592"/>
                  </a:moveTo>
                  <a:lnTo>
                    <a:pt x="39714" y="45592"/>
                  </a:lnTo>
                  <a:lnTo>
                    <a:pt x="28828" y="55117"/>
                  </a:lnTo>
                  <a:lnTo>
                    <a:pt x="39714" y="64642"/>
                  </a:lnTo>
                  <a:lnTo>
                    <a:pt x="283717" y="64642"/>
                  </a:lnTo>
                  <a:lnTo>
                    <a:pt x="283717" y="45592"/>
                  </a:lnTo>
                  <a:close/>
                </a:path>
                <a:path w="283845" h="110489">
                  <a:moveTo>
                    <a:pt x="20700" y="48005"/>
                  </a:moveTo>
                  <a:lnTo>
                    <a:pt x="20700" y="62229"/>
                  </a:lnTo>
                  <a:lnTo>
                    <a:pt x="28828" y="55117"/>
                  </a:lnTo>
                  <a:lnTo>
                    <a:pt x="20700" y="48005"/>
                  </a:lnTo>
                  <a:close/>
                </a:path>
                <a:path w="283845" h="110489">
                  <a:moveTo>
                    <a:pt x="28828" y="55117"/>
                  </a:moveTo>
                  <a:lnTo>
                    <a:pt x="20700" y="62229"/>
                  </a:lnTo>
                  <a:lnTo>
                    <a:pt x="36957" y="62229"/>
                  </a:lnTo>
                  <a:lnTo>
                    <a:pt x="28828" y="55117"/>
                  </a:lnTo>
                  <a:close/>
                </a:path>
                <a:path w="283845" h="110489">
                  <a:moveTo>
                    <a:pt x="36957" y="48005"/>
                  </a:moveTo>
                  <a:lnTo>
                    <a:pt x="20700" y="48005"/>
                  </a:lnTo>
                  <a:lnTo>
                    <a:pt x="28828" y="55117"/>
                  </a:lnTo>
                  <a:lnTo>
                    <a:pt x="36957" y="480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3897376" y="4354829"/>
              <a:ext cx="110489" cy="358140"/>
            </a:xfrm>
            <a:custGeom>
              <a:avLst/>
              <a:gdLst/>
              <a:ahLst/>
              <a:cxnLst/>
              <a:rect l="l" t="t" r="r" b="b"/>
              <a:pathLst>
                <a:path w="110489" h="358139">
                  <a:moveTo>
                    <a:pt x="8382" y="281686"/>
                  </a:moveTo>
                  <a:lnTo>
                    <a:pt x="4445" y="285242"/>
                  </a:lnTo>
                  <a:lnTo>
                    <a:pt x="381" y="288671"/>
                  </a:lnTo>
                  <a:lnTo>
                    <a:pt x="0" y="294640"/>
                  </a:lnTo>
                  <a:lnTo>
                    <a:pt x="3556" y="298577"/>
                  </a:lnTo>
                  <a:lnTo>
                    <a:pt x="55118" y="357632"/>
                  </a:lnTo>
                  <a:lnTo>
                    <a:pt x="67759" y="343154"/>
                  </a:lnTo>
                  <a:lnTo>
                    <a:pt x="45593" y="343154"/>
                  </a:lnTo>
                  <a:lnTo>
                    <a:pt x="45593" y="317910"/>
                  </a:lnTo>
                  <a:lnTo>
                    <a:pt x="14350" y="282194"/>
                  </a:lnTo>
                  <a:lnTo>
                    <a:pt x="8382" y="281686"/>
                  </a:lnTo>
                  <a:close/>
                </a:path>
                <a:path w="110489" h="358139">
                  <a:moveTo>
                    <a:pt x="45593" y="317910"/>
                  </a:moveTo>
                  <a:lnTo>
                    <a:pt x="45593" y="343154"/>
                  </a:lnTo>
                  <a:lnTo>
                    <a:pt x="64643" y="343154"/>
                  </a:lnTo>
                  <a:lnTo>
                    <a:pt x="64643" y="336931"/>
                  </a:lnTo>
                  <a:lnTo>
                    <a:pt x="48006" y="336931"/>
                  </a:lnTo>
                  <a:lnTo>
                    <a:pt x="55117" y="328800"/>
                  </a:lnTo>
                  <a:lnTo>
                    <a:pt x="45593" y="317910"/>
                  </a:lnTo>
                  <a:close/>
                </a:path>
                <a:path w="110489" h="358139">
                  <a:moveTo>
                    <a:pt x="101853" y="281686"/>
                  </a:moveTo>
                  <a:lnTo>
                    <a:pt x="95885" y="282194"/>
                  </a:lnTo>
                  <a:lnTo>
                    <a:pt x="64643" y="317910"/>
                  </a:lnTo>
                  <a:lnTo>
                    <a:pt x="64643" y="343154"/>
                  </a:lnTo>
                  <a:lnTo>
                    <a:pt x="67759" y="343154"/>
                  </a:lnTo>
                  <a:lnTo>
                    <a:pt x="106679" y="298577"/>
                  </a:lnTo>
                  <a:lnTo>
                    <a:pt x="110236" y="294640"/>
                  </a:lnTo>
                  <a:lnTo>
                    <a:pt x="109854" y="288671"/>
                  </a:lnTo>
                  <a:lnTo>
                    <a:pt x="105790" y="285242"/>
                  </a:lnTo>
                  <a:lnTo>
                    <a:pt x="101853" y="281686"/>
                  </a:lnTo>
                  <a:close/>
                </a:path>
                <a:path w="110489" h="358139">
                  <a:moveTo>
                    <a:pt x="55118" y="328800"/>
                  </a:moveTo>
                  <a:lnTo>
                    <a:pt x="48006" y="336931"/>
                  </a:lnTo>
                  <a:lnTo>
                    <a:pt x="62229" y="336931"/>
                  </a:lnTo>
                  <a:lnTo>
                    <a:pt x="55118" y="328800"/>
                  </a:lnTo>
                  <a:close/>
                </a:path>
                <a:path w="110489" h="358139">
                  <a:moveTo>
                    <a:pt x="64643" y="317910"/>
                  </a:moveTo>
                  <a:lnTo>
                    <a:pt x="55118" y="328800"/>
                  </a:lnTo>
                  <a:lnTo>
                    <a:pt x="62229" y="336931"/>
                  </a:lnTo>
                  <a:lnTo>
                    <a:pt x="64643" y="336931"/>
                  </a:lnTo>
                  <a:lnTo>
                    <a:pt x="64643" y="317910"/>
                  </a:lnTo>
                  <a:close/>
                </a:path>
                <a:path w="110489" h="358139">
                  <a:moveTo>
                    <a:pt x="64643" y="0"/>
                  </a:moveTo>
                  <a:lnTo>
                    <a:pt x="45593" y="0"/>
                  </a:lnTo>
                  <a:lnTo>
                    <a:pt x="45593" y="317910"/>
                  </a:lnTo>
                  <a:lnTo>
                    <a:pt x="55118" y="328800"/>
                  </a:lnTo>
                  <a:lnTo>
                    <a:pt x="64642" y="317910"/>
                  </a:lnTo>
                  <a:lnTo>
                    <a:pt x="646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314438" y="4789170"/>
              <a:ext cx="1053465" cy="715010"/>
            </a:xfrm>
            <a:custGeom>
              <a:avLst/>
              <a:gdLst/>
              <a:ahLst/>
              <a:cxnLst/>
              <a:rect l="l" t="t" r="r" b="b"/>
              <a:pathLst>
                <a:path w="1053465" h="715010">
                  <a:moveTo>
                    <a:pt x="0" y="640079"/>
                  </a:moveTo>
                  <a:lnTo>
                    <a:pt x="0" y="692022"/>
                  </a:lnTo>
                  <a:lnTo>
                    <a:pt x="3682" y="694689"/>
                  </a:lnTo>
                  <a:lnTo>
                    <a:pt x="16940" y="703272"/>
                  </a:lnTo>
                  <a:lnTo>
                    <a:pt x="31353" y="709533"/>
                  </a:lnTo>
                  <a:lnTo>
                    <a:pt x="46599" y="713388"/>
                  </a:lnTo>
                  <a:lnTo>
                    <a:pt x="62356" y="714755"/>
                  </a:lnTo>
                  <a:lnTo>
                    <a:pt x="997711" y="714755"/>
                  </a:lnTo>
                  <a:lnTo>
                    <a:pt x="1035395" y="705058"/>
                  </a:lnTo>
                  <a:lnTo>
                    <a:pt x="1053083" y="692403"/>
                  </a:lnTo>
                  <a:lnTo>
                    <a:pt x="1053083" y="640460"/>
                  </a:lnTo>
                  <a:lnTo>
                    <a:pt x="0" y="640079"/>
                  </a:lnTo>
                  <a:close/>
                </a:path>
                <a:path w="1053465" h="715010">
                  <a:moveTo>
                    <a:pt x="914400" y="488568"/>
                  </a:moveTo>
                  <a:lnTo>
                    <a:pt x="914400" y="554735"/>
                  </a:lnTo>
                  <a:lnTo>
                    <a:pt x="912727" y="563052"/>
                  </a:lnTo>
                  <a:lnTo>
                    <a:pt x="908161" y="569833"/>
                  </a:lnTo>
                  <a:lnTo>
                    <a:pt x="901380" y="574399"/>
                  </a:lnTo>
                  <a:lnTo>
                    <a:pt x="893063" y="576071"/>
                  </a:lnTo>
                  <a:lnTo>
                    <a:pt x="167639" y="576071"/>
                  </a:lnTo>
                  <a:lnTo>
                    <a:pt x="159323" y="574399"/>
                  </a:lnTo>
                  <a:lnTo>
                    <a:pt x="152542" y="569833"/>
                  </a:lnTo>
                  <a:lnTo>
                    <a:pt x="147976" y="563052"/>
                  </a:lnTo>
                  <a:lnTo>
                    <a:pt x="146303" y="554735"/>
                  </a:lnTo>
                  <a:lnTo>
                    <a:pt x="146303" y="69976"/>
                  </a:lnTo>
                  <a:lnTo>
                    <a:pt x="147974" y="61733"/>
                  </a:lnTo>
                  <a:lnTo>
                    <a:pt x="152526" y="54990"/>
                  </a:lnTo>
                  <a:lnTo>
                    <a:pt x="159269" y="50438"/>
                  </a:lnTo>
                  <a:lnTo>
                    <a:pt x="167512" y="48767"/>
                  </a:lnTo>
                  <a:lnTo>
                    <a:pt x="889000" y="48767"/>
                  </a:lnTo>
                  <a:lnTo>
                    <a:pt x="897243" y="50420"/>
                  </a:lnTo>
                  <a:lnTo>
                    <a:pt x="903985" y="54943"/>
                  </a:lnTo>
                  <a:lnTo>
                    <a:pt x="908538" y="61680"/>
                  </a:lnTo>
                  <a:lnTo>
                    <a:pt x="910208" y="69976"/>
                  </a:lnTo>
                  <a:lnTo>
                    <a:pt x="910208" y="99059"/>
                  </a:lnTo>
                </a:path>
                <a:path w="1053465" h="715010">
                  <a:moveTo>
                    <a:pt x="963167" y="95503"/>
                  </a:moveTo>
                  <a:lnTo>
                    <a:pt x="963167" y="21335"/>
                  </a:lnTo>
                  <a:lnTo>
                    <a:pt x="961495" y="13019"/>
                  </a:lnTo>
                  <a:lnTo>
                    <a:pt x="956929" y="6238"/>
                  </a:lnTo>
                  <a:lnTo>
                    <a:pt x="950148" y="1672"/>
                  </a:lnTo>
                  <a:lnTo>
                    <a:pt x="941831" y="0"/>
                  </a:lnTo>
                  <a:lnTo>
                    <a:pt x="112775" y="0"/>
                  </a:lnTo>
                  <a:lnTo>
                    <a:pt x="104459" y="1672"/>
                  </a:lnTo>
                  <a:lnTo>
                    <a:pt x="97678" y="6238"/>
                  </a:lnTo>
                  <a:lnTo>
                    <a:pt x="93112" y="13019"/>
                  </a:lnTo>
                  <a:lnTo>
                    <a:pt x="91439" y="21335"/>
                  </a:lnTo>
                  <a:lnTo>
                    <a:pt x="91439" y="617219"/>
                  </a:lnTo>
                  <a:lnTo>
                    <a:pt x="93112" y="625536"/>
                  </a:lnTo>
                  <a:lnTo>
                    <a:pt x="97678" y="632317"/>
                  </a:lnTo>
                  <a:lnTo>
                    <a:pt x="104459" y="636883"/>
                  </a:lnTo>
                  <a:lnTo>
                    <a:pt x="112775" y="638555"/>
                  </a:lnTo>
                  <a:lnTo>
                    <a:pt x="941831" y="638555"/>
                  </a:lnTo>
                  <a:lnTo>
                    <a:pt x="950148" y="636883"/>
                  </a:lnTo>
                  <a:lnTo>
                    <a:pt x="956929" y="632317"/>
                  </a:lnTo>
                  <a:lnTo>
                    <a:pt x="961495" y="625536"/>
                  </a:lnTo>
                  <a:lnTo>
                    <a:pt x="963167" y="617219"/>
                  </a:lnTo>
                  <a:lnTo>
                    <a:pt x="963167" y="478281"/>
                  </a:lnTo>
                </a:path>
                <a:path w="1053465" h="715010">
                  <a:moveTo>
                    <a:pt x="361187" y="574547"/>
                  </a:moveTo>
                  <a:lnTo>
                    <a:pt x="361187" y="53339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238490" y="4966747"/>
              <a:ext cx="38735" cy="215265"/>
            </a:xfrm>
            <a:custGeom>
              <a:avLst/>
              <a:gdLst/>
              <a:ahLst/>
              <a:cxnLst/>
              <a:rect l="l" t="t" r="r" b="b"/>
              <a:pathLst>
                <a:path w="38734" h="215264">
                  <a:moveTo>
                    <a:pt x="19240" y="175196"/>
                  </a:moveTo>
                  <a:lnTo>
                    <a:pt x="11945" y="176601"/>
                  </a:lnTo>
                  <a:lnTo>
                    <a:pt x="5460" y="180816"/>
                  </a:lnTo>
                  <a:lnTo>
                    <a:pt x="1904" y="184626"/>
                  </a:lnTo>
                  <a:lnTo>
                    <a:pt x="0" y="189706"/>
                  </a:lnTo>
                  <a:lnTo>
                    <a:pt x="253" y="195040"/>
                  </a:lnTo>
                  <a:lnTo>
                    <a:pt x="170" y="200374"/>
                  </a:lnTo>
                  <a:lnTo>
                    <a:pt x="1904" y="205454"/>
                  </a:lnTo>
                  <a:lnTo>
                    <a:pt x="5460" y="209264"/>
                  </a:lnTo>
                  <a:lnTo>
                    <a:pt x="9143" y="213074"/>
                  </a:lnTo>
                  <a:lnTo>
                    <a:pt x="14096" y="215106"/>
                  </a:lnTo>
                  <a:lnTo>
                    <a:pt x="19303" y="214852"/>
                  </a:lnTo>
                  <a:lnTo>
                    <a:pt x="24722" y="214852"/>
                  </a:lnTo>
                  <a:lnTo>
                    <a:pt x="29463" y="213074"/>
                  </a:lnTo>
                  <a:lnTo>
                    <a:pt x="36575" y="205454"/>
                  </a:lnTo>
                  <a:lnTo>
                    <a:pt x="38480" y="200374"/>
                  </a:lnTo>
                  <a:lnTo>
                    <a:pt x="38480" y="189706"/>
                  </a:lnTo>
                  <a:lnTo>
                    <a:pt x="36575" y="184626"/>
                  </a:lnTo>
                  <a:lnTo>
                    <a:pt x="33019" y="180816"/>
                  </a:lnTo>
                  <a:lnTo>
                    <a:pt x="26535" y="176601"/>
                  </a:lnTo>
                  <a:lnTo>
                    <a:pt x="19240" y="175196"/>
                  </a:lnTo>
                  <a:close/>
                </a:path>
                <a:path w="38734" h="215264">
                  <a:moveTo>
                    <a:pt x="24722" y="214852"/>
                  </a:moveTo>
                  <a:lnTo>
                    <a:pt x="19303" y="214852"/>
                  </a:lnTo>
                  <a:lnTo>
                    <a:pt x="24383" y="214979"/>
                  </a:lnTo>
                  <a:lnTo>
                    <a:pt x="24722" y="214852"/>
                  </a:lnTo>
                  <a:close/>
                </a:path>
                <a:path w="38734" h="215264">
                  <a:moveTo>
                    <a:pt x="19303" y="0"/>
                  </a:moveTo>
                  <a:lnTo>
                    <a:pt x="11072" y="976"/>
                  </a:lnTo>
                  <a:lnTo>
                    <a:pt x="3175" y="3905"/>
                  </a:lnTo>
                  <a:lnTo>
                    <a:pt x="7238" y="148812"/>
                  </a:lnTo>
                  <a:lnTo>
                    <a:pt x="31368" y="148812"/>
                  </a:lnTo>
                  <a:lnTo>
                    <a:pt x="35432" y="3905"/>
                  </a:lnTo>
                  <a:lnTo>
                    <a:pt x="27535" y="976"/>
                  </a:lnTo>
                  <a:lnTo>
                    <a:pt x="19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238490" y="4966747"/>
              <a:ext cx="38735" cy="215265"/>
            </a:xfrm>
            <a:custGeom>
              <a:avLst/>
              <a:gdLst/>
              <a:ahLst/>
              <a:cxnLst/>
              <a:rect l="l" t="t" r="r" b="b"/>
              <a:pathLst>
                <a:path w="38734" h="215264">
                  <a:moveTo>
                    <a:pt x="19303" y="214852"/>
                  </a:moveTo>
                  <a:lnTo>
                    <a:pt x="126" y="200247"/>
                  </a:lnTo>
                  <a:lnTo>
                    <a:pt x="253" y="195040"/>
                  </a:lnTo>
                  <a:lnTo>
                    <a:pt x="0" y="189706"/>
                  </a:lnTo>
                  <a:lnTo>
                    <a:pt x="1904" y="184626"/>
                  </a:lnTo>
                  <a:lnTo>
                    <a:pt x="5460" y="180816"/>
                  </a:lnTo>
                  <a:lnTo>
                    <a:pt x="11945" y="176601"/>
                  </a:lnTo>
                  <a:lnTo>
                    <a:pt x="19240" y="175196"/>
                  </a:lnTo>
                  <a:lnTo>
                    <a:pt x="26535" y="176601"/>
                  </a:lnTo>
                  <a:lnTo>
                    <a:pt x="33019" y="180816"/>
                  </a:lnTo>
                  <a:lnTo>
                    <a:pt x="36575" y="184626"/>
                  </a:lnTo>
                  <a:lnTo>
                    <a:pt x="38480" y="189706"/>
                  </a:lnTo>
                  <a:lnTo>
                    <a:pt x="38353" y="195040"/>
                  </a:lnTo>
                  <a:lnTo>
                    <a:pt x="38480" y="200374"/>
                  </a:lnTo>
                  <a:lnTo>
                    <a:pt x="36575" y="205454"/>
                  </a:lnTo>
                  <a:lnTo>
                    <a:pt x="33019" y="209264"/>
                  </a:lnTo>
                  <a:lnTo>
                    <a:pt x="29463" y="213074"/>
                  </a:lnTo>
                  <a:lnTo>
                    <a:pt x="24383" y="214979"/>
                  </a:lnTo>
                  <a:lnTo>
                    <a:pt x="19303" y="214852"/>
                  </a:lnTo>
                  <a:close/>
                </a:path>
                <a:path w="38734" h="215264">
                  <a:moveTo>
                    <a:pt x="7238" y="148812"/>
                  </a:moveTo>
                  <a:lnTo>
                    <a:pt x="3175" y="3905"/>
                  </a:lnTo>
                  <a:lnTo>
                    <a:pt x="11072" y="976"/>
                  </a:lnTo>
                  <a:lnTo>
                    <a:pt x="19303" y="0"/>
                  </a:lnTo>
                  <a:lnTo>
                    <a:pt x="27535" y="976"/>
                  </a:lnTo>
                  <a:lnTo>
                    <a:pt x="35432" y="3905"/>
                  </a:lnTo>
                  <a:lnTo>
                    <a:pt x="31368" y="148812"/>
                  </a:lnTo>
                  <a:lnTo>
                    <a:pt x="7238" y="148812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100822" y="4918710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313944" y="156971"/>
                  </a:moveTo>
                  <a:lnTo>
                    <a:pt x="305946" y="206605"/>
                  </a:lnTo>
                  <a:lnTo>
                    <a:pt x="283671" y="249698"/>
                  </a:lnTo>
                  <a:lnTo>
                    <a:pt x="249698" y="283671"/>
                  </a:lnTo>
                  <a:lnTo>
                    <a:pt x="206605" y="305946"/>
                  </a:lnTo>
                  <a:lnTo>
                    <a:pt x="156972" y="313943"/>
                  </a:lnTo>
                  <a:lnTo>
                    <a:pt x="107338" y="305946"/>
                  </a:lnTo>
                  <a:lnTo>
                    <a:pt x="64245" y="283671"/>
                  </a:lnTo>
                  <a:lnTo>
                    <a:pt x="30272" y="249698"/>
                  </a:lnTo>
                  <a:lnTo>
                    <a:pt x="7997" y="206605"/>
                  </a:lnTo>
                  <a:lnTo>
                    <a:pt x="0" y="156971"/>
                  </a:lnTo>
                  <a:lnTo>
                    <a:pt x="7997" y="107338"/>
                  </a:lnTo>
                  <a:lnTo>
                    <a:pt x="30272" y="64245"/>
                  </a:lnTo>
                  <a:lnTo>
                    <a:pt x="64245" y="30272"/>
                  </a:lnTo>
                  <a:lnTo>
                    <a:pt x="107338" y="7997"/>
                  </a:lnTo>
                  <a:lnTo>
                    <a:pt x="156972" y="0"/>
                  </a:lnTo>
                  <a:lnTo>
                    <a:pt x="206605" y="7997"/>
                  </a:lnTo>
                  <a:lnTo>
                    <a:pt x="249698" y="30272"/>
                  </a:lnTo>
                  <a:lnTo>
                    <a:pt x="283671" y="64245"/>
                  </a:lnTo>
                  <a:lnTo>
                    <a:pt x="305946" y="107338"/>
                  </a:lnTo>
                  <a:lnTo>
                    <a:pt x="313944" y="15697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2089" y="5140832"/>
              <a:ext cx="204962" cy="207978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7733538" y="4978145"/>
              <a:ext cx="394970" cy="254635"/>
            </a:xfrm>
            <a:custGeom>
              <a:avLst/>
              <a:gdLst/>
              <a:ahLst/>
              <a:cxnLst/>
              <a:rect l="l" t="t" r="r" b="b"/>
              <a:pathLst>
                <a:path w="394970" h="254635">
                  <a:moveTo>
                    <a:pt x="0" y="254507"/>
                  </a:moveTo>
                  <a:lnTo>
                    <a:pt x="394715" y="254507"/>
                  </a:lnTo>
                </a:path>
                <a:path w="394970" h="254635">
                  <a:moveTo>
                    <a:pt x="64007" y="254507"/>
                  </a:moveTo>
                  <a:lnTo>
                    <a:pt x="124967" y="112140"/>
                  </a:lnTo>
                  <a:lnTo>
                    <a:pt x="176529" y="112140"/>
                  </a:lnTo>
                  <a:lnTo>
                    <a:pt x="215137" y="164591"/>
                  </a:lnTo>
                  <a:lnTo>
                    <a:pt x="260222" y="0"/>
                  </a:lnTo>
                  <a:lnTo>
                    <a:pt x="330707" y="254507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537704" y="4951476"/>
              <a:ext cx="59055" cy="287020"/>
            </a:xfrm>
            <a:custGeom>
              <a:avLst/>
              <a:gdLst/>
              <a:ahLst/>
              <a:cxnLst/>
              <a:rect l="l" t="t" r="r" b="b"/>
              <a:pathLst>
                <a:path w="59054" h="287020">
                  <a:moveTo>
                    <a:pt x="0" y="254"/>
                  </a:moveTo>
                  <a:lnTo>
                    <a:pt x="57657" y="0"/>
                  </a:lnTo>
                  <a:lnTo>
                    <a:pt x="57912" y="57785"/>
                  </a:lnTo>
                  <a:lnTo>
                    <a:pt x="253" y="58038"/>
                  </a:lnTo>
                  <a:lnTo>
                    <a:pt x="0" y="254"/>
                  </a:lnTo>
                  <a:close/>
                </a:path>
                <a:path w="59054" h="287020">
                  <a:moveTo>
                    <a:pt x="380" y="114554"/>
                  </a:moveTo>
                  <a:lnTo>
                    <a:pt x="58166" y="114300"/>
                  </a:lnTo>
                  <a:lnTo>
                    <a:pt x="58293" y="172085"/>
                  </a:lnTo>
                  <a:lnTo>
                    <a:pt x="635" y="172338"/>
                  </a:lnTo>
                  <a:lnTo>
                    <a:pt x="380" y="114554"/>
                  </a:lnTo>
                  <a:close/>
                </a:path>
                <a:path w="59054" h="287020">
                  <a:moveTo>
                    <a:pt x="889" y="228854"/>
                  </a:moveTo>
                  <a:lnTo>
                    <a:pt x="58547" y="228600"/>
                  </a:lnTo>
                  <a:lnTo>
                    <a:pt x="58800" y="286258"/>
                  </a:lnTo>
                  <a:lnTo>
                    <a:pt x="1016" y="286512"/>
                  </a:lnTo>
                  <a:lnTo>
                    <a:pt x="889" y="22885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3505580" y="5526735"/>
            <a:ext cx="8337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11125">
              <a:lnSpc>
                <a:spcPct val="100000"/>
              </a:lnSpc>
              <a:spcBef>
                <a:spcPts val="100"/>
              </a:spcBef>
            </a:pP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Business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tel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gence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466459" y="1687448"/>
            <a:ext cx="33845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endParaRPr sz="1200">
              <a:latin typeface="Trebuchet MS"/>
              <a:cs typeface="Trebuchet MS"/>
            </a:endParaRPr>
          </a:p>
          <a:p>
            <a:pPr marL="26034">
              <a:lnSpc>
                <a:spcPct val="100000"/>
              </a:lnSpc>
            </a:pP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logs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179691" y="1692021"/>
            <a:ext cx="4794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5725" marR="5080" indent="-73660">
              <a:lnSpc>
                <a:spcPct val="100000"/>
              </a:lnSpc>
              <a:spcBef>
                <a:spcPts val="100"/>
              </a:spcBef>
            </a:pP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Devi</a:t>
            </a:r>
            <a:r>
              <a:rPr dirty="0" sz="1200" spc="-25">
                <a:solidFill>
                  <a:srgbClr val="FFFFFF"/>
                </a:solidFill>
                <a:latin typeface="Trebuchet MS"/>
                <a:cs typeface="Trebuchet MS"/>
              </a:rPr>
              <a:t>ce  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126730" y="1687448"/>
            <a:ext cx="33528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209">
              <a:lnSpc>
                <a:spcPct val="100000"/>
              </a:lnSpc>
              <a:spcBef>
                <a:spcPts val="100"/>
              </a:spcBef>
            </a:pP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445120" y="5524296"/>
            <a:ext cx="8293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7950">
              <a:lnSpc>
                <a:spcPct val="100000"/>
              </a:lnSpc>
              <a:spcBef>
                <a:spcPts val="100"/>
              </a:spcBef>
            </a:pP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Business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ntel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gence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95908" y="2233339"/>
            <a:ext cx="8586470" cy="2667635"/>
            <a:chOff x="795908" y="2233339"/>
            <a:chExt cx="8586470" cy="2667635"/>
          </a:xfrm>
        </p:grpSpPr>
        <p:sp>
          <p:nvSpPr>
            <p:cNvPr id="49" name="object 49"/>
            <p:cNvSpPr/>
            <p:nvPr/>
          </p:nvSpPr>
          <p:spPr>
            <a:xfrm>
              <a:off x="8961000" y="2233339"/>
              <a:ext cx="421640" cy="729615"/>
            </a:xfrm>
            <a:custGeom>
              <a:avLst/>
              <a:gdLst/>
              <a:ahLst/>
              <a:cxnLst/>
              <a:rect l="l" t="t" r="r" b="b"/>
              <a:pathLst>
                <a:path w="421640" h="729614">
                  <a:moveTo>
                    <a:pt x="397017" y="0"/>
                  </a:moveTo>
                  <a:lnTo>
                    <a:pt x="24257" y="0"/>
                  </a:lnTo>
                  <a:lnTo>
                    <a:pt x="0" y="24345"/>
                  </a:lnTo>
                  <a:lnTo>
                    <a:pt x="0" y="704997"/>
                  </a:lnTo>
                  <a:lnTo>
                    <a:pt x="397017" y="729323"/>
                  </a:lnTo>
                  <a:lnTo>
                    <a:pt x="406445" y="727409"/>
                  </a:lnTo>
                  <a:lnTo>
                    <a:pt x="414152" y="722193"/>
                  </a:lnTo>
                  <a:lnTo>
                    <a:pt x="419353" y="714461"/>
                  </a:lnTo>
                  <a:lnTo>
                    <a:pt x="421261" y="704997"/>
                  </a:lnTo>
                  <a:lnTo>
                    <a:pt x="421261" y="696181"/>
                  </a:lnTo>
                  <a:lnTo>
                    <a:pt x="33041" y="696181"/>
                  </a:lnTo>
                  <a:lnTo>
                    <a:pt x="33041" y="33141"/>
                  </a:lnTo>
                  <a:lnTo>
                    <a:pt x="421261" y="33141"/>
                  </a:lnTo>
                  <a:lnTo>
                    <a:pt x="421261" y="24345"/>
                  </a:lnTo>
                  <a:lnTo>
                    <a:pt x="419353" y="14878"/>
                  </a:lnTo>
                  <a:lnTo>
                    <a:pt x="414152" y="7139"/>
                  </a:lnTo>
                  <a:lnTo>
                    <a:pt x="406445" y="1916"/>
                  </a:lnTo>
                  <a:lnTo>
                    <a:pt x="397017" y="0"/>
                  </a:lnTo>
                  <a:close/>
                </a:path>
                <a:path w="421640" h="729614">
                  <a:moveTo>
                    <a:pt x="421261" y="33141"/>
                  </a:moveTo>
                  <a:lnTo>
                    <a:pt x="388220" y="33141"/>
                  </a:lnTo>
                  <a:lnTo>
                    <a:pt x="388220" y="696181"/>
                  </a:lnTo>
                  <a:lnTo>
                    <a:pt x="421261" y="696181"/>
                  </a:lnTo>
                  <a:lnTo>
                    <a:pt x="421261" y="33141"/>
                  </a:lnTo>
                  <a:close/>
                </a:path>
                <a:path w="421640" h="729614">
                  <a:moveTo>
                    <a:pt x="347992" y="290318"/>
                  </a:moveTo>
                  <a:lnTo>
                    <a:pt x="73296" y="290318"/>
                  </a:lnTo>
                  <a:lnTo>
                    <a:pt x="73296" y="323459"/>
                  </a:lnTo>
                  <a:lnTo>
                    <a:pt x="347992" y="323460"/>
                  </a:lnTo>
                  <a:lnTo>
                    <a:pt x="347992" y="290318"/>
                  </a:lnTo>
                  <a:close/>
                </a:path>
                <a:path w="421640" h="729614">
                  <a:moveTo>
                    <a:pt x="347992" y="218664"/>
                  </a:moveTo>
                  <a:lnTo>
                    <a:pt x="73296" y="218664"/>
                  </a:lnTo>
                  <a:lnTo>
                    <a:pt x="73296" y="251805"/>
                  </a:lnTo>
                  <a:lnTo>
                    <a:pt x="347992" y="251805"/>
                  </a:lnTo>
                  <a:lnTo>
                    <a:pt x="347992" y="218664"/>
                  </a:lnTo>
                  <a:close/>
                </a:path>
                <a:path w="421640" h="729614">
                  <a:moveTo>
                    <a:pt x="347992" y="145187"/>
                  </a:moveTo>
                  <a:lnTo>
                    <a:pt x="73296" y="145186"/>
                  </a:lnTo>
                  <a:lnTo>
                    <a:pt x="73296" y="178328"/>
                  </a:lnTo>
                  <a:lnTo>
                    <a:pt x="347992" y="178328"/>
                  </a:lnTo>
                  <a:lnTo>
                    <a:pt x="347992" y="145187"/>
                  </a:lnTo>
                  <a:close/>
                </a:path>
                <a:path w="421640" h="729614">
                  <a:moveTo>
                    <a:pt x="347992" y="74471"/>
                  </a:moveTo>
                  <a:lnTo>
                    <a:pt x="73296" y="74471"/>
                  </a:lnTo>
                  <a:lnTo>
                    <a:pt x="73296" y="107612"/>
                  </a:lnTo>
                  <a:lnTo>
                    <a:pt x="347992" y="107612"/>
                  </a:lnTo>
                  <a:lnTo>
                    <a:pt x="347992" y="744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7419593" y="3012186"/>
              <a:ext cx="855344" cy="194310"/>
            </a:xfrm>
            <a:custGeom>
              <a:avLst/>
              <a:gdLst/>
              <a:ahLst/>
              <a:cxnLst/>
              <a:rect l="l" t="t" r="r" b="b"/>
              <a:pathLst>
                <a:path w="855345" h="194310">
                  <a:moveTo>
                    <a:pt x="0" y="194183"/>
                  </a:moveTo>
                  <a:lnTo>
                    <a:pt x="0" y="0"/>
                  </a:lnTo>
                </a:path>
                <a:path w="855345" h="194310">
                  <a:moveTo>
                    <a:pt x="854963" y="191388"/>
                  </a:moveTo>
                  <a:lnTo>
                    <a:pt x="854963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7832343" y="4365498"/>
              <a:ext cx="110489" cy="358140"/>
            </a:xfrm>
            <a:custGeom>
              <a:avLst/>
              <a:gdLst/>
              <a:ahLst/>
              <a:cxnLst/>
              <a:rect l="l" t="t" r="r" b="b"/>
              <a:pathLst>
                <a:path w="110490" h="358139">
                  <a:moveTo>
                    <a:pt x="8381" y="281685"/>
                  </a:moveTo>
                  <a:lnTo>
                    <a:pt x="4445" y="285241"/>
                  </a:lnTo>
                  <a:lnTo>
                    <a:pt x="380" y="288670"/>
                  </a:lnTo>
                  <a:lnTo>
                    <a:pt x="0" y="294639"/>
                  </a:lnTo>
                  <a:lnTo>
                    <a:pt x="3555" y="298576"/>
                  </a:lnTo>
                  <a:lnTo>
                    <a:pt x="55117" y="357631"/>
                  </a:lnTo>
                  <a:lnTo>
                    <a:pt x="67759" y="343153"/>
                  </a:lnTo>
                  <a:lnTo>
                    <a:pt x="45592" y="343153"/>
                  </a:lnTo>
                  <a:lnTo>
                    <a:pt x="45592" y="317910"/>
                  </a:lnTo>
                  <a:lnTo>
                    <a:pt x="14350" y="282194"/>
                  </a:lnTo>
                  <a:lnTo>
                    <a:pt x="8381" y="281685"/>
                  </a:lnTo>
                  <a:close/>
                </a:path>
                <a:path w="110490" h="358139">
                  <a:moveTo>
                    <a:pt x="45593" y="317910"/>
                  </a:moveTo>
                  <a:lnTo>
                    <a:pt x="45592" y="343153"/>
                  </a:lnTo>
                  <a:lnTo>
                    <a:pt x="64642" y="343153"/>
                  </a:lnTo>
                  <a:lnTo>
                    <a:pt x="64642" y="336931"/>
                  </a:lnTo>
                  <a:lnTo>
                    <a:pt x="48005" y="336931"/>
                  </a:lnTo>
                  <a:lnTo>
                    <a:pt x="55117" y="328800"/>
                  </a:lnTo>
                  <a:lnTo>
                    <a:pt x="45593" y="317910"/>
                  </a:lnTo>
                  <a:close/>
                </a:path>
                <a:path w="110490" h="358139">
                  <a:moveTo>
                    <a:pt x="101853" y="281685"/>
                  </a:moveTo>
                  <a:lnTo>
                    <a:pt x="95884" y="282194"/>
                  </a:lnTo>
                  <a:lnTo>
                    <a:pt x="64642" y="317910"/>
                  </a:lnTo>
                  <a:lnTo>
                    <a:pt x="64642" y="343153"/>
                  </a:lnTo>
                  <a:lnTo>
                    <a:pt x="67759" y="343153"/>
                  </a:lnTo>
                  <a:lnTo>
                    <a:pt x="106679" y="298576"/>
                  </a:lnTo>
                  <a:lnTo>
                    <a:pt x="110235" y="294639"/>
                  </a:lnTo>
                  <a:lnTo>
                    <a:pt x="109854" y="288670"/>
                  </a:lnTo>
                  <a:lnTo>
                    <a:pt x="105790" y="285241"/>
                  </a:lnTo>
                  <a:lnTo>
                    <a:pt x="101853" y="281685"/>
                  </a:lnTo>
                  <a:close/>
                </a:path>
                <a:path w="110490" h="358139">
                  <a:moveTo>
                    <a:pt x="55118" y="328800"/>
                  </a:moveTo>
                  <a:lnTo>
                    <a:pt x="48005" y="336931"/>
                  </a:lnTo>
                  <a:lnTo>
                    <a:pt x="62229" y="336931"/>
                  </a:lnTo>
                  <a:lnTo>
                    <a:pt x="55118" y="328800"/>
                  </a:lnTo>
                  <a:close/>
                </a:path>
                <a:path w="110490" h="358139">
                  <a:moveTo>
                    <a:pt x="64642" y="317910"/>
                  </a:moveTo>
                  <a:lnTo>
                    <a:pt x="55118" y="328800"/>
                  </a:lnTo>
                  <a:lnTo>
                    <a:pt x="62229" y="336931"/>
                  </a:lnTo>
                  <a:lnTo>
                    <a:pt x="64642" y="336931"/>
                  </a:lnTo>
                  <a:lnTo>
                    <a:pt x="64642" y="317910"/>
                  </a:lnTo>
                  <a:close/>
                </a:path>
                <a:path w="110490" h="358139">
                  <a:moveTo>
                    <a:pt x="64642" y="0"/>
                  </a:moveTo>
                  <a:lnTo>
                    <a:pt x="45592" y="0"/>
                  </a:lnTo>
                  <a:lnTo>
                    <a:pt x="45593" y="317910"/>
                  </a:lnTo>
                  <a:lnTo>
                    <a:pt x="55118" y="328800"/>
                  </a:lnTo>
                  <a:lnTo>
                    <a:pt x="64642" y="317910"/>
                  </a:lnTo>
                  <a:lnTo>
                    <a:pt x="646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7839964" y="3202686"/>
              <a:ext cx="110489" cy="350520"/>
            </a:xfrm>
            <a:custGeom>
              <a:avLst/>
              <a:gdLst/>
              <a:ahLst/>
              <a:cxnLst/>
              <a:rect l="l" t="t" r="r" b="b"/>
              <a:pathLst>
                <a:path w="110490" h="350520">
                  <a:moveTo>
                    <a:pt x="8381" y="274574"/>
                  </a:moveTo>
                  <a:lnTo>
                    <a:pt x="4444" y="278002"/>
                  </a:lnTo>
                  <a:lnTo>
                    <a:pt x="380" y="281431"/>
                  </a:lnTo>
                  <a:lnTo>
                    <a:pt x="0" y="287527"/>
                  </a:lnTo>
                  <a:lnTo>
                    <a:pt x="3555" y="291464"/>
                  </a:lnTo>
                  <a:lnTo>
                    <a:pt x="55117" y="350392"/>
                  </a:lnTo>
                  <a:lnTo>
                    <a:pt x="67786" y="335914"/>
                  </a:lnTo>
                  <a:lnTo>
                    <a:pt x="45592" y="335914"/>
                  </a:lnTo>
                  <a:lnTo>
                    <a:pt x="45592" y="310671"/>
                  </a:lnTo>
                  <a:lnTo>
                    <a:pt x="14350" y="274954"/>
                  </a:lnTo>
                  <a:lnTo>
                    <a:pt x="8381" y="274574"/>
                  </a:lnTo>
                  <a:close/>
                </a:path>
                <a:path w="110490" h="350520">
                  <a:moveTo>
                    <a:pt x="45593" y="310671"/>
                  </a:moveTo>
                  <a:lnTo>
                    <a:pt x="45592" y="335914"/>
                  </a:lnTo>
                  <a:lnTo>
                    <a:pt x="64642" y="335914"/>
                  </a:lnTo>
                  <a:lnTo>
                    <a:pt x="64642" y="329691"/>
                  </a:lnTo>
                  <a:lnTo>
                    <a:pt x="48005" y="329691"/>
                  </a:lnTo>
                  <a:lnTo>
                    <a:pt x="55117" y="321561"/>
                  </a:lnTo>
                  <a:lnTo>
                    <a:pt x="45593" y="310671"/>
                  </a:lnTo>
                  <a:close/>
                </a:path>
                <a:path w="110490" h="350520">
                  <a:moveTo>
                    <a:pt x="101853" y="274574"/>
                  </a:moveTo>
                  <a:lnTo>
                    <a:pt x="95884" y="274954"/>
                  </a:lnTo>
                  <a:lnTo>
                    <a:pt x="64642" y="310671"/>
                  </a:lnTo>
                  <a:lnTo>
                    <a:pt x="64642" y="335914"/>
                  </a:lnTo>
                  <a:lnTo>
                    <a:pt x="67786" y="335914"/>
                  </a:lnTo>
                  <a:lnTo>
                    <a:pt x="106679" y="291464"/>
                  </a:lnTo>
                  <a:lnTo>
                    <a:pt x="110235" y="287527"/>
                  </a:lnTo>
                  <a:lnTo>
                    <a:pt x="109854" y="281431"/>
                  </a:lnTo>
                  <a:lnTo>
                    <a:pt x="105790" y="278002"/>
                  </a:lnTo>
                  <a:lnTo>
                    <a:pt x="101853" y="274574"/>
                  </a:lnTo>
                  <a:close/>
                </a:path>
                <a:path w="110490" h="350520">
                  <a:moveTo>
                    <a:pt x="55118" y="321561"/>
                  </a:moveTo>
                  <a:lnTo>
                    <a:pt x="48005" y="329691"/>
                  </a:lnTo>
                  <a:lnTo>
                    <a:pt x="62229" y="329691"/>
                  </a:lnTo>
                  <a:lnTo>
                    <a:pt x="55118" y="321561"/>
                  </a:lnTo>
                  <a:close/>
                </a:path>
                <a:path w="110490" h="350520">
                  <a:moveTo>
                    <a:pt x="64642" y="310671"/>
                  </a:moveTo>
                  <a:lnTo>
                    <a:pt x="55118" y="321561"/>
                  </a:lnTo>
                  <a:lnTo>
                    <a:pt x="62229" y="329691"/>
                  </a:lnTo>
                  <a:lnTo>
                    <a:pt x="64642" y="329691"/>
                  </a:lnTo>
                  <a:lnTo>
                    <a:pt x="64642" y="310671"/>
                  </a:lnTo>
                  <a:close/>
                </a:path>
                <a:path w="110490" h="350520">
                  <a:moveTo>
                    <a:pt x="64642" y="0"/>
                  </a:moveTo>
                  <a:lnTo>
                    <a:pt x="45592" y="0"/>
                  </a:lnTo>
                  <a:lnTo>
                    <a:pt x="45593" y="310671"/>
                  </a:lnTo>
                  <a:lnTo>
                    <a:pt x="55118" y="321561"/>
                  </a:lnTo>
                  <a:lnTo>
                    <a:pt x="64642" y="310671"/>
                  </a:lnTo>
                  <a:lnTo>
                    <a:pt x="646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4418837" y="2594610"/>
              <a:ext cx="3221355" cy="1346200"/>
            </a:xfrm>
            <a:custGeom>
              <a:avLst/>
              <a:gdLst/>
              <a:ahLst/>
              <a:cxnLst/>
              <a:rect l="l" t="t" r="r" b="b"/>
              <a:pathLst>
                <a:path w="3221354" h="1346200">
                  <a:moveTo>
                    <a:pt x="3220846" y="1345691"/>
                  </a:moveTo>
                  <a:lnTo>
                    <a:pt x="3041904" y="1345691"/>
                  </a:lnTo>
                </a:path>
                <a:path w="3221354" h="1346200">
                  <a:moveTo>
                    <a:pt x="805307" y="0"/>
                  </a:moveTo>
                  <a:lnTo>
                    <a:pt x="626363" y="0"/>
                  </a:lnTo>
                </a:path>
                <a:path w="3221354" h="1346200">
                  <a:moveTo>
                    <a:pt x="1295653" y="798449"/>
                  </a:moveTo>
                  <a:lnTo>
                    <a:pt x="827532" y="10667"/>
                  </a:lnTo>
                </a:path>
                <a:path w="3221354" h="1346200">
                  <a:moveTo>
                    <a:pt x="339216" y="1098803"/>
                  </a:moveTo>
                  <a:lnTo>
                    <a:pt x="0" y="1345691"/>
                  </a:lnTo>
                </a:path>
                <a:path w="3221354" h="1346200">
                  <a:moveTo>
                    <a:pt x="2260091" y="1005839"/>
                  </a:moveTo>
                  <a:lnTo>
                    <a:pt x="3018916" y="1344421"/>
                  </a:lnTo>
                </a:path>
              </a:pathLst>
            </a:custGeom>
            <a:ln w="25400">
              <a:solidFill>
                <a:srgbClr val="77AC41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805433" y="4217670"/>
              <a:ext cx="1797050" cy="673735"/>
            </a:xfrm>
            <a:custGeom>
              <a:avLst/>
              <a:gdLst/>
              <a:ahLst/>
              <a:cxnLst/>
              <a:rect l="l" t="t" r="r" b="b"/>
              <a:pathLst>
                <a:path w="1797050" h="673735">
                  <a:moveTo>
                    <a:pt x="0" y="112267"/>
                  </a:moveTo>
                  <a:lnTo>
                    <a:pt x="8822" y="68579"/>
                  </a:lnTo>
                  <a:lnTo>
                    <a:pt x="32883" y="32892"/>
                  </a:lnTo>
                  <a:lnTo>
                    <a:pt x="68569" y="8826"/>
                  </a:lnTo>
                  <a:lnTo>
                    <a:pt x="112268" y="0"/>
                  </a:lnTo>
                  <a:lnTo>
                    <a:pt x="1684527" y="0"/>
                  </a:lnTo>
                  <a:lnTo>
                    <a:pt x="1728215" y="8826"/>
                  </a:lnTo>
                  <a:lnTo>
                    <a:pt x="1763902" y="32892"/>
                  </a:lnTo>
                  <a:lnTo>
                    <a:pt x="1787969" y="68579"/>
                  </a:lnTo>
                  <a:lnTo>
                    <a:pt x="1796796" y="112267"/>
                  </a:lnTo>
                  <a:lnTo>
                    <a:pt x="1796796" y="561339"/>
                  </a:lnTo>
                  <a:lnTo>
                    <a:pt x="1787969" y="605027"/>
                  </a:lnTo>
                  <a:lnTo>
                    <a:pt x="1763902" y="640714"/>
                  </a:lnTo>
                  <a:lnTo>
                    <a:pt x="1728215" y="664781"/>
                  </a:lnTo>
                  <a:lnTo>
                    <a:pt x="1684527" y="673607"/>
                  </a:lnTo>
                  <a:lnTo>
                    <a:pt x="112268" y="673607"/>
                  </a:lnTo>
                  <a:lnTo>
                    <a:pt x="68569" y="664781"/>
                  </a:lnTo>
                  <a:lnTo>
                    <a:pt x="32883" y="640714"/>
                  </a:lnTo>
                  <a:lnTo>
                    <a:pt x="8822" y="605027"/>
                  </a:lnTo>
                  <a:lnTo>
                    <a:pt x="0" y="561339"/>
                  </a:lnTo>
                  <a:lnTo>
                    <a:pt x="0" y="112267"/>
                  </a:lnTo>
                  <a:close/>
                </a:path>
              </a:pathLst>
            </a:custGeom>
            <a:ln w="19050">
              <a:solidFill>
                <a:srgbClr val="77AC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8988932" y="1905127"/>
            <a:ext cx="3702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184895" y="3764356"/>
            <a:ext cx="774065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wa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rehou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09903" y="4316729"/>
            <a:ext cx="138684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25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’t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ca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le</a:t>
            </a:r>
            <a:r>
              <a:rPr dirty="0" sz="14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ea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ily</a:t>
            </a:r>
            <a:endParaRPr sz="1400">
              <a:latin typeface="Trebuchet MS"/>
              <a:cs typeface="Trebuchet MS"/>
            </a:endParaRPr>
          </a:p>
          <a:p>
            <a:pPr marL="114300">
              <a:lnSpc>
                <a:spcPct val="100000"/>
              </a:lnSpc>
              <a:spcBef>
                <a:spcPts val="5"/>
              </a:spcBef>
            </a:pP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14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on-demand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71297" y="2050160"/>
            <a:ext cx="2829560" cy="2180590"/>
            <a:chOff x="471297" y="2050160"/>
            <a:chExt cx="2829560" cy="2180590"/>
          </a:xfrm>
        </p:grpSpPr>
        <p:sp>
          <p:nvSpPr>
            <p:cNvPr id="59" name="object 59"/>
            <p:cNvSpPr/>
            <p:nvPr/>
          </p:nvSpPr>
          <p:spPr>
            <a:xfrm>
              <a:off x="1704594" y="3861053"/>
              <a:ext cx="1583055" cy="357505"/>
            </a:xfrm>
            <a:custGeom>
              <a:avLst/>
              <a:gdLst/>
              <a:ahLst/>
              <a:cxnLst/>
              <a:rect l="l" t="t" r="r" b="b"/>
              <a:pathLst>
                <a:path w="1583054" h="357504">
                  <a:moveTo>
                    <a:pt x="0" y="356997"/>
                  </a:moveTo>
                  <a:lnTo>
                    <a:pt x="1123950" y="0"/>
                  </a:lnTo>
                </a:path>
                <a:path w="1583054" h="357504">
                  <a:moveTo>
                    <a:pt x="1583055" y="0"/>
                  </a:moveTo>
                  <a:lnTo>
                    <a:pt x="1094232" y="0"/>
                  </a:lnTo>
                </a:path>
              </a:pathLst>
            </a:custGeom>
            <a:ln w="25400">
              <a:solidFill>
                <a:srgbClr val="77AC41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480822" y="2059685"/>
              <a:ext cx="1797050" cy="607060"/>
            </a:xfrm>
            <a:custGeom>
              <a:avLst/>
              <a:gdLst/>
              <a:ahLst/>
              <a:cxnLst/>
              <a:rect l="l" t="t" r="r" b="b"/>
              <a:pathLst>
                <a:path w="1797050" h="607060">
                  <a:moveTo>
                    <a:pt x="0" y="101091"/>
                  </a:moveTo>
                  <a:lnTo>
                    <a:pt x="7944" y="61722"/>
                  </a:lnTo>
                  <a:lnTo>
                    <a:pt x="29610" y="29591"/>
                  </a:lnTo>
                  <a:lnTo>
                    <a:pt x="61743" y="7937"/>
                  </a:lnTo>
                  <a:lnTo>
                    <a:pt x="101092" y="0"/>
                  </a:lnTo>
                  <a:lnTo>
                    <a:pt x="1695703" y="0"/>
                  </a:lnTo>
                  <a:lnTo>
                    <a:pt x="1735074" y="7937"/>
                  </a:lnTo>
                  <a:lnTo>
                    <a:pt x="1767204" y="29590"/>
                  </a:lnTo>
                  <a:lnTo>
                    <a:pt x="1788858" y="61721"/>
                  </a:lnTo>
                  <a:lnTo>
                    <a:pt x="1796796" y="101091"/>
                  </a:lnTo>
                  <a:lnTo>
                    <a:pt x="1796796" y="505460"/>
                  </a:lnTo>
                  <a:lnTo>
                    <a:pt x="1788858" y="544829"/>
                  </a:lnTo>
                  <a:lnTo>
                    <a:pt x="1767204" y="576960"/>
                  </a:lnTo>
                  <a:lnTo>
                    <a:pt x="1735074" y="598614"/>
                  </a:lnTo>
                  <a:lnTo>
                    <a:pt x="1695703" y="606551"/>
                  </a:lnTo>
                  <a:lnTo>
                    <a:pt x="101092" y="606551"/>
                  </a:lnTo>
                  <a:lnTo>
                    <a:pt x="61743" y="598614"/>
                  </a:lnTo>
                  <a:lnTo>
                    <a:pt x="29610" y="576961"/>
                  </a:lnTo>
                  <a:lnTo>
                    <a:pt x="7944" y="544830"/>
                  </a:lnTo>
                  <a:lnTo>
                    <a:pt x="0" y="505460"/>
                  </a:lnTo>
                  <a:lnTo>
                    <a:pt x="0" y="101091"/>
                  </a:lnTo>
                  <a:close/>
                </a:path>
              </a:pathLst>
            </a:custGeom>
            <a:ln w="19050">
              <a:solidFill>
                <a:srgbClr val="77AC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/>
          <p:cNvSpPr txBox="1"/>
          <p:nvPr/>
        </p:nvSpPr>
        <p:spPr>
          <a:xfrm>
            <a:off x="3478021" y="4530090"/>
            <a:ext cx="89979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6460" algn="l"/>
              </a:tabLst>
            </a:pPr>
            <a:r>
              <a:rPr dirty="0" u="heavy" sz="1400" spc="-5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400" spc="-5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	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52348" y="2124582"/>
            <a:ext cx="125222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7015" marR="5080" indent="-234950">
              <a:lnSpc>
                <a:spcPct val="100000"/>
              </a:lnSpc>
              <a:spcBef>
                <a:spcPts val="105"/>
              </a:spcBef>
            </a:pPr>
            <a:r>
              <a:rPr dirty="0" sz="1400" spc="60">
                <a:solidFill>
                  <a:srgbClr val="FFFFFF"/>
                </a:solidFill>
                <a:latin typeface="Trebuchet MS"/>
                <a:cs typeface="Trebuchet MS"/>
              </a:rPr>
              <a:t>One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20">
                <a:solidFill>
                  <a:srgbClr val="FFFFFF"/>
                </a:solidFill>
                <a:latin typeface="Trebuchet MS"/>
                <a:cs typeface="Trebuchet MS"/>
              </a:rPr>
              <a:t>iz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400" spc="-3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all  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approach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764785" y="4292346"/>
            <a:ext cx="1797050" cy="599440"/>
          </a:xfrm>
          <a:custGeom>
            <a:avLst/>
            <a:gdLst/>
            <a:ahLst/>
            <a:cxnLst/>
            <a:rect l="l" t="t" r="r" b="b"/>
            <a:pathLst>
              <a:path w="1797050" h="599439">
                <a:moveTo>
                  <a:pt x="0" y="99821"/>
                </a:moveTo>
                <a:lnTo>
                  <a:pt x="7846" y="60971"/>
                </a:lnTo>
                <a:lnTo>
                  <a:pt x="29241" y="29241"/>
                </a:lnTo>
                <a:lnTo>
                  <a:pt x="60971" y="7846"/>
                </a:lnTo>
                <a:lnTo>
                  <a:pt x="99822" y="0"/>
                </a:lnTo>
                <a:lnTo>
                  <a:pt x="1696974" y="0"/>
                </a:lnTo>
                <a:lnTo>
                  <a:pt x="1735824" y="7846"/>
                </a:lnTo>
                <a:lnTo>
                  <a:pt x="1767554" y="29241"/>
                </a:lnTo>
                <a:lnTo>
                  <a:pt x="1788949" y="60971"/>
                </a:lnTo>
                <a:lnTo>
                  <a:pt x="1796795" y="99821"/>
                </a:lnTo>
                <a:lnTo>
                  <a:pt x="1796795" y="499109"/>
                </a:lnTo>
                <a:lnTo>
                  <a:pt x="1788949" y="537960"/>
                </a:lnTo>
                <a:lnTo>
                  <a:pt x="1767554" y="569690"/>
                </a:lnTo>
                <a:lnTo>
                  <a:pt x="1735824" y="591085"/>
                </a:lnTo>
                <a:lnTo>
                  <a:pt x="1696974" y="598931"/>
                </a:lnTo>
                <a:lnTo>
                  <a:pt x="99822" y="598931"/>
                </a:lnTo>
                <a:lnTo>
                  <a:pt x="60971" y="591085"/>
                </a:lnTo>
                <a:lnTo>
                  <a:pt x="29241" y="569690"/>
                </a:lnTo>
                <a:lnTo>
                  <a:pt x="7846" y="537960"/>
                </a:lnTo>
                <a:lnTo>
                  <a:pt x="0" y="499109"/>
                </a:lnTo>
                <a:lnTo>
                  <a:pt x="0" y="99821"/>
                </a:lnTo>
                <a:close/>
              </a:path>
            </a:pathLst>
          </a:custGeom>
          <a:ln w="19050">
            <a:solidFill>
              <a:srgbClr val="77AC4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4874767" y="4353559"/>
            <a:ext cx="192214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26364">
              <a:lnSpc>
                <a:spcPct val="100000"/>
              </a:lnSpc>
              <a:spcBef>
                <a:spcPts val="100"/>
              </a:spcBef>
              <a:tabLst>
                <a:tab pos="1686560" algn="l"/>
                <a:tab pos="1908810" algn="l"/>
              </a:tabLst>
            </a:pP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Va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400" spc="11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14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aly</a:t>
            </a:r>
            <a:r>
              <a:rPr dirty="0" sz="1400" spc="-30">
                <a:solidFill>
                  <a:srgbClr val="FFFFFF"/>
                </a:solidFill>
                <a:latin typeface="Trebuchet MS"/>
                <a:cs typeface="Trebuchet MS"/>
              </a:rPr>
              <a:t>ti</a:t>
            </a:r>
            <a:r>
              <a:rPr dirty="0" sz="1400" spc="-40">
                <a:solidFill>
                  <a:srgbClr val="FFFFFF"/>
                </a:solidFill>
                <a:latin typeface="Trebuchet MS"/>
                <a:cs typeface="Trebuchet MS"/>
              </a:rPr>
              <a:t>c 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u="heavy" sz="1400" spc="-55">
                <a:solidFill>
                  <a:srgbClr val="FFFFFF"/>
                </a:solidFill>
                <a:uFill>
                  <a:solidFill>
                    <a:srgbClr val="77AC41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400">
                <a:solidFill>
                  <a:srgbClr val="FFFFFF"/>
                </a:solidFill>
                <a:uFill>
                  <a:solidFill>
                    <a:srgbClr val="77AC41"/>
                  </a:solidFill>
                </a:uFill>
                <a:latin typeface="Trebuchet MS"/>
                <a:cs typeface="Trebuchet MS"/>
              </a:rPr>
              <a:t>	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1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400" spc="1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5">
                <a:solidFill>
                  <a:srgbClr val="FFFFFF"/>
                </a:solidFill>
                <a:latin typeface="Trebuchet MS"/>
                <a:cs typeface="Trebuchet MS"/>
              </a:rPr>
              <a:t>nee</a:t>
            </a:r>
            <a:r>
              <a:rPr dirty="0" sz="1400" spc="40">
                <a:solidFill>
                  <a:srgbClr val="FFFFFF"/>
                </a:solidFill>
                <a:latin typeface="Trebuchet MS"/>
                <a:cs typeface="Trebuchet MS"/>
              </a:rPr>
              <a:t>ds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6727190" y="4573778"/>
            <a:ext cx="4376420" cy="1121410"/>
            <a:chOff x="6727190" y="4573778"/>
            <a:chExt cx="4376420" cy="1121410"/>
          </a:xfrm>
        </p:grpSpPr>
        <p:sp>
          <p:nvSpPr>
            <p:cNvPr id="66" name="object 66"/>
            <p:cNvSpPr/>
            <p:nvPr/>
          </p:nvSpPr>
          <p:spPr>
            <a:xfrm>
              <a:off x="6739890" y="4586478"/>
              <a:ext cx="641350" cy="537845"/>
            </a:xfrm>
            <a:custGeom>
              <a:avLst/>
              <a:gdLst/>
              <a:ahLst/>
              <a:cxnLst/>
              <a:rect l="l" t="t" r="r" b="b"/>
              <a:pathLst>
                <a:path w="641350" h="537845">
                  <a:moveTo>
                    <a:pt x="640841" y="537591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77AC41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9297162" y="5086350"/>
              <a:ext cx="1797050" cy="599440"/>
            </a:xfrm>
            <a:custGeom>
              <a:avLst/>
              <a:gdLst/>
              <a:ahLst/>
              <a:cxnLst/>
              <a:rect l="l" t="t" r="r" b="b"/>
              <a:pathLst>
                <a:path w="1797050" h="599439">
                  <a:moveTo>
                    <a:pt x="0" y="99822"/>
                  </a:moveTo>
                  <a:lnTo>
                    <a:pt x="7846" y="60971"/>
                  </a:lnTo>
                  <a:lnTo>
                    <a:pt x="29241" y="29241"/>
                  </a:lnTo>
                  <a:lnTo>
                    <a:pt x="60971" y="7846"/>
                  </a:lnTo>
                  <a:lnTo>
                    <a:pt x="99822" y="0"/>
                  </a:lnTo>
                  <a:lnTo>
                    <a:pt x="1696974" y="0"/>
                  </a:lnTo>
                  <a:lnTo>
                    <a:pt x="1735824" y="7846"/>
                  </a:lnTo>
                  <a:lnTo>
                    <a:pt x="1767554" y="29241"/>
                  </a:lnTo>
                  <a:lnTo>
                    <a:pt x="1788949" y="60971"/>
                  </a:lnTo>
                  <a:lnTo>
                    <a:pt x="1796796" y="99822"/>
                  </a:lnTo>
                  <a:lnTo>
                    <a:pt x="1796796" y="499109"/>
                  </a:lnTo>
                  <a:lnTo>
                    <a:pt x="1788949" y="537965"/>
                  </a:lnTo>
                  <a:lnTo>
                    <a:pt x="1767554" y="569695"/>
                  </a:lnTo>
                  <a:lnTo>
                    <a:pt x="1735824" y="591087"/>
                  </a:lnTo>
                  <a:lnTo>
                    <a:pt x="1696974" y="598932"/>
                  </a:lnTo>
                  <a:lnTo>
                    <a:pt x="99822" y="598932"/>
                  </a:lnTo>
                  <a:lnTo>
                    <a:pt x="60971" y="591087"/>
                  </a:lnTo>
                  <a:lnTo>
                    <a:pt x="29241" y="569695"/>
                  </a:lnTo>
                  <a:lnTo>
                    <a:pt x="7846" y="537965"/>
                  </a:lnTo>
                  <a:lnTo>
                    <a:pt x="0" y="499109"/>
                  </a:lnTo>
                  <a:lnTo>
                    <a:pt x="0" y="99822"/>
                  </a:lnTo>
                  <a:close/>
                </a:path>
              </a:pathLst>
            </a:custGeom>
            <a:ln w="19050">
              <a:solidFill>
                <a:srgbClr val="77AC4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/>
          <p:nvPr/>
        </p:nvSpPr>
        <p:spPr>
          <a:xfrm>
            <a:off x="9104630" y="5255133"/>
            <a:ext cx="175831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4950" algn="l"/>
                <a:tab pos="433705" algn="l"/>
              </a:tabLst>
            </a:pPr>
            <a:r>
              <a:rPr dirty="0" u="heavy" sz="1400" spc="-55">
                <a:solidFill>
                  <a:srgbClr val="FFFFFF"/>
                </a:solidFill>
                <a:uFill>
                  <a:solidFill>
                    <a:srgbClr val="77AC41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1400" spc="-55">
                <a:solidFill>
                  <a:srgbClr val="FFFFFF"/>
                </a:solidFill>
                <a:uFill>
                  <a:solidFill>
                    <a:srgbClr val="77AC41"/>
                  </a:solidFill>
                </a:uFill>
                <a:latin typeface="Trebuchet MS"/>
                <a:cs typeface="Trebuchet MS"/>
              </a:rPr>
              <a:t>	</a:t>
            </a:r>
            <a:r>
              <a:rPr dirty="0" sz="1400" spc="-55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400" spc="7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400" spc="4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400" spc="3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400">
                <a:solidFill>
                  <a:srgbClr val="FFFFFF"/>
                </a:solidFill>
                <a:latin typeface="Trebuchet MS"/>
                <a:cs typeface="Trebuchet MS"/>
              </a:rPr>
              <a:t>ted</a:t>
            </a:r>
            <a:r>
              <a:rPr dirty="0" sz="1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rebuchet MS"/>
                <a:cs typeface="Trebuchet MS"/>
              </a:rPr>
              <a:t>ca</a:t>
            </a:r>
            <a:r>
              <a:rPr dirty="0" sz="1400" spc="-10">
                <a:solidFill>
                  <a:srgbClr val="FFFFFF"/>
                </a:solidFill>
                <a:latin typeface="Trebuchet MS"/>
                <a:cs typeface="Trebuchet MS"/>
              </a:rPr>
              <a:t>pacit</a:t>
            </a:r>
            <a:r>
              <a:rPr dirty="0" sz="1400" spc="2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8149590" y="4248150"/>
            <a:ext cx="968375" cy="1149350"/>
          </a:xfrm>
          <a:custGeom>
            <a:avLst/>
            <a:gdLst/>
            <a:ahLst/>
            <a:cxnLst/>
            <a:rect l="l" t="t" r="r" b="b"/>
            <a:pathLst>
              <a:path w="968375" h="1149350">
                <a:moveTo>
                  <a:pt x="0" y="0"/>
                </a:moveTo>
                <a:lnTo>
                  <a:pt x="968248" y="1148842"/>
                </a:lnTo>
              </a:path>
            </a:pathLst>
          </a:custGeom>
          <a:ln w="25400">
            <a:solidFill>
              <a:srgbClr val="77AC41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74117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90"/>
              <a:t>Data</a:t>
            </a:r>
            <a:r>
              <a:rPr dirty="0" spc="-140"/>
              <a:t> </a:t>
            </a:r>
            <a:r>
              <a:rPr dirty="0" spc="-30"/>
              <a:t>arc</a:t>
            </a:r>
            <a:r>
              <a:rPr dirty="0" spc="-30"/>
              <a:t>h</a:t>
            </a:r>
            <a:r>
              <a:rPr dirty="0" spc="-70"/>
              <a:t>itecture</a:t>
            </a:r>
            <a:r>
              <a:rPr dirty="0" spc="-135"/>
              <a:t> </a:t>
            </a:r>
            <a:r>
              <a:rPr dirty="0" spc="-405">
                <a:latin typeface="Courier New"/>
                <a:cs typeface="Courier New"/>
              </a:rPr>
              <a:t>–</a:t>
            </a:r>
            <a:r>
              <a:rPr dirty="0" spc="-1355">
                <a:latin typeface="Courier New"/>
                <a:cs typeface="Courier New"/>
              </a:rPr>
              <a:t> </a:t>
            </a:r>
            <a:r>
              <a:rPr dirty="0" spc="-15"/>
              <a:t>Centralized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8300" y="982217"/>
            <a:ext cx="57251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 b="1">
                <a:solidFill>
                  <a:srgbClr val="30C7FF"/>
                </a:solidFill>
                <a:latin typeface="Trebuchet MS"/>
                <a:cs typeface="Trebuchet MS"/>
              </a:rPr>
              <a:t>L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40" b="1">
                <a:solidFill>
                  <a:srgbClr val="30C7FF"/>
                </a:solidFill>
                <a:latin typeface="Trebuchet MS"/>
                <a:cs typeface="Trebuchet MS"/>
              </a:rPr>
              <a:t>M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 </a:t>
            </a:r>
            <a:r>
              <a:rPr dirty="0" sz="1200" spc="10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0" b="1">
                <a:solidFill>
                  <a:srgbClr val="30C7FF"/>
                </a:solidFill>
                <a:latin typeface="Trebuchet MS"/>
                <a:cs typeface="Trebuchet MS"/>
              </a:rPr>
              <a:t>B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55" b="1">
                <a:solidFill>
                  <a:srgbClr val="30C7FF"/>
                </a:solidFill>
                <a:latin typeface="Trebuchet MS"/>
                <a:cs typeface="Trebuchet MS"/>
              </a:rPr>
              <a:t>U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30C7FF"/>
                </a:solidFill>
                <a:latin typeface="Trebuchet MS"/>
                <a:cs typeface="Trebuchet MS"/>
              </a:rPr>
              <a:t>N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30C7FF"/>
                </a:solidFill>
                <a:latin typeface="Trebuchet MS"/>
                <a:cs typeface="Trebuchet MS"/>
              </a:rPr>
              <a:t>E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 </a:t>
            </a:r>
            <a:r>
              <a:rPr dirty="0" sz="1200" spc="10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G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15" b="1">
                <a:solidFill>
                  <a:srgbClr val="30C7FF"/>
                </a:solidFill>
                <a:latin typeface="Trebuchet MS"/>
                <a:cs typeface="Trebuchet MS"/>
              </a:rPr>
              <a:t>L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20" b="1">
                <a:solidFill>
                  <a:srgbClr val="30C7FF"/>
                </a:solidFill>
                <a:latin typeface="Trebuchet MS"/>
                <a:cs typeface="Trebuchet MS"/>
              </a:rPr>
              <a:t>Y </a:t>
            </a:r>
            <a:r>
              <a:rPr dirty="0" sz="1200" spc="15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30C7FF"/>
                </a:solidFill>
                <a:latin typeface="Trebuchet MS"/>
                <a:cs typeface="Trebuchet MS"/>
              </a:rPr>
              <a:t>N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0" b="1">
                <a:solidFill>
                  <a:srgbClr val="30C7FF"/>
                </a:solidFill>
                <a:latin typeface="Trebuchet MS"/>
                <a:cs typeface="Trebuchet MS"/>
              </a:rPr>
              <a:t>D </a:t>
            </a:r>
            <a:r>
              <a:rPr dirty="0" sz="1200" spc="10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60" b="1">
                <a:solidFill>
                  <a:srgbClr val="30C7FF"/>
                </a:solidFill>
                <a:latin typeface="Trebuchet MS"/>
                <a:cs typeface="Trebuchet MS"/>
              </a:rPr>
              <a:t>H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40" b="1">
                <a:solidFill>
                  <a:srgbClr val="30C7FF"/>
                </a:solidFill>
                <a:latin typeface="Trebuchet MS"/>
                <a:cs typeface="Trebuchet MS"/>
              </a:rPr>
              <a:t>M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P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0" b="1">
                <a:solidFill>
                  <a:srgbClr val="30C7FF"/>
                </a:solidFill>
                <a:latin typeface="Trebuchet MS"/>
                <a:cs typeface="Trebuchet MS"/>
              </a:rPr>
              <a:t>E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0" b="1">
                <a:solidFill>
                  <a:srgbClr val="30C7FF"/>
                </a:solidFill>
                <a:latin typeface="Trebuchet MS"/>
                <a:cs typeface="Trebuchet MS"/>
              </a:rPr>
              <a:t>R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</a:t>
            </a:r>
            <a:r>
              <a:rPr dirty="0" sz="1200" spc="51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30C7FF"/>
                </a:solidFill>
                <a:latin typeface="Trebuchet MS"/>
                <a:cs typeface="Trebuchet MS"/>
              </a:rPr>
              <a:t>N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30C7FF"/>
                </a:solidFill>
                <a:latin typeface="Trebuchet MS"/>
                <a:cs typeface="Trebuchet MS"/>
              </a:rPr>
              <a:t>N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10" b="1">
                <a:solidFill>
                  <a:srgbClr val="30C7FF"/>
                </a:solidFill>
                <a:latin typeface="Trebuchet MS"/>
                <a:cs typeface="Trebuchet MS"/>
              </a:rPr>
              <a:t>O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V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110" b="1">
                <a:solidFill>
                  <a:srgbClr val="30C7FF"/>
                </a:solidFill>
                <a:latin typeface="Trebuchet MS"/>
                <a:cs typeface="Trebuchet MS"/>
              </a:rPr>
              <a:t>O</a:t>
            </a:r>
            <a:r>
              <a:rPr dirty="0" sz="1200" spc="-6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75" b="1">
                <a:solidFill>
                  <a:srgbClr val="30C7FF"/>
                </a:solidFill>
                <a:latin typeface="Trebuchet MS"/>
                <a:cs typeface="Trebuchet MS"/>
              </a:rPr>
              <a:t>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0827" y="3596640"/>
            <a:ext cx="3949065" cy="2199640"/>
          </a:xfrm>
          <a:custGeom>
            <a:avLst/>
            <a:gdLst/>
            <a:ahLst/>
            <a:cxnLst/>
            <a:rect l="l" t="t" r="r" b="b"/>
            <a:pathLst>
              <a:path w="3949065" h="2199640">
                <a:moveTo>
                  <a:pt x="0" y="2199132"/>
                </a:moveTo>
                <a:lnTo>
                  <a:pt x="3948684" y="2199132"/>
                </a:lnTo>
                <a:lnTo>
                  <a:pt x="3948684" y="0"/>
                </a:lnTo>
                <a:lnTo>
                  <a:pt x="0" y="0"/>
                </a:lnTo>
                <a:lnTo>
                  <a:pt x="0" y="2199132"/>
                </a:lnTo>
                <a:close/>
              </a:path>
            </a:pathLst>
          </a:custGeom>
          <a:ln w="12700">
            <a:solidFill>
              <a:srgbClr val="ED76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57729" y="5933338"/>
            <a:ext cx="2132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0">
                <a:solidFill>
                  <a:srgbClr val="FFFFFF"/>
                </a:solidFill>
                <a:latin typeface="Trebuchet MS"/>
                <a:cs typeface="Trebuchet MS"/>
              </a:rPr>
              <a:t>Sales</a:t>
            </a:r>
            <a:r>
              <a:rPr dirty="0" sz="18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marketing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95768" y="5926632"/>
            <a:ext cx="13506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upply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ain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30679" y="3738498"/>
            <a:ext cx="1177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24815" algn="l"/>
                <a:tab pos="903605" algn="l"/>
              </a:tabLst>
            </a:pP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200" spc="95">
                <a:solidFill>
                  <a:srgbClr val="FFFFFF"/>
                </a:solidFill>
                <a:latin typeface="Trebuchet MS"/>
                <a:cs typeface="Trebuchet MS"/>
              </a:rPr>
              <a:t>RM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oB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7861" y="3972874"/>
            <a:ext cx="1151442" cy="143542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16989" y="4624578"/>
            <a:ext cx="7613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2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</a:pP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warehouse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5051" y="5394147"/>
            <a:ext cx="81661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3175">
              <a:lnSpc>
                <a:spcPct val="100000"/>
              </a:lnSpc>
              <a:spcBef>
                <a:spcPts val="100"/>
              </a:spcBef>
            </a:pP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endParaRPr sz="1200">
              <a:latin typeface="Trebuchet MS"/>
              <a:cs typeface="Trebuchet MS"/>
            </a:endParaRPr>
          </a:p>
          <a:p>
            <a:pPr algn="ctr" marR="5080">
              <a:lnSpc>
                <a:spcPct val="100000"/>
              </a:lnSpc>
              <a:spcBef>
                <a:spcPts val="5"/>
              </a:spcBef>
            </a:pP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ntel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gence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46081" y="3972877"/>
            <a:ext cx="1261745" cy="909319"/>
          </a:xfrm>
          <a:custGeom>
            <a:avLst/>
            <a:gdLst/>
            <a:ahLst/>
            <a:cxnLst/>
            <a:rect l="l" t="t" r="r" b="b"/>
            <a:pathLst>
              <a:path w="1261745" h="909320">
                <a:moveTo>
                  <a:pt x="139852" y="188341"/>
                </a:moveTo>
                <a:lnTo>
                  <a:pt x="52451" y="188341"/>
                </a:lnTo>
                <a:lnTo>
                  <a:pt x="52451" y="202831"/>
                </a:lnTo>
                <a:lnTo>
                  <a:pt x="139852" y="202831"/>
                </a:lnTo>
                <a:lnTo>
                  <a:pt x="139852" y="188341"/>
                </a:lnTo>
                <a:close/>
              </a:path>
              <a:path w="1261745" h="909320">
                <a:moveTo>
                  <a:pt x="139852" y="101422"/>
                </a:moveTo>
                <a:lnTo>
                  <a:pt x="52451" y="101422"/>
                </a:lnTo>
                <a:lnTo>
                  <a:pt x="52451" y="115900"/>
                </a:lnTo>
                <a:lnTo>
                  <a:pt x="139852" y="115900"/>
                </a:lnTo>
                <a:lnTo>
                  <a:pt x="139852" y="101422"/>
                </a:lnTo>
                <a:close/>
              </a:path>
              <a:path w="1261745" h="909320">
                <a:moveTo>
                  <a:pt x="174815" y="144868"/>
                </a:moveTo>
                <a:lnTo>
                  <a:pt x="52451" y="144868"/>
                </a:lnTo>
                <a:lnTo>
                  <a:pt x="52451" y="159359"/>
                </a:lnTo>
                <a:lnTo>
                  <a:pt x="174815" y="159359"/>
                </a:lnTo>
                <a:lnTo>
                  <a:pt x="174815" y="144868"/>
                </a:lnTo>
                <a:close/>
              </a:path>
              <a:path w="1261745" h="909320">
                <a:moveTo>
                  <a:pt x="244741" y="70510"/>
                </a:moveTo>
                <a:lnTo>
                  <a:pt x="243814" y="68668"/>
                </a:lnTo>
                <a:lnTo>
                  <a:pt x="239623" y="65189"/>
                </a:lnTo>
                <a:lnTo>
                  <a:pt x="227253" y="54940"/>
                </a:lnTo>
                <a:lnTo>
                  <a:pt x="227253" y="79679"/>
                </a:lnTo>
                <a:lnTo>
                  <a:pt x="227253" y="260781"/>
                </a:lnTo>
                <a:lnTo>
                  <a:pt x="17475" y="260781"/>
                </a:lnTo>
                <a:lnTo>
                  <a:pt x="17475" y="14490"/>
                </a:lnTo>
                <a:lnTo>
                  <a:pt x="148602" y="14490"/>
                </a:lnTo>
                <a:lnTo>
                  <a:pt x="148602" y="76428"/>
                </a:lnTo>
                <a:lnTo>
                  <a:pt x="152514" y="79679"/>
                </a:lnTo>
                <a:lnTo>
                  <a:pt x="227253" y="79679"/>
                </a:lnTo>
                <a:lnTo>
                  <a:pt x="227253" y="54940"/>
                </a:lnTo>
                <a:lnTo>
                  <a:pt x="214896" y="44704"/>
                </a:lnTo>
                <a:lnTo>
                  <a:pt x="214896" y="65189"/>
                </a:lnTo>
                <a:lnTo>
                  <a:pt x="166077" y="65189"/>
                </a:lnTo>
                <a:lnTo>
                  <a:pt x="166077" y="24739"/>
                </a:lnTo>
                <a:lnTo>
                  <a:pt x="214896" y="65189"/>
                </a:lnTo>
                <a:lnTo>
                  <a:pt x="214896" y="44704"/>
                </a:lnTo>
                <a:lnTo>
                  <a:pt x="190804" y="24739"/>
                </a:lnTo>
                <a:lnTo>
                  <a:pt x="178435" y="14490"/>
                </a:lnTo>
                <a:lnTo>
                  <a:pt x="161874" y="762"/>
                </a:lnTo>
                <a:lnTo>
                  <a:pt x="159664" y="0"/>
                </a:lnTo>
                <a:lnTo>
                  <a:pt x="3898" y="0"/>
                </a:lnTo>
                <a:lnTo>
                  <a:pt x="0" y="3251"/>
                </a:lnTo>
                <a:lnTo>
                  <a:pt x="0" y="272021"/>
                </a:lnTo>
                <a:lnTo>
                  <a:pt x="3898" y="275272"/>
                </a:lnTo>
                <a:lnTo>
                  <a:pt x="240830" y="275272"/>
                </a:lnTo>
                <a:lnTo>
                  <a:pt x="244741" y="272021"/>
                </a:lnTo>
                <a:lnTo>
                  <a:pt x="244741" y="260781"/>
                </a:lnTo>
                <a:lnTo>
                  <a:pt x="244741" y="70510"/>
                </a:lnTo>
                <a:close/>
              </a:path>
              <a:path w="1261745" h="909320">
                <a:moveTo>
                  <a:pt x="297192" y="113982"/>
                </a:moveTo>
                <a:lnTo>
                  <a:pt x="296265" y="112128"/>
                </a:lnTo>
                <a:lnTo>
                  <a:pt x="269506" y="89954"/>
                </a:lnTo>
                <a:lnTo>
                  <a:pt x="257149" y="100203"/>
                </a:lnTo>
                <a:lnTo>
                  <a:pt x="279704" y="118897"/>
                </a:lnTo>
                <a:lnTo>
                  <a:pt x="279704" y="304241"/>
                </a:lnTo>
                <a:lnTo>
                  <a:pt x="69926" y="304241"/>
                </a:lnTo>
                <a:lnTo>
                  <a:pt x="69926" y="289750"/>
                </a:lnTo>
                <a:lnTo>
                  <a:pt x="52451" y="289750"/>
                </a:lnTo>
                <a:lnTo>
                  <a:pt x="52451" y="315480"/>
                </a:lnTo>
                <a:lnTo>
                  <a:pt x="56362" y="318731"/>
                </a:lnTo>
                <a:lnTo>
                  <a:pt x="293281" y="318731"/>
                </a:lnTo>
                <a:lnTo>
                  <a:pt x="297192" y="315480"/>
                </a:lnTo>
                <a:lnTo>
                  <a:pt x="297192" y="304241"/>
                </a:lnTo>
                <a:lnTo>
                  <a:pt x="297192" y="113982"/>
                </a:lnTo>
                <a:close/>
              </a:path>
              <a:path w="1261745" h="909320">
                <a:moveTo>
                  <a:pt x="585520" y="24777"/>
                </a:moveTo>
                <a:lnTo>
                  <a:pt x="578459" y="18910"/>
                </a:lnTo>
                <a:lnTo>
                  <a:pt x="572452" y="18910"/>
                </a:lnTo>
                <a:lnTo>
                  <a:pt x="572452" y="30772"/>
                </a:lnTo>
                <a:lnTo>
                  <a:pt x="572338" y="33324"/>
                </a:lnTo>
                <a:lnTo>
                  <a:pt x="571258" y="34226"/>
                </a:lnTo>
                <a:lnTo>
                  <a:pt x="568299" y="34226"/>
                </a:lnTo>
                <a:lnTo>
                  <a:pt x="567220" y="33324"/>
                </a:lnTo>
                <a:lnTo>
                  <a:pt x="567093" y="30772"/>
                </a:lnTo>
                <a:lnTo>
                  <a:pt x="568299" y="29768"/>
                </a:lnTo>
                <a:lnTo>
                  <a:pt x="571258" y="29768"/>
                </a:lnTo>
                <a:lnTo>
                  <a:pt x="572452" y="30772"/>
                </a:lnTo>
                <a:lnTo>
                  <a:pt x="572452" y="18910"/>
                </a:lnTo>
                <a:lnTo>
                  <a:pt x="561086" y="18910"/>
                </a:lnTo>
                <a:lnTo>
                  <a:pt x="554024" y="24777"/>
                </a:lnTo>
                <a:lnTo>
                  <a:pt x="554024" y="39204"/>
                </a:lnTo>
                <a:lnTo>
                  <a:pt x="561086" y="45085"/>
                </a:lnTo>
                <a:lnTo>
                  <a:pt x="578459" y="45085"/>
                </a:lnTo>
                <a:lnTo>
                  <a:pt x="585520" y="39204"/>
                </a:lnTo>
                <a:lnTo>
                  <a:pt x="585520" y="34226"/>
                </a:lnTo>
                <a:lnTo>
                  <a:pt x="585520" y="29768"/>
                </a:lnTo>
                <a:lnTo>
                  <a:pt x="585520" y="24777"/>
                </a:lnTo>
                <a:close/>
              </a:path>
              <a:path w="1261745" h="909320">
                <a:moveTo>
                  <a:pt x="646163" y="24638"/>
                </a:moveTo>
                <a:lnTo>
                  <a:pt x="599465" y="24638"/>
                </a:lnTo>
                <a:lnTo>
                  <a:pt x="599465" y="39128"/>
                </a:lnTo>
                <a:lnTo>
                  <a:pt x="646163" y="39128"/>
                </a:lnTo>
                <a:lnTo>
                  <a:pt x="646163" y="24638"/>
                </a:lnTo>
                <a:close/>
              </a:path>
              <a:path w="1261745" h="909320">
                <a:moveTo>
                  <a:pt x="712457" y="49276"/>
                </a:moveTo>
                <a:lnTo>
                  <a:pt x="700646" y="9804"/>
                </a:lnTo>
                <a:lnTo>
                  <a:pt x="695045" y="6692"/>
                </a:lnTo>
                <a:lnTo>
                  <a:pt x="695045" y="49276"/>
                </a:lnTo>
                <a:lnTo>
                  <a:pt x="695045" y="63766"/>
                </a:lnTo>
                <a:lnTo>
                  <a:pt x="695045" y="265417"/>
                </a:lnTo>
                <a:lnTo>
                  <a:pt x="695045" y="279908"/>
                </a:lnTo>
                <a:lnTo>
                  <a:pt x="695045" y="297205"/>
                </a:lnTo>
                <a:lnTo>
                  <a:pt x="687959" y="302983"/>
                </a:lnTo>
                <a:lnTo>
                  <a:pt x="528053" y="302983"/>
                </a:lnTo>
                <a:lnTo>
                  <a:pt x="520979" y="297205"/>
                </a:lnTo>
                <a:lnTo>
                  <a:pt x="520979" y="279908"/>
                </a:lnTo>
                <a:lnTo>
                  <a:pt x="695045" y="279908"/>
                </a:lnTo>
                <a:lnTo>
                  <a:pt x="695045" y="265417"/>
                </a:lnTo>
                <a:lnTo>
                  <a:pt x="520979" y="265417"/>
                </a:lnTo>
                <a:lnTo>
                  <a:pt x="520979" y="63766"/>
                </a:lnTo>
                <a:lnTo>
                  <a:pt x="695045" y="63766"/>
                </a:lnTo>
                <a:lnTo>
                  <a:pt x="695045" y="49276"/>
                </a:lnTo>
                <a:lnTo>
                  <a:pt x="520979" y="49276"/>
                </a:lnTo>
                <a:lnTo>
                  <a:pt x="521004" y="33223"/>
                </a:lnTo>
                <a:lnTo>
                  <a:pt x="522782" y="25996"/>
                </a:lnTo>
                <a:lnTo>
                  <a:pt x="527735" y="20015"/>
                </a:lnTo>
                <a:lnTo>
                  <a:pt x="535051" y="15976"/>
                </a:lnTo>
                <a:lnTo>
                  <a:pt x="544017" y="14490"/>
                </a:lnTo>
                <a:lnTo>
                  <a:pt x="671995" y="14490"/>
                </a:lnTo>
                <a:lnTo>
                  <a:pt x="695045" y="49276"/>
                </a:lnTo>
                <a:lnTo>
                  <a:pt x="695045" y="6692"/>
                </a:lnTo>
                <a:lnTo>
                  <a:pt x="687819" y="2654"/>
                </a:lnTo>
                <a:lnTo>
                  <a:pt x="672122" y="0"/>
                </a:lnTo>
                <a:lnTo>
                  <a:pt x="544017" y="0"/>
                </a:lnTo>
                <a:lnTo>
                  <a:pt x="506742" y="20370"/>
                </a:lnTo>
                <a:lnTo>
                  <a:pt x="503555" y="290118"/>
                </a:lnTo>
                <a:lnTo>
                  <a:pt x="506171" y="300748"/>
                </a:lnTo>
                <a:lnTo>
                  <a:pt x="513283" y="309448"/>
                </a:lnTo>
                <a:lnTo>
                  <a:pt x="523836" y="315315"/>
                </a:lnTo>
                <a:lnTo>
                  <a:pt x="536752" y="317474"/>
                </a:lnTo>
                <a:lnTo>
                  <a:pt x="679259" y="317474"/>
                </a:lnTo>
                <a:lnTo>
                  <a:pt x="712457" y="290118"/>
                </a:lnTo>
                <a:lnTo>
                  <a:pt x="712457" y="279908"/>
                </a:lnTo>
                <a:lnTo>
                  <a:pt x="712457" y="265417"/>
                </a:lnTo>
                <a:lnTo>
                  <a:pt x="712457" y="63766"/>
                </a:lnTo>
                <a:lnTo>
                  <a:pt x="712457" y="49276"/>
                </a:lnTo>
                <a:close/>
              </a:path>
              <a:path w="1261745" h="909320">
                <a:moveTo>
                  <a:pt x="982370" y="643077"/>
                </a:moveTo>
                <a:lnTo>
                  <a:pt x="973518" y="622122"/>
                </a:lnTo>
                <a:lnTo>
                  <a:pt x="968425" y="618769"/>
                </a:lnTo>
                <a:lnTo>
                  <a:pt x="968425" y="655078"/>
                </a:lnTo>
                <a:lnTo>
                  <a:pt x="968425" y="857554"/>
                </a:lnTo>
                <a:lnTo>
                  <a:pt x="936536" y="884872"/>
                </a:lnTo>
                <a:lnTo>
                  <a:pt x="892949" y="893318"/>
                </a:lnTo>
                <a:lnTo>
                  <a:pt x="865974" y="894892"/>
                </a:lnTo>
                <a:lnTo>
                  <a:pt x="857605" y="894892"/>
                </a:lnTo>
                <a:lnTo>
                  <a:pt x="816825" y="891616"/>
                </a:lnTo>
                <a:lnTo>
                  <a:pt x="769620" y="877150"/>
                </a:lnTo>
                <a:lnTo>
                  <a:pt x="754710" y="857554"/>
                </a:lnTo>
                <a:lnTo>
                  <a:pt x="754710" y="654812"/>
                </a:lnTo>
                <a:lnTo>
                  <a:pt x="773772" y="664083"/>
                </a:lnTo>
                <a:lnTo>
                  <a:pt x="798791" y="671093"/>
                </a:lnTo>
                <a:lnTo>
                  <a:pt x="828535" y="675538"/>
                </a:lnTo>
                <a:lnTo>
                  <a:pt x="861796" y="677087"/>
                </a:lnTo>
                <a:lnTo>
                  <a:pt x="894956" y="675563"/>
                </a:lnTo>
                <a:lnTo>
                  <a:pt x="924534" y="671182"/>
                </a:lnTo>
                <a:lnTo>
                  <a:pt x="949388" y="664260"/>
                </a:lnTo>
                <a:lnTo>
                  <a:pt x="952830" y="662597"/>
                </a:lnTo>
                <a:lnTo>
                  <a:pt x="968425" y="655078"/>
                </a:lnTo>
                <a:lnTo>
                  <a:pt x="968425" y="618769"/>
                </a:lnTo>
                <a:lnTo>
                  <a:pt x="967092" y="617893"/>
                </a:lnTo>
                <a:lnTo>
                  <a:pt x="967092" y="637984"/>
                </a:lnTo>
                <a:lnTo>
                  <a:pt x="953770" y="646849"/>
                </a:lnTo>
                <a:lnTo>
                  <a:pt x="931329" y="654773"/>
                </a:lnTo>
                <a:lnTo>
                  <a:pt x="900480" y="660438"/>
                </a:lnTo>
                <a:lnTo>
                  <a:pt x="861796" y="662597"/>
                </a:lnTo>
                <a:lnTo>
                  <a:pt x="823061" y="660400"/>
                </a:lnTo>
                <a:lnTo>
                  <a:pt x="792861" y="654812"/>
                </a:lnTo>
                <a:lnTo>
                  <a:pt x="792035" y="654659"/>
                </a:lnTo>
                <a:lnTo>
                  <a:pt x="769493" y="646671"/>
                </a:lnTo>
                <a:lnTo>
                  <a:pt x="756526" y="637984"/>
                </a:lnTo>
                <a:lnTo>
                  <a:pt x="756145" y="637730"/>
                </a:lnTo>
                <a:lnTo>
                  <a:pt x="755891" y="637984"/>
                </a:lnTo>
                <a:lnTo>
                  <a:pt x="766914" y="626071"/>
                </a:lnTo>
                <a:lnTo>
                  <a:pt x="788949" y="615772"/>
                </a:lnTo>
                <a:lnTo>
                  <a:pt x="820940" y="608533"/>
                </a:lnTo>
                <a:lnTo>
                  <a:pt x="861796" y="605802"/>
                </a:lnTo>
                <a:lnTo>
                  <a:pt x="902449" y="608533"/>
                </a:lnTo>
                <a:lnTo>
                  <a:pt x="934237" y="615746"/>
                </a:lnTo>
                <a:lnTo>
                  <a:pt x="956183" y="626021"/>
                </a:lnTo>
                <a:lnTo>
                  <a:pt x="967041" y="637730"/>
                </a:lnTo>
                <a:lnTo>
                  <a:pt x="967092" y="637984"/>
                </a:lnTo>
                <a:lnTo>
                  <a:pt x="967092" y="617893"/>
                </a:lnTo>
                <a:lnTo>
                  <a:pt x="948766" y="605802"/>
                </a:lnTo>
                <a:lnTo>
                  <a:pt x="910590" y="595122"/>
                </a:lnTo>
                <a:lnTo>
                  <a:pt x="861796" y="591312"/>
                </a:lnTo>
                <a:lnTo>
                  <a:pt x="812825" y="595122"/>
                </a:lnTo>
                <a:lnTo>
                  <a:pt x="774547" y="605764"/>
                </a:lnTo>
                <a:lnTo>
                  <a:pt x="749642" y="622122"/>
                </a:lnTo>
                <a:lnTo>
                  <a:pt x="740752" y="643077"/>
                </a:lnTo>
                <a:lnTo>
                  <a:pt x="740752" y="857554"/>
                </a:lnTo>
                <a:lnTo>
                  <a:pt x="772744" y="894956"/>
                </a:lnTo>
                <a:lnTo>
                  <a:pt x="814819" y="905954"/>
                </a:lnTo>
                <a:lnTo>
                  <a:pt x="853274" y="909231"/>
                </a:lnTo>
                <a:lnTo>
                  <a:pt x="857504" y="909307"/>
                </a:lnTo>
                <a:lnTo>
                  <a:pt x="866076" y="909307"/>
                </a:lnTo>
                <a:lnTo>
                  <a:pt x="908773" y="905954"/>
                </a:lnTo>
                <a:lnTo>
                  <a:pt x="950607" y="894994"/>
                </a:lnTo>
                <a:lnTo>
                  <a:pt x="980122" y="869073"/>
                </a:lnTo>
                <a:lnTo>
                  <a:pt x="982370" y="857554"/>
                </a:lnTo>
                <a:lnTo>
                  <a:pt x="982370" y="655078"/>
                </a:lnTo>
                <a:lnTo>
                  <a:pt x="982370" y="643077"/>
                </a:lnTo>
                <a:close/>
              </a:path>
              <a:path w="1261745" h="909320">
                <a:moveTo>
                  <a:pt x="1052423" y="177101"/>
                </a:moveTo>
                <a:lnTo>
                  <a:pt x="1048537" y="173850"/>
                </a:lnTo>
                <a:lnTo>
                  <a:pt x="1034999" y="173850"/>
                </a:lnTo>
                <a:lnTo>
                  <a:pt x="1034999" y="188341"/>
                </a:lnTo>
                <a:lnTo>
                  <a:pt x="1034999" y="304241"/>
                </a:lnTo>
                <a:lnTo>
                  <a:pt x="895642" y="304241"/>
                </a:lnTo>
                <a:lnTo>
                  <a:pt x="895642" y="188341"/>
                </a:lnTo>
                <a:lnTo>
                  <a:pt x="1034999" y="188341"/>
                </a:lnTo>
                <a:lnTo>
                  <a:pt x="1034999" y="173850"/>
                </a:lnTo>
                <a:lnTo>
                  <a:pt x="882116" y="173850"/>
                </a:lnTo>
                <a:lnTo>
                  <a:pt x="878230" y="177101"/>
                </a:lnTo>
                <a:lnTo>
                  <a:pt x="878230" y="315480"/>
                </a:lnTo>
                <a:lnTo>
                  <a:pt x="882116" y="318731"/>
                </a:lnTo>
                <a:lnTo>
                  <a:pt x="1048537" y="318731"/>
                </a:lnTo>
                <a:lnTo>
                  <a:pt x="1052423" y="315480"/>
                </a:lnTo>
                <a:lnTo>
                  <a:pt x="1052423" y="304241"/>
                </a:lnTo>
                <a:lnTo>
                  <a:pt x="1052423" y="188341"/>
                </a:lnTo>
                <a:lnTo>
                  <a:pt x="1052423" y="177101"/>
                </a:lnTo>
                <a:close/>
              </a:path>
              <a:path w="1261745" h="909320">
                <a:moveTo>
                  <a:pt x="1052423" y="3251"/>
                </a:moveTo>
                <a:lnTo>
                  <a:pt x="1048537" y="0"/>
                </a:lnTo>
                <a:lnTo>
                  <a:pt x="1034999" y="0"/>
                </a:lnTo>
                <a:lnTo>
                  <a:pt x="1034999" y="14490"/>
                </a:lnTo>
                <a:lnTo>
                  <a:pt x="1034999" y="130390"/>
                </a:lnTo>
                <a:lnTo>
                  <a:pt x="895642" y="130390"/>
                </a:lnTo>
                <a:lnTo>
                  <a:pt x="895642" y="14490"/>
                </a:lnTo>
                <a:lnTo>
                  <a:pt x="1034999" y="14490"/>
                </a:lnTo>
                <a:lnTo>
                  <a:pt x="1034999" y="0"/>
                </a:lnTo>
                <a:lnTo>
                  <a:pt x="882116" y="0"/>
                </a:lnTo>
                <a:lnTo>
                  <a:pt x="878230" y="3251"/>
                </a:lnTo>
                <a:lnTo>
                  <a:pt x="878230" y="141630"/>
                </a:lnTo>
                <a:lnTo>
                  <a:pt x="882116" y="144881"/>
                </a:lnTo>
                <a:lnTo>
                  <a:pt x="1048537" y="144881"/>
                </a:lnTo>
                <a:lnTo>
                  <a:pt x="1052423" y="141630"/>
                </a:lnTo>
                <a:lnTo>
                  <a:pt x="1052423" y="130390"/>
                </a:lnTo>
                <a:lnTo>
                  <a:pt x="1052423" y="14490"/>
                </a:lnTo>
                <a:lnTo>
                  <a:pt x="1052423" y="3251"/>
                </a:lnTo>
                <a:close/>
              </a:path>
              <a:path w="1261745" h="909320">
                <a:moveTo>
                  <a:pt x="1261452" y="239052"/>
                </a:moveTo>
                <a:lnTo>
                  <a:pt x="1183068" y="239052"/>
                </a:lnTo>
                <a:lnTo>
                  <a:pt x="1183068" y="173850"/>
                </a:lnTo>
                <a:lnTo>
                  <a:pt x="1165644" y="173850"/>
                </a:lnTo>
                <a:lnTo>
                  <a:pt x="1165644" y="239052"/>
                </a:lnTo>
                <a:lnTo>
                  <a:pt x="1087259" y="239052"/>
                </a:lnTo>
                <a:lnTo>
                  <a:pt x="1087259" y="253542"/>
                </a:lnTo>
                <a:lnTo>
                  <a:pt x="1165644" y="253542"/>
                </a:lnTo>
                <a:lnTo>
                  <a:pt x="1165644" y="318731"/>
                </a:lnTo>
                <a:lnTo>
                  <a:pt x="1183068" y="318731"/>
                </a:lnTo>
                <a:lnTo>
                  <a:pt x="1183068" y="253542"/>
                </a:lnTo>
                <a:lnTo>
                  <a:pt x="1261452" y="253542"/>
                </a:lnTo>
                <a:lnTo>
                  <a:pt x="1261452" y="239052"/>
                </a:lnTo>
                <a:close/>
              </a:path>
              <a:path w="1261745" h="909320">
                <a:moveTo>
                  <a:pt x="1261452" y="3251"/>
                </a:moveTo>
                <a:lnTo>
                  <a:pt x="1257566" y="0"/>
                </a:lnTo>
                <a:lnTo>
                  <a:pt x="1244041" y="0"/>
                </a:lnTo>
                <a:lnTo>
                  <a:pt x="1244041" y="14490"/>
                </a:lnTo>
                <a:lnTo>
                  <a:pt x="1244041" y="130390"/>
                </a:lnTo>
                <a:lnTo>
                  <a:pt x="1104684" y="130390"/>
                </a:lnTo>
                <a:lnTo>
                  <a:pt x="1104684" y="14490"/>
                </a:lnTo>
                <a:lnTo>
                  <a:pt x="1244041" y="14490"/>
                </a:lnTo>
                <a:lnTo>
                  <a:pt x="1244041" y="0"/>
                </a:lnTo>
                <a:lnTo>
                  <a:pt x="1091145" y="0"/>
                </a:lnTo>
                <a:lnTo>
                  <a:pt x="1087259" y="3251"/>
                </a:lnTo>
                <a:lnTo>
                  <a:pt x="1087259" y="141630"/>
                </a:lnTo>
                <a:lnTo>
                  <a:pt x="1091145" y="144881"/>
                </a:lnTo>
                <a:lnTo>
                  <a:pt x="1257566" y="144881"/>
                </a:lnTo>
                <a:lnTo>
                  <a:pt x="1261452" y="141630"/>
                </a:lnTo>
                <a:lnTo>
                  <a:pt x="1261452" y="130390"/>
                </a:lnTo>
                <a:lnTo>
                  <a:pt x="1261452" y="14490"/>
                </a:lnTo>
                <a:lnTo>
                  <a:pt x="1261452" y="32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450335" y="3763721"/>
            <a:ext cx="77089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48309" algn="l"/>
              </a:tabLst>
            </a:pP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60">
                <a:solidFill>
                  <a:srgbClr val="FFFFFF"/>
                </a:solidFill>
                <a:latin typeface="Trebuchet MS"/>
                <a:cs typeface="Trebuchet MS"/>
              </a:rPr>
              <a:t>ogs</a:t>
            </a:r>
            <a:r>
              <a:rPr dirty="0" sz="1200" spc="6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36620" y="3581145"/>
            <a:ext cx="12471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1200" spc="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Device</a:t>
            </a:r>
            <a:r>
              <a:rPr dirty="0" sz="1200" spc="48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629914" y="4303521"/>
            <a:ext cx="1369060" cy="1103630"/>
            <a:chOff x="3629914" y="4303521"/>
            <a:chExt cx="1369060" cy="1103630"/>
          </a:xfrm>
        </p:grpSpPr>
        <p:sp>
          <p:nvSpPr>
            <p:cNvPr id="15" name="object 15"/>
            <p:cNvSpPr/>
            <p:nvPr/>
          </p:nvSpPr>
          <p:spPr>
            <a:xfrm>
              <a:off x="3636264" y="4309871"/>
              <a:ext cx="1356360" cy="83820"/>
            </a:xfrm>
            <a:custGeom>
              <a:avLst/>
              <a:gdLst/>
              <a:ahLst/>
              <a:cxnLst/>
              <a:rect l="l" t="t" r="r" b="b"/>
              <a:pathLst>
                <a:path w="1356360" h="83820">
                  <a:moveTo>
                    <a:pt x="1356360" y="0"/>
                  </a:moveTo>
                  <a:lnTo>
                    <a:pt x="1356360" y="83819"/>
                  </a:lnTo>
                  <a:lnTo>
                    <a:pt x="0" y="83819"/>
                  </a:lnTo>
                  <a:lnTo>
                    <a:pt x="0" y="65023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998214" y="5084825"/>
              <a:ext cx="556260" cy="312420"/>
            </a:xfrm>
            <a:custGeom>
              <a:avLst/>
              <a:gdLst/>
              <a:ahLst/>
              <a:cxnLst/>
              <a:rect l="l" t="t" r="r" b="b"/>
              <a:pathLst>
                <a:path w="556260" h="312420">
                  <a:moveTo>
                    <a:pt x="0" y="280416"/>
                  </a:moveTo>
                  <a:lnTo>
                    <a:pt x="0" y="302641"/>
                  </a:lnTo>
                  <a:lnTo>
                    <a:pt x="1905" y="303784"/>
                  </a:lnTo>
                  <a:lnTo>
                    <a:pt x="8925" y="307490"/>
                  </a:lnTo>
                  <a:lnTo>
                    <a:pt x="16541" y="310197"/>
                  </a:lnTo>
                  <a:lnTo>
                    <a:pt x="24586" y="311856"/>
                  </a:lnTo>
                  <a:lnTo>
                    <a:pt x="32893" y="312420"/>
                  </a:lnTo>
                  <a:lnTo>
                    <a:pt x="527050" y="312420"/>
                  </a:lnTo>
                  <a:lnTo>
                    <a:pt x="556260" y="302895"/>
                  </a:lnTo>
                  <a:lnTo>
                    <a:pt x="556260" y="280543"/>
                  </a:lnTo>
                  <a:lnTo>
                    <a:pt x="0" y="280416"/>
                  </a:lnTo>
                  <a:close/>
                </a:path>
                <a:path w="556260" h="312420">
                  <a:moveTo>
                    <a:pt x="483108" y="214757"/>
                  </a:moveTo>
                  <a:lnTo>
                    <a:pt x="483108" y="243712"/>
                  </a:lnTo>
                  <a:lnTo>
                    <a:pt x="483108" y="248793"/>
                  </a:lnTo>
                  <a:lnTo>
                    <a:pt x="478027" y="252984"/>
                  </a:lnTo>
                  <a:lnTo>
                    <a:pt x="471932" y="252984"/>
                  </a:lnTo>
                  <a:lnTo>
                    <a:pt x="88900" y="252984"/>
                  </a:lnTo>
                  <a:lnTo>
                    <a:pt x="82803" y="252984"/>
                  </a:lnTo>
                  <a:lnTo>
                    <a:pt x="77724" y="248793"/>
                  </a:lnTo>
                  <a:lnTo>
                    <a:pt x="77724" y="243712"/>
                  </a:lnTo>
                  <a:lnTo>
                    <a:pt x="77724" y="32131"/>
                  </a:lnTo>
                  <a:lnTo>
                    <a:pt x="77724" y="27050"/>
                  </a:lnTo>
                  <a:lnTo>
                    <a:pt x="82676" y="22860"/>
                  </a:lnTo>
                  <a:lnTo>
                    <a:pt x="88900" y="22860"/>
                  </a:lnTo>
                  <a:lnTo>
                    <a:pt x="475869" y="22860"/>
                  </a:lnTo>
                  <a:lnTo>
                    <a:pt x="480949" y="26924"/>
                  </a:lnTo>
                  <a:lnTo>
                    <a:pt x="480949" y="32131"/>
                  </a:lnTo>
                  <a:lnTo>
                    <a:pt x="480949" y="44831"/>
                  </a:lnTo>
                </a:path>
                <a:path w="556260" h="312420">
                  <a:moveTo>
                    <a:pt x="509015" y="41656"/>
                  </a:moveTo>
                  <a:lnTo>
                    <a:pt x="509015" y="9271"/>
                  </a:lnTo>
                  <a:lnTo>
                    <a:pt x="509015" y="4191"/>
                  </a:lnTo>
                  <a:lnTo>
                    <a:pt x="503936" y="0"/>
                  </a:lnTo>
                  <a:lnTo>
                    <a:pt x="497839" y="0"/>
                  </a:lnTo>
                  <a:lnTo>
                    <a:pt x="59944" y="0"/>
                  </a:lnTo>
                  <a:lnTo>
                    <a:pt x="53848" y="0"/>
                  </a:lnTo>
                  <a:lnTo>
                    <a:pt x="48768" y="4191"/>
                  </a:lnTo>
                  <a:lnTo>
                    <a:pt x="48768" y="9271"/>
                  </a:lnTo>
                  <a:lnTo>
                    <a:pt x="48768" y="269621"/>
                  </a:lnTo>
                  <a:lnTo>
                    <a:pt x="48768" y="274701"/>
                  </a:lnTo>
                  <a:lnTo>
                    <a:pt x="53848" y="278892"/>
                  </a:lnTo>
                  <a:lnTo>
                    <a:pt x="59944" y="278892"/>
                  </a:lnTo>
                  <a:lnTo>
                    <a:pt x="497839" y="278892"/>
                  </a:lnTo>
                  <a:lnTo>
                    <a:pt x="503936" y="278892"/>
                  </a:lnTo>
                  <a:lnTo>
                    <a:pt x="509015" y="274701"/>
                  </a:lnTo>
                  <a:lnTo>
                    <a:pt x="509015" y="269621"/>
                  </a:lnTo>
                  <a:lnTo>
                    <a:pt x="509015" y="208915"/>
                  </a:lnTo>
                </a:path>
                <a:path w="556260" h="312420">
                  <a:moveTo>
                    <a:pt x="190500" y="251460"/>
                  </a:moveTo>
                  <a:lnTo>
                    <a:pt x="190500" y="24384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9194" y="5133212"/>
              <a:ext cx="428624" cy="20193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115816" y="5155945"/>
              <a:ext cx="31115" cy="125095"/>
            </a:xfrm>
            <a:custGeom>
              <a:avLst/>
              <a:gdLst/>
              <a:ahLst/>
              <a:cxnLst/>
              <a:rect l="l" t="t" r="r" b="b"/>
              <a:pathLst>
                <a:path w="31114" h="125095">
                  <a:moveTo>
                    <a:pt x="0" y="126"/>
                  </a:moveTo>
                  <a:lnTo>
                    <a:pt x="30480" y="0"/>
                  </a:lnTo>
                  <a:lnTo>
                    <a:pt x="30607" y="25272"/>
                  </a:lnTo>
                  <a:lnTo>
                    <a:pt x="126" y="25272"/>
                  </a:lnTo>
                  <a:lnTo>
                    <a:pt x="0" y="126"/>
                  </a:lnTo>
                  <a:close/>
                </a:path>
                <a:path w="31114" h="125095">
                  <a:moveTo>
                    <a:pt x="254" y="50037"/>
                  </a:moveTo>
                  <a:lnTo>
                    <a:pt x="30734" y="49910"/>
                  </a:lnTo>
                  <a:lnTo>
                    <a:pt x="30734" y="75183"/>
                  </a:lnTo>
                  <a:lnTo>
                    <a:pt x="254" y="75183"/>
                  </a:lnTo>
                  <a:lnTo>
                    <a:pt x="254" y="50037"/>
                  </a:lnTo>
                  <a:close/>
                </a:path>
                <a:path w="31114" h="125095">
                  <a:moveTo>
                    <a:pt x="381" y="99948"/>
                  </a:moveTo>
                  <a:lnTo>
                    <a:pt x="30861" y="99821"/>
                  </a:lnTo>
                  <a:lnTo>
                    <a:pt x="30987" y="124967"/>
                  </a:lnTo>
                  <a:lnTo>
                    <a:pt x="508" y="125094"/>
                  </a:lnTo>
                  <a:lnTo>
                    <a:pt x="381" y="99948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3882897" y="5393563"/>
            <a:ext cx="8166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107950">
              <a:lnSpc>
                <a:spcPct val="100000"/>
              </a:lnSpc>
              <a:spcBef>
                <a:spcPts val="100"/>
              </a:spcBef>
            </a:pP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Business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ntel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gence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047490" y="3968302"/>
            <a:ext cx="1042035" cy="1087755"/>
            <a:chOff x="4047490" y="3968302"/>
            <a:chExt cx="1042035" cy="1087755"/>
          </a:xfrm>
        </p:grpSpPr>
        <p:sp>
          <p:nvSpPr>
            <p:cNvPr id="21" name="object 21"/>
            <p:cNvSpPr/>
            <p:nvPr/>
          </p:nvSpPr>
          <p:spPr>
            <a:xfrm>
              <a:off x="4866363" y="3968302"/>
              <a:ext cx="222885" cy="319405"/>
            </a:xfrm>
            <a:custGeom>
              <a:avLst/>
              <a:gdLst/>
              <a:ahLst/>
              <a:cxnLst/>
              <a:rect l="l" t="t" r="r" b="b"/>
              <a:pathLst>
                <a:path w="222885" h="319404">
                  <a:moveTo>
                    <a:pt x="217127" y="0"/>
                  </a:moveTo>
                  <a:lnTo>
                    <a:pt x="5761" y="0"/>
                  </a:lnTo>
                  <a:lnTo>
                    <a:pt x="0" y="4774"/>
                  </a:lnTo>
                  <a:lnTo>
                    <a:pt x="0" y="314054"/>
                  </a:lnTo>
                  <a:lnTo>
                    <a:pt x="5761" y="318820"/>
                  </a:lnTo>
                  <a:lnTo>
                    <a:pt x="217128" y="318820"/>
                  </a:lnTo>
                  <a:lnTo>
                    <a:pt x="222882" y="314054"/>
                  </a:lnTo>
                  <a:lnTo>
                    <a:pt x="222882" y="304333"/>
                  </a:lnTo>
                  <a:lnTo>
                    <a:pt x="17481" y="304333"/>
                  </a:lnTo>
                  <a:lnTo>
                    <a:pt x="17481" y="14487"/>
                  </a:lnTo>
                  <a:lnTo>
                    <a:pt x="222882" y="14487"/>
                  </a:lnTo>
                  <a:lnTo>
                    <a:pt x="222882" y="4774"/>
                  </a:lnTo>
                  <a:lnTo>
                    <a:pt x="217127" y="0"/>
                  </a:lnTo>
                  <a:close/>
                </a:path>
                <a:path w="222885" h="319404">
                  <a:moveTo>
                    <a:pt x="222882" y="14487"/>
                  </a:moveTo>
                  <a:lnTo>
                    <a:pt x="205400" y="14487"/>
                  </a:lnTo>
                  <a:lnTo>
                    <a:pt x="205400" y="304333"/>
                  </a:lnTo>
                  <a:lnTo>
                    <a:pt x="222882" y="304333"/>
                  </a:lnTo>
                  <a:lnTo>
                    <a:pt x="222882" y="14487"/>
                  </a:lnTo>
                  <a:close/>
                </a:path>
                <a:path w="222885" h="319404">
                  <a:moveTo>
                    <a:pt x="184117" y="126911"/>
                  </a:moveTo>
                  <a:lnTo>
                    <a:pt x="38779" y="126911"/>
                  </a:lnTo>
                  <a:lnTo>
                    <a:pt x="38779" y="141399"/>
                  </a:lnTo>
                  <a:lnTo>
                    <a:pt x="184117" y="141399"/>
                  </a:lnTo>
                  <a:lnTo>
                    <a:pt x="184117" y="126911"/>
                  </a:lnTo>
                  <a:close/>
                </a:path>
                <a:path w="222885" h="319404">
                  <a:moveTo>
                    <a:pt x="184117" y="95588"/>
                  </a:moveTo>
                  <a:lnTo>
                    <a:pt x="38779" y="95588"/>
                  </a:lnTo>
                  <a:lnTo>
                    <a:pt x="38779" y="110075"/>
                  </a:lnTo>
                  <a:lnTo>
                    <a:pt x="184117" y="110075"/>
                  </a:lnTo>
                  <a:lnTo>
                    <a:pt x="184117" y="95588"/>
                  </a:lnTo>
                  <a:close/>
                </a:path>
                <a:path w="222885" h="319404">
                  <a:moveTo>
                    <a:pt x="184116" y="63467"/>
                  </a:moveTo>
                  <a:lnTo>
                    <a:pt x="38779" y="63467"/>
                  </a:lnTo>
                  <a:lnTo>
                    <a:pt x="38779" y="77955"/>
                  </a:lnTo>
                  <a:lnTo>
                    <a:pt x="184117" y="77955"/>
                  </a:lnTo>
                  <a:lnTo>
                    <a:pt x="184116" y="63467"/>
                  </a:lnTo>
                  <a:close/>
                </a:path>
                <a:path w="222885" h="319404">
                  <a:moveTo>
                    <a:pt x="184116" y="32554"/>
                  </a:moveTo>
                  <a:lnTo>
                    <a:pt x="38779" y="32554"/>
                  </a:lnTo>
                  <a:lnTo>
                    <a:pt x="38779" y="47042"/>
                  </a:lnTo>
                  <a:lnTo>
                    <a:pt x="184116" y="47042"/>
                  </a:lnTo>
                  <a:lnTo>
                    <a:pt x="184116" y="325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49166" y="4899659"/>
              <a:ext cx="103124" cy="15620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053840" y="4308347"/>
              <a:ext cx="451484" cy="85090"/>
            </a:xfrm>
            <a:custGeom>
              <a:avLst/>
              <a:gdLst/>
              <a:ahLst/>
              <a:cxnLst/>
              <a:rect l="l" t="t" r="r" b="b"/>
              <a:pathLst>
                <a:path w="451485" h="85089">
                  <a:moveTo>
                    <a:pt x="0" y="84835"/>
                  </a:moveTo>
                  <a:lnTo>
                    <a:pt x="0" y="0"/>
                  </a:lnTo>
                </a:path>
                <a:path w="451485" h="85089">
                  <a:moveTo>
                    <a:pt x="451104" y="83565"/>
                  </a:moveTo>
                  <a:lnTo>
                    <a:pt x="451104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52214" y="4392167"/>
              <a:ext cx="103124" cy="153034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4351273" y="3699764"/>
            <a:ext cx="8147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-23148" sz="1800" spc="7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baseline="-23148" sz="1800" spc="517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SFTP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64050" y="4625085"/>
            <a:ext cx="76136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warehouse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74664" y="3596640"/>
            <a:ext cx="3954779" cy="2199640"/>
          </a:xfrm>
          <a:custGeom>
            <a:avLst/>
            <a:gdLst/>
            <a:ahLst/>
            <a:cxnLst/>
            <a:rect l="l" t="t" r="r" b="b"/>
            <a:pathLst>
              <a:path w="3954779" h="2199640">
                <a:moveTo>
                  <a:pt x="0" y="2199132"/>
                </a:moveTo>
                <a:lnTo>
                  <a:pt x="3954780" y="2199132"/>
                </a:lnTo>
                <a:lnTo>
                  <a:pt x="3954780" y="0"/>
                </a:lnTo>
                <a:lnTo>
                  <a:pt x="0" y="0"/>
                </a:lnTo>
                <a:lnTo>
                  <a:pt x="0" y="2199132"/>
                </a:lnTo>
                <a:close/>
              </a:path>
            </a:pathLst>
          </a:custGeom>
          <a:ln w="12700">
            <a:solidFill>
              <a:srgbClr val="ED76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416040" y="3725926"/>
            <a:ext cx="1206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452755" algn="l"/>
                <a:tab pos="932180" algn="l"/>
              </a:tabLst>
            </a:pP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200" spc="3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200" spc="95">
                <a:solidFill>
                  <a:srgbClr val="FFFFFF"/>
                </a:solidFill>
                <a:latin typeface="Trebuchet MS"/>
                <a:cs typeface="Trebuchet MS"/>
              </a:rPr>
              <a:t>RM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oB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29" name="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31936" y="3972785"/>
            <a:ext cx="1157299" cy="1433985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6107938" y="4623561"/>
            <a:ext cx="7613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423545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ta  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wa</a:t>
            </a:r>
            <a:r>
              <a:rPr dirty="0" sz="1200" spc="15">
                <a:solidFill>
                  <a:srgbClr val="FFFFFF"/>
                </a:solidFill>
                <a:latin typeface="Trebuchet MS"/>
                <a:cs typeface="Trebuchet MS"/>
              </a:rPr>
              <a:t>rehou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95618" y="5393563"/>
            <a:ext cx="8185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107950">
              <a:lnSpc>
                <a:spcPct val="100000"/>
              </a:lnSpc>
              <a:spcBef>
                <a:spcPts val="100"/>
              </a:spcBef>
            </a:pP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Business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200" spc="-20">
                <a:solidFill>
                  <a:srgbClr val="FFFFFF"/>
                </a:solidFill>
                <a:latin typeface="Trebuchet MS"/>
                <a:cs typeface="Trebuchet MS"/>
              </a:rPr>
              <a:t>tel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35">
                <a:solidFill>
                  <a:srgbClr val="FFFFFF"/>
                </a:solidFill>
                <a:latin typeface="Trebuchet MS"/>
                <a:cs typeface="Trebuchet MS"/>
              </a:rPr>
              <a:t>ge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200" spc="-35">
                <a:solidFill>
                  <a:srgbClr val="FFFFFF"/>
                </a:solidFill>
                <a:latin typeface="Trebuchet MS"/>
                <a:cs typeface="Trebuchet MS"/>
              </a:rPr>
              <a:t>ce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281734" y="3972788"/>
            <a:ext cx="1216025" cy="909955"/>
          </a:xfrm>
          <a:custGeom>
            <a:avLst/>
            <a:gdLst/>
            <a:ahLst/>
            <a:cxnLst/>
            <a:rect l="l" t="t" r="r" b="b"/>
            <a:pathLst>
              <a:path w="1216025" h="909954">
                <a:moveTo>
                  <a:pt x="139852" y="187540"/>
                </a:moveTo>
                <a:lnTo>
                  <a:pt x="52451" y="187540"/>
                </a:lnTo>
                <a:lnTo>
                  <a:pt x="52451" y="201968"/>
                </a:lnTo>
                <a:lnTo>
                  <a:pt x="139852" y="201968"/>
                </a:lnTo>
                <a:lnTo>
                  <a:pt x="139852" y="187540"/>
                </a:lnTo>
                <a:close/>
              </a:path>
              <a:path w="1216025" h="909954">
                <a:moveTo>
                  <a:pt x="139852" y="100977"/>
                </a:moveTo>
                <a:lnTo>
                  <a:pt x="52451" y="100977"/>
                </a:lnTo>
                <a:lnTo>
                  <a:pt x="52451" y="115404"/>
                </a:lnTo>
                <a:lnTo>
                  <a:pt x="139852" y="115404"/>
                </a:lnTo>
                <a:lnTo>
                  <a:pt x="139852" y="100977"/>
                </a:lnTo>
                <a:close/>
              </a:path>
              <a:path w="1216025" h="909954">
                <a:moveTo>
                  <a:pt x="174815" y="144259"/>
                </a:moveTo>
                <a:lnTo>
                  <a:pt x="52451" y="144259"/>
                </a:lnTo>
                <a:lnTo>
                  <a:pt x="52451" y="158673"/>
                </a:lnTo>
                <a:lnTo>
                  <a:pt x="174815" y="158673"/>
                </a:lnTo>
                <a:lnTo>
                  <a:pt x="174815" y="144259"/>
                </a:lnTo>
                <a:close/>
              </a:path>
              <a:path w="1216025" h="909954">
                <a:moveTo>
                  <a:pt x="244741" y="70218"/>
                </a:moveTo>
                <a:lnTo>
                  <a:pt x="243814" y="68376"/>
                </a:lnTo>
                <a:lnTo>
                  <a:pt x="239610" y="64909"/>
                </a:lnTo>
                <a:lnTo>
                  <a:pt x="227253" y="54711"/>
                </a:lnTo>
                <a:lnTo>
                  <a:pt x="227253" y="79336"/>
                </a:lnTo>
                <a:lnTo>
                  <a:pt x="227253" y="259664"/>
                </a:lnTo>
                <a:lnTo>
                  <a:pt x="17475" y="259664"/>
                </a:lnTo>
                <a:lnTo>
                  <a:pt x="17475" y="14427"/>
                </a:lnTo>
                <a:lnTo>
                  <a:pt x="148602" y="14427"/>
                </a:lnTo>
                <a:lnTo>
                  <a:pt x="148602" y="76098"/>
                </a:lnTo>
                <a:lnTo>
                  <a:pt x="152514" y="79336"/>
                </a:lnTo>
                <a:lnTo>
                  <a:pt x="227253" y="79336"/>
                </a:lnTo>
                <a:lnTo>
                  <a:pt x="227253" y="54711"/>
                </a:lnTo>
                <a:lnTo>
                  <a:pt x="214896" y="44513"/>
                </a:lnTo>
                <a:lnTo>
                  <a:pt x="214896" y="64909"/>
                </a:lnTo>
                <a:lnTo>
                  <a:pt x="166077" y="64909"/>
                </a:lnTo>
                <a:lnTo>
                  <a:pt x="166077" y="24625"/>
                </a:lnTo>
                <a:lnTo>
                  <a:pt x="214896" y="64909"/>
                </a:lnTo>
                <a:lnTo>
                  <a:pt x="214896" y="44513"/>
                </a:lnTo>
                <a:lnTo>
                  <a:pt x="190804" y="24625"/>
                </a:lnTo>
                <a:lnTo>
                  <a:pt x="178435" y="14427"/>
                </a:lnTo>
                <a:lnTo>
                  <a:pt x="161874" y="762"/>
                </a:lnTo>
                <a:lnTo>
                  <a:pt x="159664" y="0"/>
                </a:lnTo>
                <a:lnTo>
                  <a:pt x="3898" y="0"/>
                </a:lnTo>
                <a:lnTo>
                  <a:pt x="0" y="3225"/>
                </a:lnTo>
                <a:lnTo>
                  <a:pt x="0" y="270852"/>
                </a:lnTo>
                <a:lnTo>
                  <a:pt x="3898" y="274091"/>
                </a:lnTo>
                <a:lnTo>
                  <a:pt x="240830" y="274091"/>
                </a:lnTo>
                <a:lnTo>
                  <a:pt x="244741" y="270852"/>
                </a:lnTo>
                <a:lnTo>
                  <a:pt x="244741" y="259664"/>
                </a:lnTo>
                <a:lnTo>
                  <a:pt x="244741" y="70218"/>
                </a:lnTo>
                <a:close/>
              </a:path>
              <a:path w="1216025" h="909954">
                <a:moveTo>
                  <a:pt x="297192" y="113487"/>
                </a:moveTo>
                <a:lnTo>
                  <a:pt x="296265" y="111645"/>
                </a:lnTo>
                <a:lnTo>
                  <a:pt x="269506" y="89573"/>
                </a:lnTo>
                <a:lnTo>
                  <a:pt x="257149" y="99771"/>
                </a:lnTo>
                <a:lnTo>
                  <a:pt x="279704" y="118389"/>
                </a:lnTo>
                <a:lnTo>
                  <a:pt x="279704" y="302945"/>
                </a:lnTo>
                <a:lnTo>
                  <a:pt x="69926" y="302945"/>
                </a:lnTo>
                <a:lnTo>
                  <a:pt x="69926" y="288518"/>
                </a:lnTo>
                <a:lnTo>
                  <a:pt x="52451" y="288518"/>
                </a:lnTo>
                <a:lnTo>
                  <a:pt x="52451" y="314134"/>
                </a:lnTo>
                <a:lnTo>
                  <a:pt x="56362" y="317373"/>
                </a:lnTo>
                <a:lnTo>
                  <a:pt x="293281" y="317373"/>
                </a:lnTo>
                <a:lnTo>
                  <a:pt x="297192" y="314134"/>
                </a:lnTo>
                <a:lnTo>
                  <a:pt x="297192" y="302945"/>
                </a:lnTo>
                <a:lnTo>
                  <a:pt x="297192" y="113487"/>
                </a:lnTo>
                <a:close/>
              </a:path>
              <a:path w="1216025" h="909954">
                <a:moveTo>
                  <a:pt x="540486" y="24676"/>
                </a:moveTo>
                <a:lnTo>
                  <a:pt x="533400" y="18821"/>
                </a:lnTo>
                <a:lnTo>
                  <a:pt x="527380" y="18821"/>
                </a:lnTo>
                <a:lnTo>
                  <a:pt x="527380" y="30632"/>
                </a:lnTo>
                <a:lnTo>
                  <a:pt x="527253" y="33185"/>
                </a:lnTo>
                <a:lnTo>
                  <a:pt x="526173" y="34074"/>
                </a:lnTo>
                <a:lnTo>
                  <a:pt x="523201" y="34074"/>
                </a:lnTo>
                <a:lnTo>
                  <a:pt x="522109" y="33185"/>
                </a:lnTo>
                <a:lnTo>
                  <a:pt x="521995" y="30632"/>
                </a:lnTo>
                <a:lnTo>
                  <a:pt x="523201" y="29641"/>
                </a:lnTo>
                <a:lnTo>
                  <a:pt x="526173" y="29641"/>
                </a:lnTo>
                <a:lnTo>
                  <a:pt x="527380" y="30632"/>
                </a:lnTo>
                <a:lnTo>
                  <a:pt x="527380" y="18821"/>
                </a:lnTo>
                <a:lnTo>
                  <a:pt x="515962" y="18821"/>
                </a:lnTo>
                <a:lnTo>
                  <a:pt x="508876" y="24676"/>
                </a:lnTo>
                <a:lnTo>
                  <a:pt x="508876" y="39039"/>
                </a:lnTo>
                <a:lnTo>
                  <a:pt x="515962" y="44894"/>
                </a:lnTo>
                <a:lnTo>
                  <a:pt x="533400" y="44894"/>
                </a:lnTo>
                <a:lnTo>
                  <a:pt x="540486" y="39039"/>
                </a:lnTo>
                <a:lnTo>
                  <a:pt x="540486" y="34074"/>
                </a:lnTo>
                <a:lnTo>
                  <a:pt x="540486" y="29641"/>
                </a:lnTo>
                <a:lnTo>
                  <a:pt x="540486" y="24676"/>
                </a:lnTo>
                <a:close/>
              </a:path>
              <a:path w="1216025" h="909954">
                <a:moveTo>
                  <a:pt x="601345" y="24536"/>
                </a:moveTo>
                <a:lnTo>
                  <a:pt x="554482" y="24536"/>
                </a:lnTo>
                <a:lnTo>
                  <a:pt x="554482" y="38963"/>
                </a:lnTo>
                <a:lnTo>
                  <a:pt x="601345" y="38963"/>
                </a:lnTo>
                <a:lnTo>
                  <a:pt x="601345" y="24536"/>
                </a:lnTo>
                <a:close/>
              </a:path>
              <a:path w="1216025" h="909954">
                <a:moveTo>
                  <a:pt x="667880" y="49060"/>
                </a:moveTo>
                <a:lnTo>
                  <a:pt x="667867" y="33083"/>
                </a:lnTo>
                <a:lnTo>
                  <a:pt x="664692" y="20281"/>
                </a:lnTo>
                <a:lnTo>
                  <a:pt x="659866" y="14427"/>
                </a:lnTo>
                <a:lnTo>
                  <a:pt x="656018" y="9753"/>
                </a:lnTo>
                <a:lnTo>
                  <a:pt x="650405" y="6654"/>
                </a:lnTo>
                <a:lnTo>
                  <a:pt x="650405" y="49060"/>
                </a:lnTo>
                <a:lnTo>
                  <a:pt x="650405" y="63487"/>
                </a:lnTo>
                <a:lnTo>
                  <a:pt x="650405" y="264287"/>
                </a:lnTo>
                <a:lnTo>
                  <a:pt x="650405" y="278714"/>
                </a:lnTo>
                <a:lnTo>
                  <a:pt x="650405" y="295935"/>
                </a:lnTo>
                <a:lnTo>
                  <a:pt x="643280" y="301688"/>
                </a:lnTo>
                <a:lnTo>
                  <a:pt x="482815" y="301688"/>
                </a:lnTo>
                <a:lnTo>
                  <a:pt x="475703" y="295935"/>
                </a:lnTo>
                <a:lnTo>
                  <a:pt x="475703" y="278714"/>
                </a:lnTo>
                <a:lnTo>
                  <a:pt x="650405" y="278714"/>
                </a:lnTo>
                <a:lnTo>
                  <a:pt x="650405" y="264287"/>
                </a:lnTo>
                <a:lnTo>
                  <a:pt x="475703" y="264287"/>
                </a:lnTo>
                <a:lnTo>
                  <a:pt x="475703" y="63487"/>
                </a:lnTo>
                <a:lnTo>
                  <a:pt x="650405" y="63487"/>
                </a:lnTo>
                <a:lnTo>
                  <a:pt x="650405" y="49060"/>
                </a:lnTo>
                <a:lnTo>
                  <a:pt x="475703" y="49060"/>
                </a:lnTo>
                <a:lnTo>
                  <a:pt x="475729" y="33083"/>
                </a:lnTo>
                <a:lnTo>
                  <a:pt x="477532" y="25895"/>
                </a:lnTo>
                <a:lnTo>
                  <a:pt x="482485" y="19926"/>
                </a:lnTo>
                <a:lnTo>
                  <a:pt x="489839" y="15900"/>
                </a:lnTo>
                <a:lnTo>
                  <a:pt x="498830" y="14427"/>
                </a:lnTo>
                <a:lnTo>
                  <a:pt x="627265" y="14427"/>
                </a:lnTo>
                <a:lnTo>
                  <a:pt x="650405" y="49060"/>
                </a:lnTo>
                <a:lnTo>
                  <a:pt x="650405" y="6654"/>
                </a:lnTo>
                <a:lnTo>
                  <a:pt x="643153" y="2641"/>
                </a:lnTo>
                <a:lnTo>
                  <a:pt x="627392" y="0"/>
                </a:lnTo>
                <a:lnTo>
                  <a:pt x="498830" y="0"/>
                </a:lnTo>
                <a:lnTo>
                  <a:pt x="461429" y="20281"/>
                </a:lnTo>
                <a:lnTo>
                  <a:pt x="458228" y="288874"/>
                </a:lnTo>
                <a:lnTo>
                  <a:pt x="460844" y="299466"/>
                </a:lnTo>
                <a:lnTo>
                  <a:pt x="467995" y="308127"/>
                </a:lnTo>
                <a:lnTo>
                  <a:pt x="478586" y="313969"/>
                </a:lnTo>
                <a:lnTo>
                  <a:pt x="491540" y="316115"/>
                </a:lnTo>
                <a:lnTo>
                  <a:pt x="634555" y="316115"/>
                </a:lnTo>
                <a:lnTo>
                  <a:pt x="647522" y="313969"/>
                </a:lnTo>
                <a:lnTo>
                  <a:pt x="658114" y="308127"/>
                </a:lnTo>
                <a:lnTo>
                  <a:pt x="663422" y="301688"/>
                </a:lnTo>
                <a:lnTo>
                  <a:pt x="665264" y="299466"/>
                </a:lnTo>
                <a:lnTo>
                  <a:pt x="667880" y="288874"/>
                </a:lnTo>
                <a:lnTo>
                  <a:pt x="667880" y="278714"/>
                </a:lnTo>
                <a:lnTo>
                  <a:pt x="667880" y="264287"/>
                </a:lnTo>
                <a:lnTo>
                  <a:pt x="667880" y="63487"/>
                </a:lnTo>
                <a:lnTo>
                  <a:pt x="667880" y="49060"/>
                </a:lnTo>
                <a:close/>
              </a:path>
              <a:path w="1216025" h="909954">
                <a:moveTo>
                  <a:pt x="936650" y="643166"/>
                </a:moveTo>
                <a:lnTo>
                  <a:pt x="927798" y="622211"/>
                </a:lnTo>
                <a:lnTo>
                  <a:pt x="922705" y="618858"/>
                </a:lnTo>
                <a:lnTo>
                  <a:pt x="922705" y="655167"/>
                </a:lnTo>
                <a:lnTo>
                  <a:pt x="922705" y="857643"/>
                </a:lnTo>
                <a:lnTo>
                  <a:pt x="890816" y="884961"/>
                </a:lnTo>
                <a:lnTo>
                  <a:pt x="847229" y="893406"/>
                </a:lnTo>
                <a:lnTo>
                  <a:pt x="820254" y="894981"/>
                </a:lnTo>
                <a:lnTo>
                  <a:pt x="811885" y="894981"/>
                </a:lnTo>
                <a:lnTo>
                  <a:pt x="771105" y="891705"/>
                </a:lnTo>
                <a:lnTo>
                  <a:pt x="723900" y="877239"/>
                </a:lnTo>
                <a:lnTo>
                  <a:pt x="708990" y="857643"/>
                </a:lnTo>
                <a:lnTo>
                  <a:pt x="708990" y="654900"/>
                </a:lnTo>
                <a:lnTo>
                  <a:pt x="728052" y="664171"/>
                </a:lnTo>
                <a:lnTo>
                  <a:pt x="753071" y="671182"/>
                </a:lnTo>
                <a:lnTo>
                  <a:pt x="782815" y="675627"/>
                </a:lnTo>
                <a:lnTo>
                  <a:pt x="816076" y="677176"/>
                </a:lnTo>
                <a:lnTo>
                  <a:pt x="849236" y="675652"/>
                </a:lnTo>
                <a:lnTo>
                  <a:pt x="878801" y="671271"/>
                </a:lnTo>
                <a:lnTo>
                  <a:pt x="903668" y="664349"/>
                </a:lnTo>
                <a:lnTo>
                  <a:pt x="907110" y="662686"/>
                </a:lnTo>
                <a:lnTo>
                  <a:pt x="922705" y="655167"/>
                </a:lnTo>
                <a:lnTo>
                  <a:pt x="922705" y="618858"/>
                </a:lnTo>
                <a:lnTo>
                  <a:pt x="921372" y="617982"/>
                </a:lnTo>
                <a:lnTo>
                  <a:pt x="921372" y="638073"/>
                </a:lnTo>
                <a:lnTo>
                  <a:pt x="908050" y="646938"/>
                </a:lnTo>
                <a:lnTo>
                  <a:pt x="885609" y="654862"/>
                </a:lnTo>
                <a:lnTo>
                  <a:pt x="854760" y="660527"/>
                </a:lnTo>
                <a:lnTo>
                  <a:pt x="816076" y="662686"/>
                </a:lnTo>
                <a:lnTo>
                  <a:pt x="777341" y="660488"/>
                </a:lnTo>
                <a:lnTo>
                  <a:pt x="747141" y="654900"/>
                </a:lnTo>
                <a:lnTo>
                  <a:pt x="746315" y="654748"/>
                </a:lnTo>
                <a:lnTo>
                  <a:pt x="723760" y="646760"/>
                </a:lnTo>
                <a:lnTo>
                  <a:pt x="710806" y="638073"/>
                </a:lnTo>
                <a:lnTo>
                  <a:pt x="710425" y="637819"/>
                </a:lnTo>
                <a:lnTo>
                  <a:pt x="710171" y="638073"/>
                </a:lnTo>
                <a:lnTo>
                  <a:pt x="721194" y="626160"/>
                </a:lnTo>
                <a:lnTo>
                  <a:pt x="743229" y="615861"/>
                </a:lnTo>
                <a:lnTo>
                  <a:pt x="775220" y="608622"/>
                </a:lnTo>
                <a:lnTo>
                  <a:pt x="816076" y="605891"/>
                </a:lnTo>
                <a:lnTo>
                  <a:pt x="856729" y="608622"/>
                </a:lnTo>
                <a:lnTo>
                  <a:pt x="888517" y="615835"/>
                </a:lnTo>
                <a:lnTo>
                  <a:pt x="910463" y="626110"/>
                </a:lnTo>
                <a:lnTo>
                  <a:pt x="921321" y="637819"/>
                </a:lnTo>
                <a:lnTo>
                  <a:pt x="921372" y="638073"/>
                </a:lnTo>
                <a:lnTo>
                  <a:pt x="921372" y="617982"/>
                </a:lnTo>
                <a:lnTo>
                  <a:pt x="903046" y="605891"/>
                </a:lnTo>
                <a:lnTo>
                  <a:pt x="864870" y="595210"/>
                </a:lnTo>
                <a:lnTo>
                  <a:pt x="816076" y="591400"/>
                </a:lnTo>
                <a:lnTo>
                  <a:pt x="767092" y="595210"/>
                </a:lnTo>
                <a:lnTo>
                  <a:pt x="728827" y="605853"/>
                </a:lnTo>
                <a:lnTo>
                  <a:pt x="703922" y="622211"/>
                </a:lnTo>
                <a:lnTo>
                  <a:pt x="695032" y="643166"/>
                </a:lnTo>
                <a:lnTo>
                  <a:pt x="695032" y="857643"/>
                </a:lnTo>
                <a:lnTo>
                  <a:pt x="727024" y="895045"/>
                </a:lnTo>
                <a:lnTo>
                  <a:pt x="769099" y="906043"/>
                </a:lnTo>
                <a:lnTo>
                  <a:pt x="807554" y="909320"/>
                </a:lnTo>
                <a:lnTo>
                  <a:pt x="811784" y="909396"/>
                </a:lnTo>
                <a:lnTo>
                  <a:pt x="820356" y="909396"/>
                </a:lnTo>
                <a:lnTo>
                  <a:pt x="863053" y="906043"/>
                </a:lnTo>
                <a:lnTo>
                  <a:pt x="904887" y="895083"/>
                </a:lnTo>
                <a:lnTo>
                  <a:pt x="934402" y="869162"/>
                </a:lnTo>
                <a:lnTo>
                  <a:pt x="936650" y="857643"/>
                </a:lnTo>
                <a:lnTo>
                  <a:pt x="936650" y="655167"/>
                </a:lnTo>
                <a:lnTo>
                  <a:pt x="936650" y="643166"/>
                </a:lnTo>
                <a:close/>
              </a:path>
              <a:path w="1216025" h="909954">
                <a:moveTo>
                  <a:pt x="1006703" y="176339"/>
                </a:moveTo>
                <a:lnTo>
                  <a:pt x="1002817" y="173113"/>
                </a:lnTo>
                <a:lnTo>
                  <a:pt x="989279" y="173113"/>
                </a:lnTo>
                <a:lnTo>
                  <a:pt x="989279" y="187540"/>
                </a:lnTo>
                <a:lnTo>
                  <a:pt x="989279" y="302945"/>
                </a:lnTo>
                <a:lnTo>
                  <a:pt x="849922" y="302945"/>
                </a:lnTo>
                <a:lnTo>
                  <a:pt x="849922" y="187540"/>
                </a:lnTo>
                <a:lnTo>
                  <a:pt x="989279" y="187540"/>
                </a:lnTo>
                <a:lnTo>
                  <a:pt x="989279" y="173113"/>
                </a:lnTo>
                <a:lnTo>
                  <a:pt x="836396" y="173113"/>
                </a:lnTo>
                <a:lnTo>
                  <a:pt x="832510" y="176339"/>
                </a:lnTo>
                <a:lnTo>
                  <a:pt x="832510" y="314134"/>
                </a:lnTo>
                <a:lnTo>
                  <a:pt x="836396" y="317373"/>
                </a:lnTo>
                <a:lnTo>
                  <a:pt x="1002817" y="317373"/>
                </a:lnTo>
                <a:lnTo>
                  <a:pt x="1006703" y="314134"/>
                </a:lnTo>
                <a:lnTo>
                  <a:pt x="1006703" y="302945"/>
                </a:lnTo>
                <a:lnTo>
                  <a:pt x="1006703" y="187540"/>
                </a:lnTo>
                <a:lnTo>
                  <a:pt x="1006703" y="176339"/>
                </a:lnTo>
                <a:close/>
              </a:path>
              <a:path w="1216025" h="909954">
                <a:moveTo>
                  <a:pt x="1006703" y="3225"/>
                </a:moveTo>
                <a:lnTo>
                  <a:pt x="1002817" y="0"/>
                </a:lnTo>
                <a:lnTo>
                  <a:pt x="989279" y="0"/>
                </a:lnTo>
                <a:lnTo>
                  <a:pt x="989279" y="14427"/>
                </a:lnTo>
                <a:lnTo>
                  <a:pt x="989279" y="129832"/>
                </a:lnTo>
                <a:lnTo>
                  <a:pt x="849922" y="129832"/>
                </a:lnTo>
                <a:lnTo>
                  <a:pt x="849922" y="14427"/>
                </a:lnTo>
                <a:lnTo>
                  <a:pt x="989279" y="14427"/>
                </a:lnTo>
                <a:lnTo>
                  <a:pt x="989279" y="0"/>
                </a:lnTo>
                <a:lnTo>
                  <a:pt x="836396" y="0"/>
                </a:lnTo>
                <a:lnTo>
                  <a:pt x="832510" y="3225"/>
                </a:lnTo>
                <a:lnTo>
                  <a:pt x="832510" y="141020"/>
                </a:lnTo>
                <a:lnTo>
                  <a:pt x="836396" y="144259"/>
                </a:lnTo>
                <a:lnTo>
                  <a:pt x="1002817" y="144259"/>
                </a:lnTo>
                <a:lnTo>
                  <a:pt x="1006703" y="141020"/>
                </a:lnTo>
                <a:lnTo>
                  <a:pt x="1006703" y="129832"/>
                </a:lnTo>
                <a:lnTo>
                  <a:pt x="1006703" y="14427"/>
                </a:lnTo>
                <a:lnTo>
                  <a:pt x="1006703" y="3225"/>
                </a:lnTo>
                <a:close/>
              </a:path>
              <a:path w="1216025" h="909954">
                <a:moveTo>
                  <a:pt x="1215732" y="238023"/>
                </a:moveTo>
                <a:lnTo>
                  <a:pt x="1137348" y="238023"/>
                </a:lnTo>
                <a:lnTo>
                  <a:pt x="1137348" y="173113"/>
                </a:lnTo>
                <a:lnTo>
                  <a:pt x="1119924" y="173113"/>
                </a:lnTo>
                <a:lnTo>
                  <a:pt x="1119924" y="238023"/>
                </a:lnTo>
                <a:lnTo>
                  <a:pt x="1041539" y="238023"/>
                </a:lnTo>
                <a:lnTo>
                  <a:pt x="1041539" y="252450"/>
                </a:lnTo>
                <a:lnTo>
                  <a:pt x="1119924" y="252450"/>
                </a:lnTo>
                <a:lnTo>
                  <a:pt x="1119924" y="317373"/>
                </a:lnTo>
                <a:lnTo>
                  <a:pt x="1137348" y="317373"/>
                </a:lnTo>
                <a:lnTo>
                  <a:pt x="1137348" y="252450"/>
                </a:lnTo>
                <a:lnTo>
                  <a:pt x="1215732" y="252450"/>
                </a:lnTo>
                <a:lnTo>
                  <a:pt x="1215732" y="238023"/>
                </a:lnTo>
                <a:close/>
              </a:path>
              <a:path w="1216025" h="909954">
                <a:moveTo>
                  <a:pt x="1215732" y="3225"/>
                </a:moveTo>
                <a:lnTo>
                  <a:pt x="1211846" y="0"/>
                </a:lnTo>
                <a:lnTo>
                  <a:pt x="1198321" y="0"/>
                </a:lnTo>
                <a:lnTo>
                  <a:pt x="1198321" y="14427"/>
                </a:lnTo>
                <a:lnTo>
                  <a:pt x="1198321" y="129832"/>
                </a:lnTo>
                <a:lnTo>
                  <a:pt x="1058964" y="129832"/>
                </a:lnTo>
                <a:lnTo>
                  <a:pt x="1058964" y="14427"/>
                </a:lnTo>
                <a:lnTo>
                  <a:pt x="1198321" y="14427"/>
                </a:lnTo>
                <a:lnTo>
                  <a:pt x="1198321" y="0"/>
                </a:lnTo>
                <a:lnTo>
                  <a:pt x="1045425" y="0"/>
                </a:lnTo>
                <a:lnTo>
                  <a:pt x="1041539" y="3225"/>
                </a:lnTo>
                <a:lnTo>
                  <a:pt x="1041539" y="141020"/>
                </a:lnTo>
                <a:lnTo>
                  <a:pt x="1045425" y="144259"/>
                </a:lnTo>
                <a:lnTo>
                  <a:pt x="1211846" y="144259"/>
                </a:lnTo>
                <a:lnTo>
                  <a:pt x="1215732" y="141020"/>
                </a:lnTo>
                <a:lnTo>
                  <a:pt x="1215732" y="129832"/>
                </a:lnTo>
                <a:lnTo>
                  <a:pt x="1215732" y="14427"/>
                </a:lnTo>
                <a:lnTo>
                  <a:pt x="1215732" y="32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8253348" y="3778377"/>
            <a:ext cx="299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ogs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214232" y="3565017"/>
            <a:ext cx="884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baseline="-11574" sz="1800" spc="52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baseline="-11574" sz="1800" spc="7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Device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679433" y="3747896"/>
            <a:ext cx="3219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165970" y="3577590"/>
            <a:ext cx="321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16510">
              <a:lnSpc>
                <a:spcPct val="100000"/>
              </a:lnSpc>
              <a:spcBef>
                <a:spcPts val="100"/>
              </a:spcBef>
            </a:pP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App </a:t>
            </a:r>
            <a:r>
              <a:rPr dirty="0" sz="1200" spc="-3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da</a:t>
            </a:r>
            <a:r>
              <a:rPr dirty="0" sz="1200" spc="-10">
                <a:solidFill>
                  <a:srgbClr val="FFFFFF"/>
                </a:solidFill>
                <a:latin typeface="Trebuchet MS"/>
                <a:cs typeface="Trebuchet MS"/>
              </a:rPr>
              <a:t>ta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419845" y="4301997"/>
            <a:ext cx="1369060" cy="1104900"/>
            <a:chOff x="8419845" y="4301997"/>
            <a:chExt cx="1369060" cy="1104900"/>
          </a:xfrm>
        </p:grpSpPr>
        <p:sp>
          <p:nvSpPr>
            <p:cNvPr id="38" name="object 38"/>
            <p:cNvSpPr/>
            <p:nvPr/>
          </p:nvSpPr>
          <p:spPr>
            <a:xfrm>
              <a:off x="8426195" y="4308347"/>
              <a:ext cx="1356360" cy="83820"/>
            </a:xfrm>
            <a:custGeom>
              <a:avLst/>
              <a:gdLst/>
              <a:ahLst/>
              <a:cxnLst/>
              <a:rect l="l" t="t" r="r" b="b"/>
              <a:pathLst>
                <a:path w="1356359" h="83820">
                  <a:moveTo>
                    <a:pt x="1356359" y="0"/>
                  </a:moveTo>
                  <a:lnTo>
                    <a:pt x="1356359" y="83819"/>
                  </a:lnTo>
                  <a:lnTo>
                    <a:pt x="0" y="83819"/>
                  </a:lnTo>
                  <a:lnTo>
                    <a:pt x="0" y="65024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788145" y="5084825"/>
              <a:ext cx="556260" cy="312420"/>
            </a:xfrm>
            <a:custGeom>
              <a:avLst/>
              <a:gdLst/>
              <a:ahLst/>
              <a:cxnLst/>
              <a:rect l="l" t="t" r="r" b="b"/>
              <a:pathLst>
                <a:path w="556259" h="312420">
                  <a:moveTo>
                    <a:pt x="0" y="278892"/>
                  </a:moveTo>
                  <a:lnTo>
                    <a:pt x="0" y="302260"/>
                  </a:lnTo>
                  <a:lnTo>
                    <a:pt x="1904" y="303403"/>
                  </a:lnTo>
                  <a:lnTo>
                    <a:pt x="8925" y="307276"/>
                  </a:lnTo>
                  <a:lnTo>
                    <a:pt x="16541" y="310102"/>
                  </a:lnTo>
                  <a:lnTo>
                    <a:pt x="24586" y="311832"/>
                  </a:lnTo>
                  <a:lnTo>
                    <a:pt x="32893" y="312420"/>
                  </a:lnTo>
                  <a:lnTo>
                    <a:pt x="527050" y="312420"/>
                  </a:lnTo>
                  <a:lnTo>
                    <a:pt x="556259" y="302387"/>
                  </a:lnTo>
                  <a:lnTo>
                    <a:pt x="556259" y="279019"/>
                  </a:lnTo>
                  <a:lnTo>
                    <a:pt x="0" y="278892"/>
                  </a:lnTo>
                  <a:close/>
                </a:path>
                <a:path w="556259" h="312420">
                  <a:moveTo>
                    <a:pt x="483107" y="213233"/>
                  </a:moveTo>
                  <a:lnTo>
                    <a:pt x="483107" y="242189"/>
                  </a:lnTo>
                  <a:lnTo>
                    <a:pt x="483107" y="247269"/>
                  </a:lnTo>
                  <a:lnTo>
                    <a:pt x="478027" y="251460"/>
                  </a:lnTo>
                  <a:lnTo>
                    <a:pt x="471931" y="251460"/>
                  </a:lnTo>
                  <a:lnTo>
                    <a:pt x="88900" y="251460"/>
                  </a:lnTo>
                  <a:lnTo>
                    <a:pt x="82803" y="251460"/>
                  </a:lnTo>
                  <a:lnTo>
                    <a:pt x="77724" y="247269"/>
                  </a:lnTo>
                  <a:lnTo>
                    <a:pt x="77724" y="242189"/>
                  </a:lnTo>
                  <a:lnTo>
                    <a:pt x="77724" y="30606"/>
                  </a:lnTo>
                  <a:lnTo>
                    <a:pt x="77724" y="25526"/>
                  </a:lnTo>
                  <a:lnTo>
                    <a:pt x="82676" y="21336"/>
                  </a:lnTo>
                  <a:lnTo>
                    <a:pt x="88900" y="21336"/>
                  </a:lnTo>
                  <a:lnTo>
                    <a:pt x="475869" y="21336"/>
                  </a:lnTo>
                  <a:lnTo>
                    <a:pt x="480949" y="25400"/>
                  </a:lnTo>
                  <a:lnTo>
                    <a:pt x="480949" y="30606"/>
                  </a:lnTo>
                  <a:lnTo>
                    <a:pt x="480949" y="43306"/>
                  </a:lnTo>
                </a:path>
                <a:path w="556259" h="312420">
                  <a:moveTo>
                    <a:pt x="509015" y="41529"/>
                  </a:moveTo>
                  <a:lnTo>
                    <a:pt x="509015" y="9271"/>
                  </a:lnTo>
                  <a:lnTo>
                    <a:pt x="509015" y="4191"/>
                  </a:lnTo>
                  <a:lnTo>
                    <a:pt x="503935" y="0"/>
                  </a:lnTo>
                  <a:lnTo>
                    <a:pt x="497839" y="0"/>
                  </a:lnTo>
                  <a:lnTo>
                    <a:pt x="59944" y="0"/>
                  </a:lnTo>
                  <a:lnTo>
                    <a:pt x="53848" y="0"/>
                  </a:lnTo>
                  <a:lnTo>
                    <a:pt x="48768" y="4191"/>
                  </a:lnTo>
                  <a:lnTo>
                    <a:pt x="48768" y="9271"/>
                  </a:lnTo>
                  <a:lnTo>
                    <a:pt x="48768" y="268097"/>
                  </a:lnTo>
                  <a:lnTo>
                    <a:pt x="48768" y="273177"/>
                  </a:lnTo>
                  <a:lnTo>
                    <a:pt x="53848" y="277368"/>
                  </a:lnTo>
                  <a:lnTo>
                    <a:pt x="59944" y="277368"/>
                  </a:lnTo>
                  <a:lnTo>
                    <a:pt x="497839" y="277368"/>
                  </a:lnTo>
                  <a:lnTo>
                    <a:pt x="503935" y="277368"/>
                  </a:lnTo>
                  <a:lnTo>
                    <a:pt x="509015" y="273177"/>
                  </a:lnTo>
                  <a:lnTo>
                    <a:pt x="509015" y="268097"/>
                  </a:lnTo>
                  <a:lnTo>
                    <a:pt x="509015" y="207772"/>
                  </a:lnTo>
                </a:path>
                <a:path w="556259" h="312420">
                  <a:moveTo>
                    <a:pt x="190500" y="249936"/>
                  </a:moveTo>
                  <a:lnTo>
                    <a:pt x="190500" y="2286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09125" y="5131688"/>
              <a:ext cx="428625" cy="20193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905747" y="5154929"/>
              <a:ext cx="31115" cy="125095"/>
            </a:xfrm>
            <a:custGeom>
              <a:avLst/>
              <a:gdLst/>
              <a:ahLst/>
              <a:cxnLst/>
              <a:rect l="l" t="t" r="r" b="b"/>
              <a:pathLst>
                <a:path w="31115" h="125095">
                  <a:moveTo>
                    <a:pt x="0" y="0"/>
                  </a:moveTo>
                  <a:lnTo>
                    <a:pt x="30479" y="0"/>
                  </a:lnTo>
                  <a:lnTo>
                    <a:pt x="30606" y="25146"/>
                  </a:lnTo>
                  <a:lnTo>
                    <a:pt x="126" y="25273"/>
                  </a:lnTo>
                  <a:lnTo>
                    <a:pt x="0" y="0"/>
                  </a:lnTo>
                  <a:close/>
                </a:path>
                <a:path w="31115" h="125095">
                  <a:moveTo>
                    <a:pt x="253" y="49911"/>
                  </a:moveTo>
                  <a:lnTo>
                    <a:pt x="30733" y="49911"/>
                  </a:lnTo>
                  <a:lnTo>
                    <a:pt x="30860" y="75057"/>
                  </a:lnTo>
                  <a:lnTo>
                    <a:pt x="380" y="75184"/>
                  </a:lnTo>
                  <a:lnTo>
                    <a:pt x="253" y="49911"/>
                  </a:lnTo>
                  <a:close/>
                </a:path>
                <a:path w="31115" h="125095">
                  <a:moveTo>
                    <a:pt x="507" y="99822"/>
                  </a:moveTo>
                  <a:lnTo>
                    <a:pt x="30987" y="99695"/>
                  </a:lnTo>
                  <a:lnTo>
                    <a:pt x="30987" y="124968"/>
                  </a:lnTo>
                  <a:lnTo>
                    <a:pt x="634" y="125095"/>
                  </a:lnTo>
                  <a:lnTo>
                    <a:pt x="507" y="99822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8673338" y="5392292"/>
            <a:ext cx="81661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107950">
              <a:lnSpc>
                <a:spcPct val="100000"/>
              </a:lnSpc>
              <a:spcBef>
                <a:spcPts val="100"/>
              </a:spcBef>
            </a:pP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Business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ntel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1200" spc="-5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200" spc="10">
                <a:solidFill>
                  <a:srgbClr val="FFFFFF"/>
                </a:solidFill>
                <a:latin typeface="Trebuchet MS"/>
                <a:cs typeface="Trebuchet MS"/>
              </a:rPr>
              <a:t>gence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8837421" y="3968212"/>
            <a:ext cx="1042035" cy="1086485"/>
            <a:chOff x="8837421" y="3968212"/>
            <a:chExt cx="1042035" cy="1086485"/>
          </a:xfrm>
        </p:grpSpPr>
        <p:sp>
          <p:nvSpPr>
            <p:cNvPr id="44" name="object 44"/>
            <p:cNvSpPr/>
            <p:nvPr/>
          </p:nvSpPr>
          <p:spPr>
            <a:xfrm>
              <a:off x="9656294" y="3968212"/>
              <a:ext cx="222885" cy="317500"/>
            </a:xfrm>
            <a:custGeom>
              <a:avLst/>
              <a:gdLst/>
              <a:ahLst/>
              <a:cxnLst/>
              <a:rect l="l" t="t" r="r" b="b"/>
              <a:pathLst>
                <a:path w="222884" h="317500">
                  <a:moveTo>
                    <a:pt x="217127" y="0"/>
                  </a:moveTo>
                  <a:lnTo>
                    <a:pt x="5761" y="0"/>
                  </a:lnTo>
                  <a:lnTo>
                    <a:pt x="0" y="4754"/>
                  </a:lnTo>
                  <a:lnTo>
                    <a:pt x="0" y="312711"/>
                  </a:lnTo>
                  <a:lnTo>
                    <a:pt x="5762" y="317457"/>
                  </a:lnTo>
                  <a:lnTo>
                    <a:pt x="217128" y="317457"/>
                  </a:lnTo>
                  <a:lnTo>
                    <a:pt x="222882" y="312711"/>
                  </a:lnTo>
                  <a:lnTo>
                    <a:pt x="222882" y="303032"/>
                  </a:lnTo>
                  <a:lnTo>
                    <a:pt x="17482" y="303032"/>
                  </a:lnTo>
                  <a:lnTo>
                    <a:pt x="17481" y="14425"/>
                  </a:lnTo>
                  <a:lnTo>
                    <a:pt x="222882" y="14425"/>
                  </a:lnTo>
                  <a:lnTo>
                    <a:pt x="222882" y="4754"/>
                  </a:lnTo>
                  <a:lnTo>
                    <a:pt x="217127" y="0"/>
                  </a:lnTo>
                  <a:close/>
                </a:path>
                <a:path w="222884" h="317500">
                  <a:moveTo>
                    <a:pt x="222882" y="14425"/>
                  </a:moveTo>
                  <a:lnTo>
                    <a:pt x="205400" y="14425"/>
                  </a:lnTo>
                  <a:lnTo>
                    <a:pt x="205401" y="303032"/>
                  </a:lnTo>
                  <a:lnTo>
                    <a:pt x="222882" y="303032"/>
                  </a:lnTo>
                  <a:lnTo>
                    <a:pt x="222882" y="14425"/>
                  </a:lnTo>
                  <a:close/>
                </a:path>
                <a:path w="222884" h="317500">
                  <a:moveTo>
                    <a:pt x="184117" y="126369"/>
                  </a:moveTo>
                  <a:lnTo>
                    <a:pt x="38780" y="126369"/>
                  </a:lnTo>
                  <a:lnTo>
                    <a:pt x="38780" y="140794"/>
                  </a:lnTo>
                  <a:lnTo>
                    <a:pt x="184117" y="140794"/>
                  </a:lnTo>
                  <a:lnTo>
                    <a:pt x="184117" y="126369"/>
                  </a:lnTo>
                  <a:close/>
                </a:path>
                <a:path w="222884" h="317500">
                  <a:moveTo>
                    <a:pt x="184117" y="95179"/>
                  </a:moveTo>
                  <a:lnTo>
                    <a:pt x="38780" y="95179"/>
                  </a:lnTo>
                  <a:lnTo>
                    <a:pt x="38780" y="109605"/>
                  </a:lnTo>
                  <a:lnTo>
                    <a:pt x="184117" y="109605"/>
                  </a:lnTo>
                  <a:lnTo>
                    <a:pt x="184117" y="95179"/>
                  </a:lnTo>
                  <a:close/>
                </a:path>
                <a:path w="222884" h="317500">
                  <a:moveTo>
                    <a:pt x="184117" y="63196"/>
                  </a:moveTo>
                  <a:lnTo>
                    <a:pt x="38779" y="63196"/>
                  </a:lnTo>
                  <a:lnTo>
                    <a:pt x="38780" y="77622"/>
                  </a:lnTo>
                  <a:lnTo>
                    <a:pt x="184117" y="77622"/>
                  </a:lnTo>
                  <a:lnTo>
                    <a:pt x="184117" y="63196"/>
                  </a:lnTo>
                  <a:close/>
                </a:path>
                <a:path w="222884" h="317500">
                  <a:moveTo>
                    <a:pt x="184116" y="32415"/>
                  </a:moveTo>
                  <a:lnTo>
                    <a:pt x="38779" y="32415"/>
                  </a:lnTo>
                  <a:lnTo>
                    <a:pt x="38779" y="46841"/>
                  </a:lnTo>
                  <a:lnTo>
                    <a:pt x="184117" y="46841"/>
                  </a:lnTo>
                  <a:lnTo>
                    <a:pt x="184116" y="324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39097" y="4898135"/>
              <a:ext cx="103124" cy="15620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8843771" y="4306823"/>
              <a:ext cx="451484" cy="85090"/>
            </a:xfrm>
            <a:custGeom>
              <a:avLst/>
              <a:gdLst/>
              <a:ahLst/>
              <a:cxnLst/>
              <a:rect l="l" t="t" r="r" b="b"/>
              <a:pathLst>
                <a:path w="451484" h="85089">
                  <a:moveTo>
                    <a:pt x="0" y="84836"/>
                  </a:moveTo>
                  <a:lnTo>
                    <a:pt x="0" y="0"/>
                  </a:lnTo>
                </a:path>
                <a:path w="451484" h="85089">
                  <a:moveTo>
                    <a:pt x="451103" y="83565"/>
                  </a:moveTo>
                  <a:lnTo>
                    <a:pt x="451103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42145" y="4390643"/>
              <a:ext cx="103124" cy="153035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9584690" y="3699764"/>
            <a:ext cx="3575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1200" spc="-1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200" spc="5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54617" y="4624196"/>
            <a:ext cx="762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200" spc="2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25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200">
                <a:solidFill>
                  <a:srgbClr val="FFFFFF"/>
                </a:solidFill>
                <a:latin typeface="Trebuchet MS"/>
                <a:cs typeface="Trebuchet MS"/>
              </a:rPr>
              <a:t>reh</a:t>
            </a:r>
            <a:r>
              <a:rPr dirty="0" sz="1200" spc="4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200" spc="4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1200" spc="5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714238" y="3252978"/>
            <a:ext cx="0" cy="3175000"/>
          </a:xfrm>
          <a:custGeom>
            <a:avLst/>
            <a:gdLst/>
            <a:ahLst/>
            <a:cxnLst/>
            <a:rect l="l" t="t" r="r" b="b"/>
            <a:pathLst>
              <a:path w="0" h="3175000">
                <a:moveTo>
                  <a:pt x="0" y="0"/>
                </a:moveTo>
                <a:lnTo>
                  <a:pt x="0" y="3174466"/>
                </a:lnTo>
              </a:path>
            </a:pathLst>
          </a:custGeom>
          <a:ln w="984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1485900" y="1633727"/>
            <a:ext cx="8404860" cy="1155700"/>
          </a:xfrm>
          <a:prstGeom prst="rect">
            <a:avLst/>
          </a:prstGeom>
          <a:solidFill>
            <a:srgbClr val="FFFFFF">
              <a:alpha val="72940"/>
            </a:srgbClr>
          </a:solidFill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</a:pPr>
            <a:r>
              <a:rPr dirty="0" sz="1800" spc="-5">
                <a:latin typeface="Trebuchet MS"/>
                <a:cs typeface="Trebuchet MS"/>
              </a:rPr>
              <a:t>Central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5">
                <a:latin typeface="Trebuchet MS"/>
                <a:cs typeface="Trebuchet MS"/>
              </a:rPr>
              <a:t>data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20">
                <a:latin typeface="Trebuchet MS"/>
                <a:cs typeface="Trebuchet MS"/>
              </a:rPr>
              <a:t>platform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016240" y="2789682"/>
            <a:ext cx="95250" cy="807720"/>
          </a:xfrm>
          <a:custGeom>
            <a:avLst/>
            <a:gdLst/>
            <a:ahLst/>
            <a:cxnLst/>
            <a:rect l="l" t="t" r="r" b="b"/>
            <a:pathLst>
              <a:path w="95250" h="807720">
                <a:moveTo>
                  <a:pt x="0" y="730122"/>
                </a:moveTo>
                <a:lnTo>
                  <a:pt x="35813" y="807338"/>
                </a:lnTo>
                <a:lnTo>
                  <a:pt x="64628" y="753617"/>
                </a:lnTo>
                <a:lnTo>
                  <a:pt x="42671" y="753617"/>
                </a:lnTo>
                <a:lnTo>
                  <a:pt x="37337" y="753363"/>
                </a:lnTo>
                <a:lnTo>
                  <a:pt x="32130" y="753237"/>
                </a:lnTo>
                <a:lnTo>
                  <a:pt x="27939" y="748918"/>
                </a:lnTo>
                <a:lnTo>
                  <a:pt x="28193" y="743584"/>
                </a:lnTo>
                <a:lnTo>
                  <a:pt x="28562" y="730933"/>
                </a:lnTo>
                <a:lnTo>
                  <a:pt x="0" y="730122"/>
                </a:lnTo>
                <a:close/>
              </a:path>
              <a:path w="95250" h="807720">
                <a:moveTo>
                  <a:pt x="28562" y="730933"/>
                </a:moveTo>
                <a:lnTo>
                  <a:pt x="28163" y="744219"/>
                </a:lnTo>
                <a:lnTo>
                  <a:pt x="27939" y="748918"/>
                </a:lnTo>
                <a:lnTo>
                  <a:pt x="32130" y="753237"/>
                </a:lnTo>
                <a:lnTo>
                  <a:pt x="37337" y="753363"/>
                </a:lnTo>
                <a:lnTo>
                  <a:pt x="42671" y="753617"/>
                </a:lnTo>
                <a:lnTo>
                  <a:pt x="46989" y="749426"/>
                </a:lnTo>
                <a:lnTo>
                  <a:pt x="47262" y="743584"/>
                </a:lnTo>
                <a:lnTo>
                  <a:pt x="47615" y="731474"/>
                </a:lnTo>
                <a:lnTo>
                  <a:pt x="28562" y="730933"/>
                </a:lnTo>
                <a:close/>
              </a:path>
              <a:path w="95250" h="807720">
                <a:moveTo>
                  <a:pt x="47615" y="731474"/>
                </a:moveTo>
                <a:lnTo>
                  <a:pt x="47243" y="744219"/>
                </a:lnTo>
                <a:lnTo>
                  <a:pt x="46989" y="749426"/>
                </a:lnTo>
                <a:lnTo>
                  <a:pt x="42671" y="753617"/>
                </a:lnTo>
                <a:lnTo>
                  <a:pt x="64628" y="753617"/>
                </a:lnTo>
                <a:lnTo>
                  <a:pt x="76073" y="732281"/>
                </a:lnTo>
                <a:lnTo>
                  <a:pt x="47615" y="731474"/>
                </a:lnTo>
                <a:close/>
              </a:path>
              <a:path w="95250" h="807720">
                <a:moveTo>
                  <a:pt x="47637" y="75914"/>
                </a:moveTo>
                <a:lnTo>
                  <a:pt x="28562" y="730933"/>
                </a:lnTo>
                <a:lnTo>
                  <a:pt x="47615" y="731474"/>
                </a:lnTo>
                <a:lnTo>
                  <a:pt x="66685" y="76486"/>
                </a:lnTo>
                <a:lnTo>
                  <a:pt x="47637" y="75914"/>
                </a:lnTo>
                <a:close/>
              </a:path>
              <a:path w="95250" h="807720">
                <a:moveTo>
                  <a:pt x="84370" y="53847"/>
                </a:moveTo>
                <a:lnTo>
                  <a:pt x="52577" y="53847"/>
                </a:lnTo>
                <a:lnTo>
                  <a:pt x="63118" y="54101"/>
                </a:lnTo>
                <a:lnTo>
                  <a:pt x="67182" y="58546"/>
                </a:lnTo>
                <a:lnTo>
                  <a:pt x="67055" y="63753"/>
                </a:lnTo>
                <a:lnTo>
                  <a:pt x="66685" y="76486"/>
                </a:lnTo>
                <a:lnTo>
                  <a:pt x="95250" y="77342"/>
                </a:lnTo>
                <a:lnTo>
                  <a:pt x="84370" y="53847"/>
                </a:lnTo>
                <a:close/>
              </a:path>
              <a:path w="95250" h="807720">
                <a:moveTo>
                  <a:pt x="52577" y="53847"/>
                </a:moveTo>
                <a:lnTo>
                  <a:pt x="48259" y="57912"/>
                </a:lnTo>
                <a:lnTo>
                  <a:pt x="47991" y="63753"/>
                </a:lnTo>
                <a:lnTo>
                  <a:pt x="47637" y="75914"/>
                </a:lnTo>
                <a:lnTo>
                  <a:pt x="66685" y="76486"/>
                </a:lnTo>
                <a:lnTo>
                  <a:pt x="67055" y="63753"/>
                </a:lnTo>
                <a:lnTo>
                  <a:pt x="67182" y="58546"/>
                </a:lnTo>
                <a:lnTo>
                  <a:pt x="63118" y="54101"/>
                </a:lnTo>
                <a:lnTo>
                  <a:pt x="52577" y="53847"/>
                </a:lnTo>
                <a:close/>
              </a:path>
              <a:path w="95250" h="807720">
                <a:moveTo>
                  <a:pt x="59435" y="0"/>
                </a:moveTo>
                <a:lnTo>
                  <a:pt x="19050" y="75056"/>
                </a:lnTo>
                <a:lnTo>
                  <a:pt x="47637" y="75914"/>
                </a:lnTo>
                <a:lnTo>
                  <a:pt x="48005" y="63245"/>
                </a:lnTo>
                <a:lnTo>
                  <a:pt x="48259" y="57912"/>
                </a:lnTo>
                <a:lnTo>
                  <a:pt x="52577" y="53847"/>
                </a:lnTo>
                <a:lnTo>
                  <a:pt x="84370" y="53847"/>
                </a:lnTo>
                <a:lnTo>
                  <a:pt x="594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173729" y="2789682"/>
            <a:ext cx="76200" cy="807720"/>
          </a:xfrm>
          <a:custGeom>
            <a:avLst/>
            <a:gdLst/>
            <a:ahLst/>
            <a:cxnLst/>
            <a:rect l="l" t="t" r="r" b="b"/>
            <a:pathLst>
              <a:path w="76200" h="807720">
                <a:moveTo>
                  <a:pt x="28575" y="731138"/>
                </a:moveTo>
                <a:lnTo>
                  <a:pt x="0" y="731138"/>
                </a:lnTo>
                <a:lnTo>
                  <a:pt x="38100" y="807338"/>
                </a:lnTo>
                <a:lnTo>
                  <a:pt x="65087" y="753363"/>
                </a:lnTo>
                <a:lnTo>
                  <a:pt x="32893" y="753363"/>
                </a:lnTo>
                <a:lnTo>
                  <a:pt x="28575" y="749172"/>
                </a:lnTo>
                <a:lnTo>
                  <a:pt x="28575" y="731138"/>
                </a:lnTo>
                <a:close/>
              </a:path>
              <a:path w="76200" h="807720">
                <a:moveTo>
                  <a:pt x="43306" y="53975"/>
                </a:moveTo>
                <a:lnTo>
                  <a:pt x="32893" y="53975"/>
                </a:lnTo>
                <a:lnTo>
                  <a:pt x="28575" y="58292"/>
                </a:lnTo>
                <a:lnTo>
                  <a:pt x="28575" y="749172"/>
                </a:lnTo>
                <a:lnTo>
                  <a:pt x="32893" y="753363"/>
                </a:lnTo>
                <a:lnTo>
                  <a:pt x="43306" y="753363"/>
                </a:lnTo>
                <a:lnTo>
                  <a:pt x="47625" y="749172"/>
                </a:lnTo>
                <a:lnTo>
                  <a:pt x="47625" y="58292"/>
                </a:lnTo>
                <a:lnTo>
                  <a:pt x="43306" y="53975"/>
                </a:lnTo>
                <a:close/>
              </a:path>
              <a:path w="76200" h="807720">
                <a:moveTo>
                  <a:pt x="76200" y="731138"/>
                </a:moveTo>
                <a:lnTo>
                  <a:pt x="47625" y="731138"/>
                </a:lnTo>
                <a:lnTo>
                  <a:pt x="47625" y="749172"/>
                </a:lnTo>
                <a:lnTo>
                  <a:pt x="43306" y="753363"/>
                </a:lnTo>
                <a:lnTo>
                  <a:pt x="65087" y="753363"/>
                </a:lnTo>
                <a:lnTo>
                  <a:pt x="76200" y="731138"/>
                </a:lnTo>
                <a:close/>
              </a:path>
              <a:path w="76200" h="807720">
                <a:moveTo>
                  <a:pt x="38100" y="0"/>
                </a:moveTo>
                <a:lnTo>
                  <a:pt x="0" y="76200"/>
                </a:lnTo>
                <a:lnTo>
                  <a:pt x="28575" y="76200"/>
                </a:lnTo>
                <a:lnTo>
                  <a:pt x="28575" y="58292"/>
                </a:lnTo>
                <a:lnTo>
                  <a:pt x="32893" y="53975"/>
                </a:lnTo>
                <a:lnTo>
                  <a:pt x="65087" y="53975"/>
                </a:lnTo>
                <a:lnTo>
                  <a:pt x="38100" y="0"/>
                </a:lnTo>
                <a:close/>
              </a:path>
              <a:path w="76200" h="807720">
                <a:moveTo>
                  <a:pt x="65087" y="53975"/>
                </a:moveTo>
                <a:lnTo>
                  <a:pt x="43306" y="53975"/>
                </a:lnTo>
                <a:lnTo>
                  <a:pt x="47625" y="58292"/>
                </a:lnTo>
                <a:lnTo>
                  <a:pt x="47625" y="76200"/>
                </a:lnTo>
                <a:lnTo>
                  <a:pt x="76200" y="76200"/>
                </a:lnTo>
                <a:lnTo>
                  <a:pt x="65087" y="53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25527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90"/>
              <a:t>Data</a:t>
            </a:r>
            <a:r>
              <a:rPr dirty="0" spc="-229"/>
              <a:t> </a:t>
            </a:r>
            <a:r>
              <a:rPr dirty="0" spc="55"/>
              <a:t>mesh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8300" y="982217"/>
            <a:ext cx="12820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0" b="1">
                <a:solidFill>
                  <a:srgbClr val="30C7FF"/>
                </a:solidFill>
                <a:latin typeface="Trebuchet MS"/>
                <a:cs typeface="Trebuchet MS"/>
              </a:rPr>
              <a:t>W</a:t>
            </a:r>
            <a:r>
              <a:rPr dirty="0" sz="1200" spc="-8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60" b="1">
                <a:solidFill>
                  <a:srgbClr val="30C7FF"/>
                </a:solidFill>
                <a:latin typeface="Trebuchet MS"/>
                <a:cs typeface="Trebuchet MS"/>
              </a:rPr>
              <a:t>H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53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7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 </a:t>
            </a:r>
            <a:r>
              <a:rPr dirty="0" sz="1200" spc="9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5" b="1">
                <a:solidFill>
                  <a:srgbClr val="30C7FF"/>
                </a:solidFill>
                <a:latin typeface="Trebuchet MS"/>
                <a:cs typeface="Trebuchet MS"/>
              </a:rPr>
              <a:t>?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3142" y="5598363"/>
            <a:ext cx="1599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A064FF"/>
                </a:solidFill>
                <a:latin typeface="Trebuchet MS"/>
                <a:cs typeface="Trebuchet MS"/>
              </a:rPr>
              <a:t>Data</a:t>
            </a:r>
            <a:r>
              <a:rPr dirty="0" sz="1800" spc="-100">
                <a:solidFill>
                  <a:srgbClr val="A064FF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A064FF"/>
                </a:solidFill>
                <a:latin typeface="Trebuchet MS"/>
                <a:cs typeface="Trebuchet MS"/>
              </a:rPr>
              <a:t>producers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4608" y="2487504"/>
            <a:ext cx="9241041" cy="308238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81625" y="5598363"/>
            <a:ext cx="1129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mesh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73348" y="998346"/>
            <a:ext cx="7456170" cy="155829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ctr" marL="12700" marR="1120775">
              <a:lnSpc>
                <a:spcPts val="2590"/>
              </a:lnSpc>
              <a:spcBef>
                <a:spcPts val="425"/>
              </a:spcBef>
            </a:pP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Distributed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architecture</a:t>
            </a:r>
            <a:r>
              <a:rPr dirty="0" sz="2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enables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2400" spc="-7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AA86EF"/>
                </a:solidFill>
                <a:latin typeface="Trebuchet MS"/>
                <a:cs typeface="Trebuchet MS"/>
              </a:rPr>
              <a:t>governed</a:t>
            </a:r>
            <a:r>
              <a:rPr dirty="0" sz="2400" spc="-114">
                <a:solidFill>
                  <a:srgbClr val="AA86EF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AA86EF"/>
                </a:solidFill>
                <a:latin typeface="Trebuchet MS"/>
                <a:cs typeface="Trebuchet MS"/>
              </a:rPr>
              <a:t>sharing</a:t>
            </a:r>
            <a:r>
              <a:rPr dirty="0" sz="2400" spc="-90">
                <a:solidFill>
                  <a:srgbClr val="AA86EF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AA86EF"/>
                </a:solidFill>
                <a:latin typeface="Trebuchet MS"/>
                <a:cs typeface="Trebuchet MS"/>
              </a:rPr>
              <a:t>data</a:t>
            </a:r>
            <a:r>
              <a:rPr dirty="0" sz="2400" spc="-110">
                <a:solidFill>
                  <a:srgbClr val="AA86EF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AA86EF"/>
                </a:solidFill>
                <a:latin typeface="Trebuchet MS"/>
                <a:cs typeface="Trebuchet MS"/>
              </a:rPr>
              <a:t>products</a:t>
            </a:r>
            <a:r>
              <a:rPr dirty="0" sz="2400" spc="-90">
                <a:solidFill>
                  <a:srgbClr val="AA86EF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producers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Trebuchet MS"/>
                <a:cs typeface="Trebuchet MS"/>
              </a:rPr>
              <a:t>consumers</a:t>
            </a:r>
            <a:endParaRPr sz="24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1810"/>
              </a:spcBef>
            </a:pP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science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07142" y="2966720"/>
            <a:ext cx="12420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BI/analytics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11693" y="5322823"/>
            <a:ext cx="2950845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599565">
              <a:lnSpc>
                <a:spcPct val="100000"/>
              </a:lnSpc>
              <a:spcBef>
                <a:spcPts val="100"/>
              </a:spcBef>
            </a:pPr>
            <a:r>
              <a:rPr dirty="0" sz="1800" spc="1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upply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ain  </a:t>
            </a:r>
            <a:r>
              <a:rPr dirty="0" sz="1800" spc="20">
                <a:solidFill>
                  <a:srgbClr val="55C0A7"/>
                </a:solidFill>
                <a:latin typeface="Trebuchet MS"/>
                <a:cs typeface="Trebuchet MS"/>
              </a:rPr>
              <a:t>Data</a:t>
            </a:r>
            <a:r>
              <a:rPr dirty="0" sz="1800" spc="-75">
                <a:solidFill>
                  <a:srgbClr val="55C0A7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5C0A7"/>
                </a:solidFill>
                <a:latin typeface="Trebuchet MS"/>
                <a:cs typeface="Trebuchet MS"/>
              </a:rPr>
              <a:t>consumers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74273" y="4384675"/>
            <a:ext cx="560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ales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5052" y="2291334"/>
            <a:ext cx="13506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upply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ain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3884" y="3128898"/>
            <a:ext cx="560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ales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0531" y="5046091"/>
            <a:ext cx="114871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interaction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6303" y="4330065"/>
            <a:ext cx="8185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Finance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335" y="6412991"/>
              <a:ext cx="403860" cy="2286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9026" y="2971622"/>
            <a:ext cx="843851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120"/>
              <a:t>What</a:t>
            </a:r>
            <a:r>
              <a:rPr dirty="0" sz="4800" spc="-210"/>
              <a:t> </a:t>
            </a:r>
            <a:r>
              <a:rPr dirty="0" sz="4800" spc="75"/>
              <a:t>about</a:t>
            </a:r>
            <a:r>
              <a:rPr dirty="0" sz="4800" spc="-210"/>
              <a:t> </a:t>
            </a:r>
            <a:r>
              <a:rPr dirty="0" sz="4800" spc="35"/>
              <a:t>third-party</a:t>
            </a:r>
            <a:r>
              <a:rPr dirty="0" sz="4800" spc="-210"/>
              <a:t> </a:t>
            </a:r>
            <a:r>
              <a:rPr dirty="0" sz="4800" spc="55"/>
              <a:t>data?</a:t>
            </a:r>
            <a:endParaRPr sz="4800"/>
          </a:p>
        </p:txBody>
      </p:sp>
      <p:sp>
        <p:nvSpPr>
          <p:cNvPr id="6" name="object 6"/>
          <p:cNvSpPr txBox="1"/>
          <p:nvPr/>
        </p:nvSpPr>
        <p:spPr>
          <a:xfrm>
            <a:off x="1125016" y="6471766"/>
            <a:ext cx="2816225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 spc="35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2022,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15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Services,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00" y="242061"/>
            <a:ext cx="25527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90"/>
              <a:t>Data</a:t>
            </a:r>
            <a:r>
              <a:rPr dirty="0" spc="-229"/>
              <a:t> </a:t>
            </a:r>
            <a:r>
              <a:rPr dirty="0" spc="55"/>
              <a:t>mesh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8300" y="982217"/>
            <a:ext cx="12820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80" b="1">
                <a:solidFill>
                  <a:srgbClr val="30C7FF"/>
                </a:solidFill>
                <a:latin typeface="Trebuchet MS"/>
                <a:cs typeface="Trebuchet MS"/>
              </a:rPr>
              <a:t>W</a:t>
            </a:r>
            <a:r>
              <a:rPr dirty="0" sz="1200" spc="-8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60" b="1">
                <a:solidFill>
                  <a:srgbClr val="30C7FF"/>
                </a:solidFill>
                <a:latin typeface="Trebuchet MS"/>
                <a:cs typeface="Trebuchet MS"/>
              </a:rPr>
              <a:t>H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35" b="1">
                <a:solidFill>
                  <a:srgbClr val="30C7FF"/>
                </a:solidFill>
                <a:latin typeface="Trebuchet MS"/>
                <a:cs typeface="Trebuchet MS"/>
              </a:rPr>
              <a:t>A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53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7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85" b="1">
                <a:solidFill>
                  <a:srgbClr val="30C7FF"/>
                </a:solidFill>
                <a:latin typeface="Trebuchet MS"/>
                <a:cs typeface="Trebuchet MS"/>
              </a:rPr>
              <a:t>S </a:t>
            </a:r>
            <a:r>
              <a:rPr dirty="0" sz="1200" spc="9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45" b="1">
                <a:solidFill>
                  <a:srgbClr val="30C7FF"/>
                </a:solidFill>
                <a:latin typeface="Trebuchet MS"/>
                <a:cs typeface="Trebuchet MS"/>
              </a:rPr>
              <a:t>I</a:t>
            </a:r>
            <a:r>
              <a:rPr dirty="0" sz="1200" spc="-70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-20" b="1">
                <a:solidFill>
                  <a:srgbClr val="30C7FF"/>
                </a:solidFill>
                <a:latin typeface="Trebuchet MS"/>
                <a:cs typeface="Trebuchet MS"/>
              </a:rPr>
              <a:t>T</a:t>
            </a:r>
            <a:r>
              <a:rPr dirty="0" sz="1200" spc="-65" b="1">
                <a:solidFill>
                  <a:srgbClr val="30C7FF"/>
                </a:solidFill>
                <a:latin typeface="Trebuchet MS"/>
                <a:cs typeface="Trebuchet MS"/>
              </a:rPr>
              <a:t> </a:t>
            </a:r>
            <a:r>
              <a:rPr dirty="0" sz="1200" spc="5" b="1">
                <a:solidFill>
                  <a:srgbClr val="30C7FF"/>
                </a:solidFill>
                <a:latin typeface="Trebuchet MS"/>
                <a:cs typeface="Trebuchet MS"/>
              </a:rPr>
              <a:t>?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2145" y="5593486"/>
            <a:ext cx="1599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A064FF"/>
                </a:solidFill>
                <a:latin typeface="Trebuchet MS"/>
                <a:cs typeface="Trebuchet MS"/>
              </a:rPr>
              <a:t>Data</a:t>
            </a:r>
            <a:r>
              <a:rPr dirty="0" sz="1800" spc="-100">
                <a:solidFill>
                  <a:srgbClr val="A064FF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A064FF"/>
                </a:solidFill>
                <a:latin typeface="Trebuchet MS"/>
                <a:cs typeface="Trebuchet MS"/>
              </a:rPr>
              <a:t>producers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8223" y="2406710"/>
            <a:ext cx="9462189" cy="315710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44414" y="5593486"/>
            <a:ext cx="1129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mesh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pc="35"/>
              <a:t>©</a:t>
            </a:r>
            <a:r>
              <a:rPr dirty="0" spc="-30"/>
              <a:t> </a:t>
            </a:r>
            <a:r>
              <a:rPr dirty="0" spc="15"/>
              <a:t>2022,</a:t>
            </a:r>
            <a:r>
              <a:rPr dirty="0"/>
              <a:t> </a:t>
            </a:r>
            <a:r>
              <a:rPr dirty="0" spc="20"/>
              <a:t>Amazon</a:t>
            </a:r>
            <a:r>
              <a:rPr dirty="0" spc="-25"/>
              <a:t> </a:t>
            </a:r>
            <a:r>
              <a:rPr dirty="0" spc="15"/>
              <a:t>Web</a:t>
            </a:r>
            <a:r>
              <a:rPr dirty="0" spc="-10"/>
              <a:t> Services,</a:t>
            </a:r>
            <a:r>
              <a:rPr dirty="0" spc="-15"/>
              <a:t> </a:t>
            </a:r>
            <a:r>
              <a:rPr dirty="0" spc="-25"/>
              <a:t>Inc.</a:t>
            </a:r>
            <a:r>
              <a:rPr dirty="0" spc="-10"/>
              <a:t> </a:t>
            </a:r>
            <a:r>
              <a:rPr dirty="0" spc="5"/>
              <a:t>or</a:t>
            </a:r>
            <a:r>
              <a:rPr dirty="0" spc="-25"/>
              <a:t> </a:t>
            </a:r>
            <a:r>
              <a:rPr dirty="0" spc="-10"/>
              <a:t>its</a:t>
            </a:r>
            <a:r>
              <a:rPr dirty="0" spc="-35"/>
              <a:t> </a:t>
            </a:r>
            <a:r>
              <a:rPr dirty="0" spc="-15"/>
              <a:t>affiliates.</a:t>
            </a:r>
            <a:r>
              <a:rPr dirty="0" spc="-35"/>
              <a:t> </a:t>
            </a:r>
            <a:r>
              <a:rPr dirty="0"/>
              <a:t>All</a:t>
            </a:r>
            <a:r>
              <a:rPr dirty="0" spc="-15"/>
              <a:t> </a:t>
            </a:r>
            <a:r>
              <a:rPr dirty="0" spc="5"/>
              <a:t>rights</a:t>
            </a:r>
            <a:r>
              <a:rPr dirty="0" spc="-40"/>
              <a:t> </a:t>
            </a:r>
            <a:r>
              <a:rPr dirty="0" spc="-15"/>
              <a:t>reserved.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73348" y="998346"/>
            <a:ext cx="7500620" cy="147193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ctr" marL="12700" marR="1165860">
              <a:lnSpc>
                <a:spcPts val="2590"/>
              </a:lnSpc>
              <a:spcBef>
                <a:spcPts val="425"/>
              </a:spcBef>
            </a:pP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Distributed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architecture</a:t>
            </a:r>
            <a:r>
              <a:rPr dirty="0" sz="24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enables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dirty="0" sz="2400" spc="-7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50">
                <a:solidFill>
                  <a:srgbClr val="AA86EF"/>
                </a:solidFill>
                <a:latin typeface="Trebuchet MS"/>
                <a:cs typeface="Trebuchet MS"/>
              </a:rPr>
              <a:t>governed</a:t>
            </a:r>
            <a:r>
              <a:rPr dirty="0" sz="2400" spc="-114">
                <a:solidFill>
                  <a:srgbClr val="AA86EF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AA86EF"/>
                </a:solidFill>
                <a:latin typeface="Trebuchet MS"/>
                <a:cs typeface="Trebuchet MS"/>
              </a:rPr>
              <a:t>sharing</a:t>
            </a:r>
            <a:r>
              <a:rPr dirty="0" sz="2400" spc="-90">
                <a:solidFill>
                  <a:srgbClr val="AA86EF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AA86EF"/>
                </a:solidFill>
                <a:latin typeface="Trebuchet MS"/>
                <a:cs typeface="Trebuchet MS"/>
              </a:rPr>
              <a:t>data</a:t>
            </a:r>
            <a:r>
              <a:rPr dirty="0" sz="2400" spc="-110">
                <a:solidFill>
                  <a:srgbClr val="AA86EF"/>
                </a:solidFill>
                <a:latin typeface="Trebuchet MS"/>
                <a:cs typeface="Trebuchet MS"/>
              </a:rPr>
              <a:t> </a:t>
            </a:r>
            <a:r>
              <a:rPr dirty="0" sz="2400" spc="30">
                <a:solidFill>
                  <a:srgbClr val="AA86EF"/>
                </a:solidFill>
                <a:latin typeface="Trebuchet MS"/>
                <a:cs typeface="Trebuchet MS"/>
              </a:rPr>
              <a:t>products</a:t>
            </a:r>
            <a:r>
              <a:rPr dirty="0" sz="2400" spc="-90">
                <a:solidFill>
                  <a:srgbClr val="AA86EF"/>
                </a:solidFill>
                <a:latin typeface="Trebuchet MS"/>
                <a:cs typeface="Trebuchet MS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data </a:t>
            </a:r>
            <a:r>
              <a:rPr dirty="0" sz="24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20">
                <a:solidFill>
                  <a:srgbClr val="FFFFFF"/>
                </a:solidFill>
                <a:latin typeface="Trebuchet MS"/>
                <a:cs typeface="Trebuchet MS"/>
              </a:rPr>
              <a:t>producers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5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40">
                <a:solidFill>
                  <a:srgbClr val="FFFFFF"/>
                </a:solidFill>
                <a:latin typeface="Trebuchet MS"/>
                <a:cs typeface="Trebuchet MS"/>
              </a:rPr>
              <a:t>consumers</a:t>
            </a:r>
            <a:endParaRPr sz="24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1135"/>
              </a:spcBef>
            </a:pPr>
            <a:r>
              <a:rPr dirty="0" sz="1800" spc="2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science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78261" y="2897200"/>
            <a:ext cx="12414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solidFill>
                  <a:srgbClr val="FFFFFF"/>
                </a:solidFill>
                <a:latin typeface="Trebuchet MS"/>
                <a:cs typeface="Trebuchet MS"/>
              </a:rPr>
              <a:t>BI/a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aly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1800" spc="-8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800" spc="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50681" y="5310378"/>
            <a:ext cx="2968625" cy="58293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 marR="5080" indent="1617345">
              <a:lnSpc>
                <a:spcPct val="103200"/>
              </a:lnSpc>
              <a:spcBef>
                <a:spcPts val="30"/>
              </a:spcBef>
            </a:pPr>
            <a:r>
              <a:rPr dirty="0" sz="1800" spc="1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 spc="35">
                <a:solidFill>
                  <a:srgbClr val="FFFFFF"/>
                </a:solidFill>
                <a:latin typeface="Trebuchet MS"/>
                <a:cs typeface="Trebuchet MS"/>
              </a:rPr>
              <a:t>upply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1800" spc="5">
                <a:solidFill>
                  <a:srgbClr val="FFFFFF"/>
                </a:solidFill>
                <a:latin typeface="Trebuchet MS"/>
                <a:cs typeface="Trebuchet MS"/>
              </a:rPr>
              <a:t>ain  </a:t>
            </a:r>
            <a:r>
              <a:rPr dirty="0" sz="1800" spc="20">
                <a:solidFill>
                  <a:srgbClr val="55C0A7"/>
                </a:solidFill>
                <a:latin typeface="Trebuchet MS"/>
                <a:cs typeface="Trebuchet MS"/>
              </a:rPr>
              <a:t>Data</a:t>
            </a:r>
            <a:r>
              <a:rPr dirty="0" sz="1800" spc="-75">
                <a:solidFill>
                  <a:srgbClr val="55C0A7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5C0A7"/>
                </a:solidFill>
                <a:latin typeface="Trebuchet MS"/>
                <a:cs typeface="Trebuchet MS"/>
              </a:rPr>
              <a:t>consumers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49204" y="4349622"/>
            <a:ext cx="560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ales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0473" y="2164207"/>
            <a:ext cx="90487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5">
                <a:solidFill>
                  <a:srgbClr val="00AF50"/>
                </a:solidFill>
                <a:latin typeface="Trebuchet MS"/>
                <a:cs typeface="Trebuchet MS"/>
              </a:rPr>
              <a:t>W</a:t>
            </a:r>
            <a:r>
              <a:rPr dirty="0" sz="1800" spc="30">
                <a:solidFill>
                  <a:srgbClr val="00AF50"/>
                </a:solidFill>
                <a:latin typeface="Trebuchet MS"/>
                <a:cs typeface="Trebuchet MS"/>
              </a:rPr>
              <a:t>e</a:t>
            </a:r>
            <a:r>
              <a:rPr dirty="0" sz="1800" spc="-15">
                <a:solidFill>
                  <a:srgbClr val="00AF50"/>
                </a:solidFill>
                <a:latin typeface="Trebuchet MS"/>
                <a:cs typeface="Trebuchet MS"/>
              </a:rPr>
              <a:t>a</a:t>
            </a:r>
            <a:r>
              <a:rPr dirty="0" sz="1800" spc="-20">
                <a:solidFill>
                  <a:srgbClr val="00AF50"/>
                </a:solidFill>
                <a:latin typeface="Trebuchet MS"/>
                <a:cs typeface="Trebuchet MS"/>
              </a:rPr>
              <a:t>t</a:t>
            </a:r>
            <a:r>
              <a:rPr dirty="0" sz="1800" spc="20">
                <a:solidFill>
                  <a:srgbClr val="00AF50"/>
                </a:solidFill>
                <a:latin typeface="Trebuchet MS"/>
                <a:cs typeface="Trebuchet MS"/>
              </a:rPr>
              <a:t>h</a:t>
            </a:r>
            <a:r>
              <a:rPr dirty="0" sz="1800" spc="10">
                <a:solidFill>
                  <a:srgbClr val="00AF50"/>
                </a:solidFill>
                <a:latin typeface="Trebuchet MS"/>
                <a:cs typeface="Trebuchet MS"/>
              </a:rPr>
              <a:t>e</a:t>
            </a:r>
            <a:r>
              <a:rPr dirty="0" sz="1800" spc="-30">
                <a:solidFill>
                  <a:srgbClr val="00AF50"/>
                </a:solidFill>
                <a:latin typeface="Trebuchet MS"/>
                <a:cs typeface="Trebuchet MS"/>
              </a:rPr>
              <a:t>r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5">
                <a:solidFill>
                  <a:srgbClr val="00AF50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3702" y="3031997"/>
            <a:ext cx="7112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>
                <a:solidFill>
                  <a:srgbClr val="00AF50"/>
                </a:solidFill>
                <a:latin typeface="Trebuchet MS"/>
                <a:cs typeface="Trebuchet MS"/>
              </a:rPr>
              <a:t>Claims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5">
                <a:solidFill>
                  <a:srgbClr val="00AF50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7204" y="5089397"/>
            <a:ext cx="12274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30">
                <a:solidFill>
                  <a:srgbClr val="00AF50"/>
                </a:solidFill>
                <a:latin typeface="Trebuchet MS"/>
                <a:cs typeface="Trebuchet MS"/>
              </a:rPr>
              <a:t>Market </a:t>
            </a:r>
            <a:r>
              <a:rPr dirty="0" sz="1800" spc="35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00AF50"/>
                </a:solidFill>
                <a:latin typeface="Trebuchet MS"/>
                <a:cs typeface="Trebuchet MS"/>
              </a:rPr>
              <a:t>i</a:t>
            </a:r>
            <a:r>
              <a:rPr dirty="0" sz="1800">
                <a:solidFill>
                  <a:srgbClr val="00AF50"/>
                </a:solidFill>
                <a:latin typeface="Trebuchet MS"/>
                <a:cs typeface="Trebuchet MS"/>
              </a:rPr>
              <a:t>n</a:t>
            </a:r>
            <a:r>
              <a:rPr dirty="0" sz="1800" spc="-25">
                <a:solidFill>
                  <a:srgbClr val="00AF50"/>
                </a:solidFill>
                <a:latin typeface="Trebuchet MS"/>
                <a:cs typeface="Trebuchet MS"/>
              </a:rPr>
              <a:t>t</a:t>
            </a:r>
            <a:r>
              <a:rPr dirty="0" sz="1800" spc="-45">
                <a:solidFill>
                  <a:srgbClr val="00AF50"/>
                </a:solidFill>
                <a:latin typeface="Trebuchet MS"/>
                <a:cs typeface="Trebuchet MS"/>
              </a:rPr>
              <a:t>e</a:t>
            </a:r>
            <a:r>
              <a:rPr dirty="0" sz="1800" spc="-20">
                <a:solidFill>
                  <a:srgbClr val="00AF50"/>
                </a:solidFill>
                <a:latin typeface="Trebuchet MS"/>
                <a:cs typeface="Trebuchet MS"/>
              </a:rPr>
              <a:t>ll</a:t>
            </a:r>
            <a:r>
              <a:rPr dirty="0" sz="1800" spc="15">
                <a:solidFill>
                  <a:srgbClr val="00AF50"/>
                </a:solidFill>
                <a:latin typeface="Trebuchet MS"/>
                <a:cs typeface="Trebuchet MS"/>
              </a:rPr>
              <a:t>ig</a:t>
            </a:r>
            <a:r>
              <a:rPr dirty="0" sz="1800" spc="10">
                <a:solidFill>
                  <a:srgbClr val="00AF50"/>
                </a:solidFill>
                <a:latin typeface="Trebuchet MS"/>
                <a:cs typeface="Trebuchet MS"/>
              </a:rPr>
              <a:t>e</a:t>
            </a:r>
            <a:r>
              <a:rPr dirty="0" sz="1800" spc="-10">
                <a:solidFill>
                  <a:srgbClr val="00AF50"/>
                </a:solidFill>
                <a:latin typeface="Trebuchet MS"/>
                <a:cs typeface="Trebuchet MS"/>
              </a:rPr>
              <a:t>nce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8883" y="3918966"/>
            <a:ext cx="65214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0">
                <a:solidFill>
                  <a:srgbClr val="00AF50"/>
                </a:solidFill>
                <a:latin typeface="Trebuchet MS"/>
                <a:cs typeface="Trebuchet MS"/>
              </a:rPr>
              <a:t>Foot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35">
                <a:solidFill>
                  <a:srgbClr val="00AF50"/>
                </a:solidFill>
                <a:latin typeface="Trebuchet MS"/>
                <a:cs typeface="Trebuchet MS"/>
              </a:rPr>
              <a:t>t</a:t>
            </a:r>
            <a:r>
              <a:rPr dirty="0" sz="1800" spc="-15">
                <a:solidFill>
                  <a:srgbClr val="00AF50"/>
                </a:solidFill>
                <a:latin typeface="Trebuchet MS"/>
                <a:cs typeface="Trebuchet MS"/>
              </a:rPr>
              <a:t>raff</a:t>
            </a:r>
            <a:r>
              <a:rPr dirty="0" sz="1800" spc="-20">
                <a:solidFill>
                  <a:srgbClr val="00AF50"/>
                </a:solidFill>
                <a:latin typeface="Trebuchet MS"/>
                <a:cs typeface="Trebuchet MS"/>
              </a:rPr>
              <a:t>i</a:t>
            </a:r>
            <a:r>
              <a:rPr dirty="0" sz="1800" spc="-65">
                <a:solidFill>
                  <a:srgbClr val="00AF50"/>
                </a:solidFill>
                <a:latin typeface="Trebuchet MS"/>
                <a:cs typeface="Trebuchet MS"/>
              </a:rPr>
              <a:t>c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Microsoft Office User</dc:creator>
  <dc:title>PowerPoint Presentation</dc:title>
  <dcterms:created xsi:type="dcterms:W3CDTF">2024-05-16T11:21:17Z</dcterms:created>
  <dcterms:modified xsi:type="dcterms:W3CDTF">2024-05-16T11:21:17Z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2024-05-16T00:00:00Z</vt:filetime>
  </property>
</Properties>
</file>