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526284"/>
            <a:ext cx="11455400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2526284"/>
            <a:ext cx="11455400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image" Target="../media/image4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jpg"/><Relationship Id="rId5" Type="http://schemas.openxmlformats.org/officeDocument/2006/relationships/image" Target="../media/image50.jp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9" Type="http://schemas.openxmlformats.org/officeDocument/2006/relationships/image" Target="../media/image73.png"/><Relationship Id="rId20" Type="http://schemas.openxmlformats.org/officeDocument/2006/relationships/image" Target="../media/image74.png"/><Relationship Id="rId21" Type="http://schemas.openxmlformats.org/officeDocument/2006/relationships/image" Target="../media/image75.png"/><Relationship Id="rId22" Type="http://schemas.openxmlformats.org/officeDocument/2006/relationships/image" Target="../media/image76.png"/><Relationship Id="rId23" Type="http://schemas.openxmlformats.org/officeDocument/2006/relationships/image" Target="../media/image77.png"/><Relationship Id="rId24" Type="http://schemas.openxmlformats.org/officeDocument/2006/relationships/image" Target="../media/image78.png"/><Relationship Id="rId25" Type="http://schemas.openxmlformats.org/officeDocument/2006/relationships/image" Target="../media/image7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jpg"/><Relationship Id="rId3" Type="http://schemas.openxmlformats.org/officeDocument/2006/relationships/image" Target="../media/image81.jp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jpg"/><Relationship Id="rId13" Type="http://schemas.openxmlformats.org/officeDocument/2006/relationships/image" Target="../media/image91.jpg"/><Relationship Id="rId14" Type="http://schemas.openxmlformats.org/officeDocument/2006/relationships/image" Target="../media/image9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93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94.png"/><Relationship Id="rId7" Type="http://schemas.openxmlformats.org/officeDocument/2006/relationships/hyperlink" Target="https://tinyurl.com/yw64fnxr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training/storage" TargetMode="External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0165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9"/>
              <a:t>AWS</a:t>
            </a:r>
            <a:r>
              <a:rPr dirty="0" sz="4000" spc="-190"/>
              <a:t> </a:t>
            </a:r>
            <a:r>
              <a:rPr dirty="0" sz="4000" spc="-20"/>
              <a:t>Transfer</a:t>
            </a:r>
            <a:r>
              <a:rPr dirty="0" sz="4000" spc="-150"/>
              <a:t> </a:t>
            </a:r>
            <a:r>
              <a:rPr dirty="0" sz="4000" spc="35"/>
              <a:t>Family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7035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 </a:t>
            </a:r>
            <a:r>
              <a:rPr dirty="0" sz="1200" spc="13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95" b="1">
                <a:solidFill>
                  <a:srgbClr val="30C7FF"/>
                </a:solidFill>
                <a:latin typeface="Trebuchet MS"/>
                <a:cs typeface="Trebuchet MS"/>
              </a:rPr>
              <a:t>TO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0993" y="982217"/>
            <a:ext cx="566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(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0732" y="982217"/>
            <a:ext cx="1545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218" y="2732659"/>
            <a:ext cx="222694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065" marR="5080" indent="1270">
              <a:lnSpc>
                <a:spcPts val="1939"/>
              </a:lnSpc>
              <a:spcBef>
                <a:spcPts val="345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Seamless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migration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transfers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SFTP,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FTPS,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FTP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3564" y="1716404"/>
            <a:ext cx="849630" cy="764540"/>
            <a:chOff x="1853564" y="1716404"/>
            <a:chExt cx="849630" cy="764540"/>
          </a:xfrm>
        </p:grpSpPr>
        <p:sp>
          <p:nvSpPr>
            <p:cNvPr id="8" name="object 8"/>
            <p:cNvSpPr/>
            <p:nvPr/>
          </p:nvSpPr>
          <p:spPr>
            <a:xfrm>
              <a:off x="1863089" y="1741169"/>
              <a:ext cx="826135" cy="668020"/>
            </a:xfrm>
            <a:custGeom>
              <a:avLst/>
              <a:gdLst/>
              <a:ahLst/>
              <a:cxnLst/>
              <a:rect l="l" t="t" r="r" b="b"/>
              <a:pathLst>
                <a:path w="826135" h="668019">
                  <a:moveTo>
                    <a:pt x="826008" y="612647"/>
                  </a:moveTo>
                  <a:lnTo>
                    <a:pt x="460248" y="612647"/>
                  </a:lnTo>
                  <a:lnTo>
                    <a:pt x="460248" y="0"/>
                  </a:lnTo>
                </a:path>
                <a:path w="826135" h="668019">
                  <a:moveTo>
                    <a:pt x="179832" y="437641"/>
                  </a:moveTo>
                  <a:lnTo>
                    <a:pt x="235966" y="379475"/>
                  </a:lnTo>
                </a:path>
                <a:path w="826135" h="668019">
                  <a:moveTo>
                    <a:pt x="208787" y="409955"/>
                  </a:moveTo>
                  <a:lnTo>
                    <a:pt x="313817" y="480187"/>
                  </a:lnTo>
                </a:path>
                <a:path w="826135" h="668019">
                  <a:moveTo>
                    <a:pt x="30099" y="205739"/>
                  </a:moveTo>
                  <a:lnTo>
                    <a:pt x="275463" y="205739"/>
                  </a:lnTo>
                  <a:lnTo>
                    <a:pt x="352298" y="468121"/>
                  </a:lnTo>
                  <a:lnTo>
                    <a:pt x="460248" y="468121"/>
                  </a:lnTo>
                  <a:lnTo>
                    <a:pt x="460248" y="637285"/>
                  </a:lnTo>
                  <a:lnTo>
                    <a:pt x="457884" y="649081"/>
                  </a:lnTo>
                  <a:lnTo>
                    <a:pt x="451437" y="658685"/>
                  </a:lnTo>
                  <a:lnTo>
                    <a:pt x="441870" y="665146"/>
                  </a:lnTo>
                  <a:lnTo>
                    <a:pt x="430149" y="667512"/>
                  </a:lnTo>
                  <a:lnTo>
                    <a:pt x="30099" y="667512"/>
                  </a:lnTo>
                  <a:lnTo>
                    <a:pt x="18377" y="665146"/>
                  </a:lnTo>
                  <a:lnTo>
                    <a:pt x="8810" y="658685"/>
                  </a:lnTo>
                  <a:lnTo>
                    <a:pt x="2363" y="649081"/>
                  </a:lnTo>
                  <a:lnTo>
                    <a:pt x="0" y="637285"/>
                  </a:lnTo>
                  <a:lnTo>
                    <a:pt x="0" y="235965"/>
                  </a:lnTo>
                  <a:lnTo>
                    <a:pt x="2363" y="224170"/>
                  </a:lnTo>
                  <a:lnTo>
                    <a:pt x="8810" y="214566"/>
                  </a:lnTo>
                  <a:lnTo>
                    <a:pt x="18377" y="208105"/>
                  </a:lnTo>
                  <a:lnTo>
                    <a:pt x="30099" y="205739"/>
                  </a:lnTo>
                  <a:close/>
                </a:path>
                <a:path w="826135" h="668019">
                  <a:moveTo>
                    <a:pt x="62103" y="266572"/>
                  </a:moveTo>
                  <a:lnTo>
                    <a:pt x="62103" y="478916"/>
                  </a:lnTo>
                  <a:lnTo>
                    <a:pt x="313182" y="478916"/>
                  </a:lnTo>
                  <a:lnTo>
                    <a:pt x="237617" y="266572"/>
                  </a:lnTo>
                  <a:lnTo>
                    <a:pt x="62103" y="2665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712" y="2298572"/>
              <a:ext cx="375666" cy="1821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7533" y="2218181"/>
              <a:ext cx="326390" cy="96520"/>
            </a:xfrm>
            <a:custGeom>
              <a:avLst/>
              <a:gdLst/>
              <a:ahLst/>
              <a:cxnLst/>
              <a:rect l="l" t="t" r="r" b="b"/>
              <a:pathLst>
                <a:path w="326389" h="96519">
                  <a:moveTo>
                    <a:pt x="0" y="96012"/>
                  </a:moveTo>
                  <a:lnTo>
                    <a:pt x="326136" y="96012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6012"/>
                  </a:lnTo>
                  <a:close/>
                </a:path>
                <a:path w="326389" h="96519">
                  <a:moveTo>
                    <a:pt x="100584" y="48767"/>
                  </a:moveTo>
                  <a:lnTo>
                    <a:pt x="300101" y="4876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93441" y="225932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6" y="15240"/>
                  </a:lnTo>
                  <a:lnTo>
                    <a:pt x="9525" y="15240"/>
                  </a:lnTo>
                  <a:lnTo>
                    <a:pt x="12191" y="11811"/>
                  </a:lnTo>
                  <a:lnTo>
                    <a:pt x="12191" y="342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93441" y="225932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20"/>
                  </a:moveTo>
                  <a:lnTo>
                    <a:pt x="0" y="3429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9"/>
                  </a:lnTo>
                  <a:lnTo>
                    <a:pt x="12191" y="7620"/>
                  </a:lnTo>
                  <a:lnTo>
                    <a:pt x="12191" y="11811"/>
                  </a:lnTo>
                  <a:lnTo>
                    <a:pt x="9525" y="15240"/>
                  </a:lnTo>
                  <a:lnTo>
                    <a:pt x="6095" y="15240"/>
                  </a:lnTo>
                  <a:lnTo>
                    <a:pt x="2666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416301" y="225932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412" y="15240"/>
                  </a:lnTo>
                  <a:lnTo>
                    <a:pt x="8255" y="15240"/>
                  </a:lnTo>
                  <a:lnTo>
                    <a:pt x="10668" y="11811"/>
                  </a:lnTo>
                  <a:lnTo>
                    <a:pt x="10668" y="3429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16301" y="225932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20"/>
                  </a:moveTo>
                  <a:lnTo>
                    <a:pt x="0" y="3429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9"/>
                  </a:lnTo>
                  <a:lnTo>
                    <a:pt x="10668" y="7620"/>
                  </a:lnTo>
                  <a:lnTo>
                    <a:pt x="10668" y="11811"/>
                  </a:lnTo>
                  <a:lnTo>
                    <a:pt x="8255" y="15240"/>
                  </a:lnTo>
                  <a:lnTo>
                    <a:pt x="5334" y="15240"/>
                  </a:lnTo>
                  <a:lnTo>
                    <a:pt x="2412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37637" y="225932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7" y="15240"/>
                  </a:lnTo>
                  <a:lnTo>
                    <a:pt x="9525" y="15240"/>
                  </a:lnTo>
                  <a:lnTo>
                    <a:pt x="12192" y="11811"/>
                  </a:lnTo>
                  <a:lnTo>
                    <a:pt x="12192" y="342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67533" y="2120645"/>
              <a:ext cx="326390" cy="154305"/>
            </a:xfrm>
            <a:custGeom>
              <a:avLst/>
              <a:gdLst/>
              <a:ahLst/>
              <a:cxnLst/>
              <a:rect l="l" t="t" r="r" b="b"/>
              <a:pathLst>
                <a:path w="326389" h="154305">
                  <a:moveTo>
                    <a:pt x="70104" y="146303"/>
                  </a:moveTo>
                  <a:lnTo>
                    <a:pt x="70104" y="142112"/>
                  </a:lnTo>
                  <a:lnTo>
                    <a:pt x="72771" y="138683"/>
                  </a:lnTo>
                  <a:lnTo>
                    <a:pt x="76200" y="138683"/>
                  </a:lnTo>
                  <a:lnTo>
                    <a:pt x="79629" y="138683"/>
                  </a:lnTo>
                  <a:lnTo>
                    <a:pt x="82296" y="142112"/>
                  </a:lnTo>
                  <a:lnTo>
                    <a:pt x="82296" y="146303"/>
                  </a:lnTo>
                  <a:lnTo>
                    <a:pt x="82296" y="150494"/>
                  </a:lnTo>
                  <a:lnTo>
                    <a:pt x="79629" y="153924"/>
                  </a:lnTo>
                  <a:lnTo>
                    <a:pt x="76200" y="153924"/>
                  </a:lnTo>
                  <a:lnTo>
                    <a:pt x="72771" y="153924"/>
                  </a:lnTo>
                  <a:lnTo>
                    <a:pt x="70104" y="150494"/>
                  </a:lnTo>
                  <a:lnTo>
                    <a:pt x="70104" y="146303"/>
                  </a:lnTo>
                  <a:close/>
                </a:path>
                <a:path w="326389" h="154305">
                  <a:moveTo>
                    <a:pt x="0" y="94487"/>
                  </a:moveTo>
                  <a:lnTo>
                    <a:pt x="326136" y="94487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  <a:path w="326389" h="154305">
                  <a:moveTo>
                    <a:pt x="100584" y="47243"/>
                  </a:moveTo>
                  <a:lnTo>
                    <a:pt x="300101" y="4724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93441" y="216026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0"/>
                  </a:lnTo>
                  <a:lnTo>
                    <a:pt x="2666" y="15239"/>
                  </a:lnTo>
                  <a:lnTo>
                    <a:pt x="9525" y="15239"/>
                  </a:lnTo>
                  <a:lnTo>
                    <a:pt x="12191" y="11810"/>
                  </a:lnTo>
                  <a:lnTo>
                    <a:pt x="12191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93441" y="216026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19"/>
                  </a:moveTo>
                  <a:lnTo>
                    <a:pt x="0" y="3428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8"/>
                  </a:lnTo>
                  <a:lnTo>
                    <a:pt x="12191" y="7619"/>
                  </a:lnTo>
                  <a:lnTo>
                    <a:pt x="12191" y="11810"/>
                  </a:lnTo>
                  <a:lnTo>
                    <a:pt x="9525" y="15239"/>
                  </a:lnTo>
                  <a:lnTo>
                    <a:pt x="6095" y="15239"/>
                  </a:lnTo>
                  <a:lnTo>
                    <a:pt x="2666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16301" y="216026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0"/>
                  </a:lnTo>
                  <a:lnTo>
                    <a:pt x="2412" y="15239"/>
                  </a:lnTo>
                  <a:lnTo>
                    <a:pt x="8255" y="15239"/>
                  </a:lnTo>
                  <a:lnTo>
                    <a:pt x="10668" y="11810"/>
                  </a:lnTo>
                  <a:lnTo>
                    <a:pt x="10668" y="3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416301" y="216026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19"/>
                  </a:moveTo>
                  <a:lnTo>
                    <a:pt x="0" y="3428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8"/>
                  </a:lnTo>
                  <a:lnTo>
                    <a:pt x="10668" y="7619"/>
                  </a:lnTo>
                  <a:lnTo>
                    <a:pt x="10668" y="11810"/>
                  </a:lnTo>
                  <a:lnTo>
                    <a:pt x="8255" y="15239"/>
                  </a:lnTo>
                  <a:lnTo>
                    <a:pt x="5334" y="15239"/>
                  </a:lnTo>
                  <a:lnTo>
                    <a:pt x="2412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437637" y="216026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0"/>
                  </a:lnTo>
                  <a:lnTo>
                    <a:pt x="2667" y="15239"/>
                  </a:lnTo>
                  <a:lnTo>
                    <a:pt x="9525" y="15239"/>
                  </a:lnTo>
                  <a:lnTo>
                    <a:pt x="12192" y="11810"/>
                  </a:lnTo>
                  <a:lnTo>
                    <a:pt x="12192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67533" y="2021585"/>
              <a:ext cx="326390" cy="154305"/>
            </a:xfrm>
            <a:custGeom>
              <a:avLst/>
              <a:gdLst/>
              <a:ahLst/>
              <a:cxnLst/>
              <a:rect l="l" t="t" r="r" b="b"/>
              <a:pathLst>
                <a:path w="326389" h="154305">
                  <a:moveTo>
                    <a:pt x="70104" y="146303"/>
                  </a:moveTo>
                  <a:lnTo>
                    <a:pt x="70104" y="142112"/>
                  </a:lnTo>
                  <a:lnTo>
                    <a:pt x="72771" y="138684"/>
                  </a:lnTo>
                  <a:lnTo>
                    <a:pt x="76200" y="138684"/>
                  </a:lnTo>
                  <a:lnTo>
                    <a:pt x="79629" y="138684"/>
                  </a:lnTo>
                  <a:lnTo>
                    <a:pt x="82296" y="142112"/>
                  </a:lnTo>
                  <a:lnTo>
                    <a:pt x="82296" y="146303"/>
                  </a:lnTo>
                  <a:lnTo>
                    <a:pt x="82296" y="150494"/>
                  </a:lnTo>
                  <a:lnTo>
                    <a:pt x="79629" y="153924"/>
                  </a:lnTo>
                  <a:lnTo>
                    <a:pt x="76200" y="153924"/>
                  </a:lnTo>
                  <a:lnTo>
                    <a:pt x="72771" y="153924"/>
                  </a:lnTo>
                  <a:lnTo>
                    <a:pt x="70104" y="150494"/>
                  </a:lnTo>
                  <a:lnTo>
                    <a:pt x="70104" y="146303"/>
                  </a:lnTo>
                  <a:close/>
                </a:path>
                <a:path w="326389" h="154305">
                  <a:moveTo>
                    <a:pt x="0" y="94487"/>
                  </a:moveTo>
                  <a:lnTo>
                    <a:pt x="326136" y="94487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  <a:path w="326389" h="154305">
                  <a:moveTo>
                    <a:pt x="100584" y="48767"/>
                  </a:moveTo>
                  <a:lnTo>
                    <a:pt x="300101" y="4876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93441" y="206120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1"/>
                  </a:lnTo>
                  <a:lnTo>
                    <a:pt x="2666" y="15239"/>
                  </a:lnTo>
                  <a:lnTo>
                    <a:pt x="9525" y="15239"/>
                  </a:lnTo>
                  <a:lnTo>
                    <a:pt x="12191" y="11811"/>
                  </a:lnTo>
                  <a:lnTo>
                    <a:pt x="12191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93441" y="206120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19"/>
                  </a:moveTo>
                  <a:lnTo>
                    <a:pt x="0" y="3428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8"/>
                  </a:lnTo>
                  <a:lnTo>
                    <a:pt x="12191" y="7619"/>
                  </a:lnTo>
                  <a:lnTo>
                    <a:pt x="12191" y="11811"/>
                  </a:lnTo>
                  <a:lnTo>
                    <a:pt x="9525" y="15239"/>
                  </a:lnTo>
                  <a:lnTo>
                    <a:pt x="6095" y="15239"/>
                  </a:lnTo>
                  <a:lnTo>
                    <a:pt x="2666" y="15239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416301" y="206120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1"/>
                  </a:lnTo>
                  <a:lnTo>
                    <a:pt x="2412" y="15239"/>
                  </a:lnTo>
                  <a:lnTo>
                    <a:pt x="8255" y="15239"/>
                  </a:lnTo>
                  <a:lnTo>
                    <a:pt x="10668" y="11811"/>
                  </a:lnTo>
                  <a:lnTo>
                    <a:pt x="10668" y="3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416301" y="206120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19"/>
                  </a:moveTo>
                  <a:lnTo>
                    <a:pt x="0" y="3428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8"/>
                  </a:lnTo>
                  <a:lnTo>
                    <a:pt x="10668" y="7619"/>
                  </a:lnTo>
                  <a:lnTo>
                    <a:pt x="10668" y="11811"/>
                  </a:lnTo>
                  <a:lnTo>
                    <a:pt x="8255" y="15239"/>
                  </a:lnTo>
                  <a:lnTo>
                    <a:pt x="5334" y="15239"/>
                  </a:lnTo>
                  <a:lnTo>
                    <a:pt x="2412" y="15239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37637" y="206120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811"/>
                  </a:lnTo>
                  <a:lnTo>
                    <a:pt x="2667" y="15239"/>
                  </a:lnTo>
                  <a:lnTo>
                    <a:pt x="9525" y="15239"/>
                  </a:lnTo>
                  <a:lnTo>
                    <a:pt x="12192" y="11811"/>
                  </a:lnTo>
                  <a:lnTo>
                    <a:pt x="12192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367533" y="1922525"/>
              <a:ext cx="326390" cy="154305"/>
            </a:xfrm>
            <a:custGeom>
              <a:avLst/>
              <a:gdLst/>
              <a:ahLst/>
              <a:cxnLst/>
              <a:rect l="l" t="t" r="r" b="b"/>
              <a:pathLst>
                <a:path w="326389" h="154305">
                  <a:moveTo>
                    <a:pt x="70104" y="146303"/>
                  </a:moveTo>
                  <a:lnTo>
                    <a:pt x="70104" y="142112"/>
                  </a:lnTo>
                  <a:lnTo>
                    <a:pt x="72771" y="138684"/>
                  </a:lnTo>
                  <a:lnTo>
                    <a:pt x="76200" y="138684"/>
                  </a:lnTo>
                  <a:lnTo>
                    <a:pt x="79629" y="138684"/>
                  </a:lnTo>
                  <a:lnTo>
                    <a:pt x="82296" y="142112"/>
                  </a:lnTo>
                  <a:lnTo>
                    <a:pt x="82296" y="146303"/>
                  </a:lnTo>
                  <a:lnTo>
                    <a:pt x="82296" y="150495"/>
                  </a:lnTo>
                  <a:lnTo>
                    <a:pt x="79629" y="153924"/>
                  </a:lnTo>
                  <a:lnTo>
                    <a:pt x="76200" y="153924"/>
                  </a:lnTo>
                  <a:lnTo>
                    <a:pt x="72771" y="153924"/>
                  </a:lnTo>
                  <a:lnTo>
                    <a:pt x="70104" y="150495"/>
                  </a:lnTo>
                  <a:lnTo>
                    <a:pt x="70104" y="146303"/>
                  </a:lnTo>
                  <a:close/>
                </a:path>
                <a:path w="326389" h="154305">
                  <a:moveTo>
                    <a:pt x="0" y="94487"/>
                  </a:moveTo>
                  <a:lnTo>
                    <a:pt x="326136" y="94487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  <a:path w="326389" h="154305">
                  <a:moveTo>
                    <a:pt x="100584" y="48768"/>
                  </a:moveTo>
                  <a:lnTo>
                    <a:pt x="300101" y="4876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93441" y="196214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6" y="15239"/>
                  </a:lnTo>
                  <a:lnTo>
                    <a:pt x="9525" y="15239"/>
                  </a:lnTo>
                  <a:lnTo>
                    <a:pt x="12191" y="11811"/>
                  </a:lnTo>
                  <a:lnTo>
                    <a:pt x="12191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393441" y="196214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20"/>
                  </a:moveTo>
                  <a:lnTo>
                    <a:pt x="0" y="3428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8"/>
                  </a:lnTo>
                  <a:lnTo>
                    <a:pt x="12191" y="7620"/>
                  </a:lnTo>
                  <a:lnTo>
                    <a:pt x="12191" y="11811"/>
                  </a:lnTo>
                  <a:lnTo>
                    <a:pt x="9525" y="15239"/>
                  </a:lnTo>
                  <a:lnTo>
                    <a:pt x="6095" y="15239"/>
                  </a:lnTo>
                  <a:lnTo>
                    <a:pt x="2666" y="15239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416301" y="196214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412" y="15239"/>
                  </a:lnTo>
                  <a:lnTo>
                    <a:pt x="8255" y="15239"/>
                  </a:lnTo>
                  <a:lnTo>
                    <a:pt x="10668" y="11811"/>
                  </a:lnTo>
                  <a:lnTo>
                    <a:pt x="10668" y="3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416301" y="1962149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20"/>
                  </a:moveTo>
                  <a:lnTo>
                    <a:pt x="0" y="3428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8"/>
                  </a:lnTo>
                  <a:lnTo>
                    <a:pt x="10668" y="7620"/>
                  </a:lnTo>
                  <a:lnTo>
                    <a:pt x="10668" y="11811"/>
                  </a:lnTo>
                  <a:lnTo>
                    <a:pt x="8255" y="15239"/>
                  </a:lnTo>
                  <a:lnTo>
                    <a:pt x="5334" y="15239"/>
                  </a:lnTo>
                  <a:lnTo>
                    <a:pt x="2412" y="15239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437637" y="1962149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7" y="15239"/>
                  </a:lnTo>
                  <a:lnTo>
                    <a:pt x="9525" y="15239"/>
                  </a:lnTo>
                  <a:lnTo>
                    <a:pt x="12192" y="11811"/>
                  </a:lnTo>
                  <a:lnTo>
                    <a:pt x="12192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367533" y="1823465"/>
              <a:ext cx="326390" cy="154305"/>
            </a:xfrm>
            <a:custGeom>
              <a:avLst/>
              <a:gdLst/>
              <a:ahLst/>
              <a:cxnLst/>
              <a:rect l="l" t="t" r="r" b="b"/>
              <a:pathLst>
                <a:path w="326389" h="154305">
                  <a:moveTo>
                    <a:pt x="70104" y="146304"/>
                  </a:moveTo>
                  <a:lnTo>
                    <a:pt x="70104" y="142112"/>
                  </a:lnTo>
                  <a:lnTo>
                    <a:pt x="72771" y="138684"/>
                  </a:lnTo>
                  <a:lnTo>
                    <a:pt x="76200" y="138684"/>
                  </a:lnTo>
                  <a:lnTo>
                    <a:pt x="79629" y="138684"/>
                  </a:lnTo>
                  <a:lnTo>
                    <a:pt x="82296" y="142112"/>
                  </a:lnTo>
                  <a:lnTo>
                    <a:pt x="82296" y="146304"/>
                  </a:lnTo>
                  <a:lnTo>
                    <a:pt x="82296" y="150495"/>
                  </a:lnTo>
                  <a:lnTo>
                    <a:pt x="79629" y="153924"/>
                  </a:lnTo>
                  <a:lnTo>
                    <a:pt x="76200" y="153924"/>
                  </a:lnTo>
                  <a:lnTo>
                    <a:pt x="72771" y="153924"/>
                  </a:lnTo>
                  <a:lnTo>
                    <a:pt x="70104" y="150495"/>
                  </a:lnTo>
                  <a:lnTo>
                    <a:pt x="70104" y="146304"/>
                  </a:lnTo>
                  <a:close/>
                </a:path>
                <a:path w="326389" h="154305">
                  <a:moveTo>
                    <a:pt x="0" y="96012"/>
                  </a:moveTo>
                  <a:lnTo>
                    <a:pt x="326136" y="96012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6012"/>
                  </a:lnTo>
                  <a:close/>
                </a:path>
                <a:path w="326389" h="154305">
                  <a:moveTo>
                    <a:pt x="100584" y="48768"/>
                  </a:moveTo>
                  <a:lnTo>
                    <a:pt x="300101" y="4876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393441" y="186461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6" y="15239"/>
                  </a:lnTo>
                  <a:lnTo>
                    <a:pt x="9525" y="15239"/>
                  </a:lnTo>
                  <a:lnTo>
                    <a:pt x="12191" y="11811"/>
                  </a:lnTo>
                  <a:lnTo>
                    <a:pt x="12191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393441" y="186461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20"/>
                  </a:moveTo>
                  <a:lnTo>
                    <a:pt x="0" y="3428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8"/>
                  </a:lnTo>
                  <a:lnTo>
                    <a:pt x="12191" y="7620"/>
                  </a:lnTo>
                  <a:lnTo>
                    <a:pt x="12191" y="11811"/>
                  </a:lnTo>
                  <a:lnTo>
                    <a:pt x="9525" y="15239"/>
                  </a:lnTo>
                  <a:lnTo>
                    <a:pt x="6095" y="15239"/>
                  </a:lnTo>
                  <a:lnTo>
                    <a:pt x="2666" y="15239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416301" y="1864613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412" y="15239"/>
                  </a:lnTo>
                  <a:lnTo>
                    <a:pt x="8255" y="15239"/>
                  </a:lnTo>
                  <a:lnTo>
                    <a:pt x="10668" y="11811"/>
                  </a:lnTo>
                  <a:lnTo>
                    <a:pt x="10668" y="3428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416301" y="1864613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20"/>
                  </a:moveTo>
                  <a:lnTo>
                    <a:pt x="0" y="3428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8"/>
                  </a:lnTo>
                  <a:lnTo>
                    <a:pt x="10668" y="7620"/>
                  </a:lnTo>
                  <a:lnTo>
                    <a:pt x="10668" y="11811"/>
                  </a:lnTo>
                  <a:lnTo>
                    <a:pt x="8255" y="15239"/>
                  </a:lnTo>
                  <a:lnTo>
                    <a:pt x="5334" y="15239"/>
                  </a:lnTo>
                  <a:lnTo>
                    <a:pt x="2412" y="15239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437637" y="186461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8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7" y="15239"/>
                  </a:lnTo>
                  <a:lnTo>
                    <a:pt x="9525" y="15239"/>
                  </a:lnTo>
                  <a:lnTo>
                    <a:pt x="12192" y="11811"/>
                  </a:lnTo>
                  <a:lnTo>
                    <a:pt x="12192" y="3428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367533" y="1725929"/>
              <a:ext cx="326390" cy="154305"/>
            </a:xfrm>
            <a:custGeom>
              <a:avLst/>
              <a:gdLst/>
              <a:ahLst/>
              <a:cxnLst/>
              <a:rect l="l" t="t" r="r" b="b"/>
              <a:pathLst>
                <a:path w="326389" h="154305">
                  <a:moveTo>
                    <a:pt x="70104" y="146304"/>
                  </a:moveTo>
                  <a:lnTo>
                    <a:pt x="70104" y="142112"/>
                  </a:lnTo>
                  <a:lnTo>
                    <a:pt x="72771" y="138684"/>
                  </a:lnTo>
                  <a:lnTo>
                    <a:pt x="76200" y="138684"/>
                  </a:lnTo>
                  <a:lnTo>
                    <a:pt x="79629" y="138684"/>
                  </a:lnTo>
                  <a:lnTo>
                    <a:pt x="82296" y="142112"/>
                  </a:lnTo>
                  <a:lnTo>
                    <a:pt x="82296" y="146304"/>
                  </a:lnTo>
                  <a:lnTo>
                    <a:pt x="82296" y="150495"/>
                  </a:lnTo>
                  <a:lnTo>
                    <a:pt x="79629" y="153924"/>
                  </a:lnTo>
                  <a:lnTo>
                    <a:pt x="76200" y="153924"/>
                  </a:lnTo>
                  <a:lnTo>
                    <a:pt x="72771" y="153924"/>
                  </a:lnTo>
                  <a:lnTo>
                    <a:pt x="70104" y="150495"/>
                  </a:lnTo>
                  <a:lnTo>
                    <a:pt x="70104" y="146304"/>
                  </a:lnTo>
                  <a:close/>
                </a:path>
                <a:path w="326389" h="154305">
                  <a:moveTo>
                    <a:pt x="0" y="94487"/>
                  </a:moveTo>
                  <a:lnTo>
                    <a:pt x="326136" y="94487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94487"/>
                  </a:lnTo>
                  <a:close/>
                </a:path>
                <a:path w="326389" h="154305">
                  <a:moveTo>
                    <a:pt x="100584" y="47244"/>
                  </a:moveTo>
                  <a:lnTo>
                    <a:pt x="300101" y="4724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393441" y="176555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6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6" y="15240"/>
                  </a:lnTo>
                  <a:lnTo>
                    <a:pt x="9525" y="15240"/>
                  </a:lnTo>
                  <a:lnTo>
                    <a:pt x="12191" y="11811"/>
                  </a:lnTo>
                  <a:lnTo>
                    <a:pt x="12191" y="342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393441" y="176555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20"/>
                  </a:moveTo>
                  <a:lnTo>
                    <a:pt x="0" y="3429"/>
                  </a:lnTo>
                  <a:lnTo>
                    <a:pt x="2666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1" y="3429"/>
                  </a:lnTo>
                  <a:lnTo>
                    <a:pt x="12191" y="7620"/>
                  </a:lnTo>
                  <a:lnTo>
                    <a:pt x="12191" y="11811"/>
                  </a:lnTo>
                  <a:lnTo>
                    <a:pt x="9525" y="15240"/>
                  </a:lnTo>
                  <a:lnTo>
                    <a:pt x="6095" y="15240"/>
                  </a:lnTo>
                  <a:lnTo>
                    <a:pt x="2666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16301" y="1765553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8255" y="0"/>
                  </a:moveTo>
                  <a:lnTo>
                    <a:pt x="2412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412" y="15240"/>
                  </a:lnTo>
                  <a:lnTo>
                    <a:pt x="8255" y="15240"/>
                  </a:lnTo>
                  <a:lnTo>
                    <a:pt x="10668" y="11811"/>
                  </a:lnTo>
                  <a:lnTo>
                    <a:pt x="10668" y="3429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416301" y="1765553"/>
              <a:ext cx="10795" cy="15240"/>
            </a:xfrm>
            <a:custGeom>
              <a:avLst/>
              <a:gdLst/>
              <a:ahLst/>
              <a:cxnLst/>
              <a:rect l="l" t="t" r="r" b="b"/>
              <a:pathLst>
                <a:path w="10794" h="15239">
                  <a:moveTo>
                    <a:pt x="0" y="7620"/>
                  </a:moveTo>
                  <a:lnTo>
                    <a:pt x="0" y="3429"/>
                  </a:lnTo>
                  <a:lnTo>
                    <a:pt x="2412" y="0"/>
                  </a:lnTo>
                  <a:lnTo>
                    <a:pt x="5334" y="0"/>
                  </a:lnTo>
                  <a:lnTo>
                    <a:pt x="8255" y="0"/>
                  </a:lnTo>
                  <a:lnTo>
                    <a:pt x="10668" y="3429"/>
                  </a:lnTo>
                  <a:lnTo>
                    <a:pt x="10668" y="7620"/>
                  </a:lnTo>
                  <a:lnTo>
                    <a:pt x="10668" y="11811"/>
                  </a:lnTo>
                  <a:lnTo>
                    <a:pt x="8255" y="15240"/>
                  </a:lnTo>
                  <a:lnTo>
                    <a:pt x="5334" y="15240"/>
                  </a:lnTo>
                  <a:lnTo>
                    <a:pt x="2412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37637" y="176555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9525" y="0"/>
                  </a:moveTo>
                  <a:lnTo>
                    <a:pt x="2667" y="0"/>
                  </a:lnTo>
                  <a:lnTo>
                    <a:pt x="0" y="3429"/>
                  </a:lnTo>
                  <a:lnTo>
                    <a:pt x="0" y="7620"/>
                  </a:lnTo>
                  <a:lnTo>
                    <a:pt x="0" y="11811"/>
                  </a:lnTo>
                  <a:lnTo>
                    <a:pt x="2667" y="15240"/>
                  </a:lnTo>
                  <a:lnTo>
                    <a:pt x="9525" y="15240"/>
                  </a:lnTo>
                  <a:lnTo>
                    <a:pt x="12192" y="11811"/>
                  </a:lnTo>
                  <a:lnTo>
                    <a:pt x="12192" y="342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37637" y="1765553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7620"/>
                  </a:moveTo>
                  <a:lnTo>
                    <a:pt x="0" y="3429"/>
                  </a:lnTo>
                  <a:lnTo>
                    <a:pt x="2667" y="0"/>
                  </a:lnTo>
                  <a:lnTo>
                    <a:pt x="6095" y="0"/>
                  </a:lnTo>
                  <a:lnTo>
                    <a:pt x="9525" y="0"/>
                  </a:lnTo>
                  <a:lnTo>
                    <a:pt x="12192" y="3429"/>
                  </a:lnTo>
                  <a:lnTo>
                    <a:pt x="12192" y="7620"/>
                  </a:lnTo>
                  <a:lnTo>
                    <a:pt x="12192" y="11811"/>
                  </a:lnTo>
                  <a:lnTo>
                    <a:pt x="9525" y="15240"/>
                  </a:lnTo>
                  <a:lnTo>
                    <a:pt x="6095" y="15240"/>
                  </a:lnTo>
                  <a:lnTo>
                    <a:pt x="2667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326007" y="5201158"/>
            <a:ext cx="190373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5240" marR="5080" indent="-3175">
              <a:lnSpc>
                <a:spcPts val="1939"/>
              </a:lnSpc>
              <a:spcBef>
                <a:spcPts val="345"/>
              </a:spcBef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ive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gra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871852" y="4139438"/>
            <a:ext cx="812165" cy="760730"/>
            <a:chOff x="1871852" y="4139438"/>
            <a:chExt cx="812165" cy="760730"/>
          </a:xfrm>
        </p:grpSpPr>
        <p:sp>
          <p:nvSpPr>
            <p:cNvPr id="49" name="object 49"/>
            <p:cNvSpPr/>
            <p:nvPr/>
          </p:nvSpPr>
          <p:spPr>
            <a:xfrm>
              <a:off x="1998725" y="4412615"/>
              <a:ext cx="45720" cy="169545"/>
            </a:xfrm>
            <a:custGeom>
              <a:avLst/>
              <a:gdLst/>
              <a:ahLst/>
              <a:cxnLst/>
              <a:rect l="l" t="t" r="r" b="b"/>
              <a:pathLst>
                <a:path w="45719" h="169545">
                  <a:moveTo>
                    <a:pt x="45719" y="147193"/>
                  </a:moveTo>
                  <a:lnTo>
                    <a:pt x="43916" y="155882"/>
                  </a:lnTo>
                  <a:lnTo>
                    <a:pt x="39004" y="162988"/>
                  </a:lnTo>
                  <a:lnTo>
                    <a:pt x="31736" y="167784"/>
                  </a:lnTo>
                  <a:lnTo>
                    <a:pt x="22860" y="169545"/>
                  </a:lnTo>
                  <a:lnTo>
                    <a:pt x="13983" y="167784"/>
                  </a:lnTo>
                  <a:lnTo>
                    <a:pt x="6715" y="162988"/>
                  </a:lnTo>
                  <a:lnTo>
                    <a:pt x="1803" y="155882"/>
                  </a:lnTo>
                  <a:lnTo>
                    <a:pt x="0" y="147193"/>
                  </a:lnTo>
                  <a:lnTo>
                    <a:pt x="1803" y="138523"/>
                  </a:lnTo>
                  <a:lnTo>
                    <a:pt x="6715" y="131460"/>
                  </a:lnTo>
                  <a:lnTo>
                    <a:pt x="13983" y="126708"/>
                  </a:lnTo>
                  <a:lnTo>
                    <a:pt x="22860" y="124968"/>
                  </a:lnTo>
                  <a:lnTo>
                    <a:pt x="31736" y="126708"/>
                  </a:lnTo>
                  <a:lnTo>
                    <a:pt x="39004" y="131460"/>
                  </a:lnTo>
                  <a:lnTo>
                    <a:pt x="43916" y="138523"/>
                  </a:lnTo>
                  <a:lnTo>
                    <a:pt x="45719" y="147193"/>
                  </a:lnTo>
                  <a:close/>
                </a:path>
                <a:path w="45719" h="169545">
                  <a:moveTo>
                    <a:pt x="45719" y="22225"/>
                  </a:moveTo>
                  <a:lnTo>
                    <a:pt x="43916" y="30914"/>
                  </a:lnTo>
                  <a:lnTo>
                    <a:pt x="39004" y="38020"/>
                  </a:lnTo>
                  <a:lnTo>
                    <a:pt x="31736" y="42816"/>
                  </a:lnTo>
                  <a:lnTo>
                    <a:pt x="22860" y="44577"/>
                  </a:lnTo>
                  <a:lnTo>
                    <a:pt x="13983" y="42816"/>
                  </a:lnTo>
                  <a:lnTo>
                    <a:pt x="6715" y="38020"/>
                  </a:lnTo>
                  <a:lnTo>
                    <a:pt x="1803" y="30914"/>
                  </a:lnTo>
                  <a:lnTo>
                    <a:pt x="0" y="22225"/>
                  </a:lnTo>
                  <a:lnTo>
                    <a:pt x="1803" y="13555"/>
                  </a:lnTo>
                  <a:lnTo>
                    <a:pt x="6715" y="6492"/>
                  </a:lnTo>
                  <a:lnTo>
                    <a:pt x="13983" y="1740"/>
                  </a:lnTo>
                  <a:lnTo>
                    <a:pt x="22860" y="0"/>
                  </a:lnTo>
                  <a:lnTo>
                    <a:pt x="31736" y="1740"/>
                  </a:lnTo>
                  <a:lnTo>
                    <a:pt x="39004" y="6492"/>
                  </a:lnTo>
                  <a:lnTo>
                    <a:pt x="43916" y="13555"/>
                  </a:lnTo>
                  <a:lnTo>
                    <a:pt x="45719" y="222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852" y="4425950"/>
              <a:ext cx="77470" cy="762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978667" y="4193395"/>
              <a:ext cx="259715" cy="218440"/>
            </a:xfrm>
            <a:custGeom>
              <a:avLst/>
              <a:gdLst/>
              <a:ahLst/>
              <a:cxnLst/>
              <a:rect l="l" t="t" r="r" b="b"/>
              <a:pathLst>
                <a:path w="259714" h="218439">
                  <a:moveTo>
                    <a:pt x="259326" y="43324"/>
                  </a:moveTo>
                  <a:lnTo>
                    <a:pt x="257522" y="52014"/>
                  </a:lnTo>
                  <a:lnTo>
                    <a:pt x="252610" y="59120"/>
                  </a:lnTo>
                  <a:lnTo>
                    <a:pt x="245342" y="63916"/>
                  </a:lnTo>
                  <a:lnTo>
                    <a:pt x="236466" y="65676"/>
                  </a:lnTo>
                  <a:lnTo>
                    <a:pt x="227589" y="63916"/>
                  </a:lnTo>
                  <a:lnTo>
                    <a:pt x="220321" y="59120"/>
                  </a:lnTo>
                  <a:lnTo>
                    <a:pt x="215409" y="52014"/>
                  </a:lnTo>
                  <a:lnTo>
                    <a:pt x="213606" y="43324"/>
                  </a:lnTo>
                  <a:lnTo>
                    <a:pt x="215409" y="34655"/>
                  </a:lnTo>
                  <a:lnTo>
                    <a:pt x="220321" y="27592"/>
                  </a:lnTo>
                  <a:lnTo>
                    <a:pt x="227589" y="22840"/>
                  </a:lnTo>
                  <a:lnTo>
                    <a:pt x="236466" y="21099"/>
                  </a:lnTo>
                  <a:lnTo>
                    <a:pt x="245342" y="22840"/>
                  </a:lnTo>
                  <a:lnTo>
                    <a:pt x="252610" y="27592"/>
                  </a:lnTo>
                  <a:lnTo>
                    <a:pt x="257522" y="34655"/>
                  </a:lnTo>
                  <a:lnTo>
                    <a:pt x="259326" y="43324"/>
                  </a:lnTo>
                  <a:close/>
                </a:path>
                <a:path w="259714" h="218439">
                  <a:moveTo>
                    <a:pt x="213860" y="29735"/>
                  </a:moveTo>
                  <a:lnTo>
                    <a:pt x="194077" y="21332"/>
                  </a:lnTo>
                  <a:lnTo>
                    <a:pt x="146089" y="6320"/>
                  </a:lnTo>
                  <a:lnTo>
                    <a:pt x="86933" y="0"/>
                  </a:lnTo>
                  <a:lnTo>
                    <a:pt x="33647" y="17670"/>
                  </a:lnTo>
                  <a:lnTo>
                    <a:pt x="22812" y="26124"/>
                  </a:lnTo>
                  <a:lnTo>
                    <a:pt x="4500" y="56913"/>
                  </a:lnTo>
                  <a:lnTo>
                    <a:pt x="0" y="118183"/>
                  </a:lnTo>
                  <a:lnTo>
                    <a:pt x="30599" y="21807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2748" y="4721733"/>
              <a:ext cx="64769" cy="6476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324734" y="4731258"/>
              <a:ext cx="45085" cy="45720"/>
            </a:xfrm>
            <a:custGeom>
              <a:avLst/>
              <a:gdLst/>
              <a:ahLst/>
              <a:cxnLst/>
              <a:rect l="l" t="t" r="r" b="b"/>
              <a:pathLst>
                <a:path w="45085" h="45720">
                  <a:moveTo>
                    <a:pt x="44576" y="22860"/>
                  </a:moveTo>
                  <a:lnTo>
                    <a:pt x="42816" y="31736"/>
                  </a:lnTo>
                  <a:lnTo>
                    <a:pt x="38020" y="39004"/>
                  </a:lnTo>
                  <a:lnTo>
                    <a:pt x="30914" y="43916"/>
                  </a:lnTo>
                  <a:lnTo>
                    <a:pt x="22225" y="45720"/>
                  </a:lnTo>
                  <a:lnTo>
                    <a:pt x="13555" y="43916"/>
                  </a:lnTo>
                  <a:lnTo>
                    <a:pt x="6492" y="39004"/>
                  </a:lnTo>
                  <a:lnTo>
                    <a:pt x="1740" y="31736"/>
                  </a:lnTo>
                  <a:lnTo>
                    <a:pt x="0" y="22860"/>
                  </a:lnTo>
                  <a:lnTo>
                    <a:pt x="1740" y="13983"/>
                  </a:lnTo>
                  <a:lnTo>
                    <a:pt x="6492" y="6715"/>
                  </a:lnTo>
                  <a:lnTo>
                    <a:pt x="13555" y="1803"/>
                  </a:lnTo>
                  <a:lnTo>
                    <a:pt x="22225" y="0"/>
                  </a:lnTo>
                  <a:lnTo>
                    <a:pt x="30914" y="1803"/>
                  </a:lnTo>
                  <a:lnTo>
                    <a:pt x="38020" y="6715"/>
                  </a:lnTo>
                  <a:lnTo>
                    <a:pt x="42816" y="13983"/>
                  </a:lnTo>
                  <a:lnTo>
                    <a:pt x="44576" y="228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2725" y="4823714"/>
              <a:ext cx="76200" cy="762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077973" y="4523994"/>
              <a:ext cx="161925" cy="164465"/>
            </a:xfrm>
            <a:custGeom>
              <a:avLst/>
              <a:gdLst/>
              <a:ahLst/>
              <a:cxnLst/>
              <a:rect l="l" t="t" r="r" b="b"/>
              <a:pathLst>
                <a:path w="161925" h="164464">
                  <a:moveTo>
                    <a:pt x="0" y="0"/>
                  </a:moveTo>
                  <a:lnTo>
                    <a:pt x="22945" y="29293"/>
                  </a:lnTo>
                  <a:lnTo>
                    <a:pt x="50608" y="61342"/>
                  </a:lnTo>
                  <a:lnTo>
                    <a:pt x="82954" y="95152"/>
                  </a:lnTo>
                  <a:lnTo>
                    <a:pt x="119944" y="129731"/>
                  </a:lnTo>
                  <a:lnTo>
                    <a:pt x="161544" y="16408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5836" y="4395597"/>
              <a:ext cx="64769" cy="6476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515361" y="453466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45719" y="22860"/>
                  </a:moveTo>
                  <a:lnTo>
                    <a:pt x="43916" y="31736"/>
                  </a:lnTo>
                  <a:lnTo>
                    <a:pt x="39004" y="39004"/>
                  </a:lnTo>
                  <a:lnTo>
                    <a:pt x="31736" y="43916"/>
                  </a:lnTo>
                  <a:lnTo>
                    <a:pt x="22860" y="45719"/>
                  </a:lnTo>
                  <a:lnTo>
                    <a:pt x="13983" y="43916"/>
                  </a:lnTo>
                  <a:lnTo>
                    <a:pt x="6715" y="39004"/>
                  </a:lnTo>
                  <a:lnTo>
                    <a:pt x="1803" y="31736"/>
                  </a:lnTo>
                  <a:lnTo>
                    <a:pt x="0" y="22860"/>
                  </a:lnTo>
                  <a:lnTo>
                    <a:pt x="1803" y="13983"/>
                  </a:lnTo>
                  <a:lnTo>
                    <a:pt x="6715" y="6715"/>
                  </a:lnTo>
                  <a:lnTo>
                    <a:pt x="13983" y="1803"/>
                  </a:lnTo>
                  <a:lnTo>
                    <a:pt x="22860" y="0"/>
                  </a:lnTo>
                  <a:lnTo>
                    <a:pt x="31736" y="1803"/>
                  </a:lnTo>
                  <a:lnTo>
                    <a:pt x="39004" y="6715"/>
                  </a:lnTo>
                  <a:lnTo>
                    <a:pt x="43916" y="13983"/>
                  </a:lnTo>
                  <a:lnTo>
                    <a:pt x="45719" y="228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7818" y="4406138"/>
              <a:ext cx="76200" cy="762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234945" y="4214495"/>
              <a:ext cx="342265" cy="578485"/>
            </a:xfrm>
            <a:custGeom>
              <a:avLst/>
              <a:gdLst/>
              <a:ahLst/>
              <a:cxnLst/>
              <a:rect l="l" t="t" r="r" b="b"/>
              <a:pathLst>
                <a:path w="342264" h="578485">
                  <a:moveTo>
                    <a:pt x="131064" y="551052"/>
                  </a:moveTo>
                  <a:lnTo>
                    <a:pt x="151413" y="559560"/>
                  </a:lnTo>
                  <a:lnTo>
                    <a:pt x="200802" y="574151"/>
                  </a:lnTo>
                  <a:lnTo>
                    <a:pt x="261741" y="578431"/>
                  </a:lnTo>
                  <a:lnTo>
                    <a:pt x="316738" y="556005"/>
                  </a:lnTo>
                  <a:lnTo>
                    <a:pt x="325548" y="546826"/>
                  </a:lnTo>
                  <a:lnTo>
                    <a:pt x="339979" y="515429"/>
                  </a:lnTo>
                  <a:lnTo>
                    <a:pt x="342026" y="456029"/>
                  </a:lnTo>
                  <a:lnTo>
                    <a:pt x="313690" y="362838"/>
                  </a:lnTo>
                </a:path>
                <a:path w="342264" h="578485">
                  <a:moveTo>
                    <a:pt x="124968" y="22224"/>
                  </a:moveTo>
                  <a:lnTo>
                    <a:pt x="123164" y="30914"/>
                  </a:lnTo>
                  <a:lnTo>
                    <a:pt x="118252" y="38020"/>
                  </a:lnTo>
                  <a:lnTo>
                    <a:pt x="110984" y="42816"/>
                  </a:lnTo>
                  <a:lnTo>
                    <a:pt x="102108" y="44576"/>
                  </a:lnTo>
                  <a:lnTo>
                    <a:pt x="93231" y="42816"/>
                  </a:lnTo>
                  <a:lnTo>
                    <a:pt x="85963" y="38020"/>
                  </a:lnTo>
                  <a:lnTo>
                    <a:pt x="81051" y="30914"/>
                  </a:lnTo>
                  <a:lnTo>
                    <a:pt x="79248" y="22224"/>
                  </a:lnTo>
                  <a:lnTo>
                    <a:pt x="81051" y="13555"/>
                  </a:lnTo>
                  <a:lnTo>
                    <a:pt x="85963" y="6492"/>
                  </a:lnTo>
                  <a:lnTo>
                    <a:pt x="93231" y="1740"/>
                  </a:lnTo>
                  <a:lnTo>
                    <a:pt x="102108" y="0"/>
                  </a:lnTo>
                  <a:lnTo>
                    <a:pt x="110984" y="1740"/>
                  </a:lnTo>
                  <a:lnTo>
                    <a:pt x="118252" y="6492"/>
                  </a:lnTo>
                  <a:lnTo>
                    <a:pt x="123164" y="13555"/>
                  </a:lnTo>
                  <a:lnTo>
                    <a:pt x="124968" y="22224"/>
                  </a:lnTo>
                  <a:close/>
                </a:path>
                <a:path w="342264" h="578485">
                  <a:moveTo>
                    <a:pt x="237744" y="241426"/>
                  </a:moveTo>
                  <a:lnTo>
                    <a:pt x="207853" y="204402"/>
                  </a:lnTo>
                  <a:lnTo>
                    <a:pt x="171402" y="164401"/>
                  </a:lnTo>
                  <a:lnTo>
                    <a:pt x="128498" y="123162"/>
                  </a:lnTo>
                  <a:lnTo>
                    <a:pt x="79248" y="82422"/>
                  </a:lnTo>
                </a:path>
                <a:path w="342264" h="578485">
                  <a:moveTo>
                    <a:pt x="292608" y="233298"/>
                  </a:moveTo>
                  <a:lnTo>
                    <a:pt x="277963" y="260419"/>
                  </a:lnTo>
                  <a:lnTo>
                    <a:pt x="229171" y="330342"/>
                  </a:lnTo>
                  <a:lnTo>
                    <a:pt x="138945" y="425912"/>
                  </a:lnTo>
                  <a:lnTo>
                    <a:pt x="0" y="52997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852" y="4756658"/>
              <a:ext cx="77470" cy="762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68928" y="4570857"/>
              <a:ext cx="230965" cy="2336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030602" y="4249547"/>
              <a:ext cx="285115" cy="287655"/>
            </a:xfrm>
            <a:custGeom>
              <a:avLst/>
              <a:gdLst/>
              <a:ahLst/>
              <a:cxnLst/>
              <a:rect l="l" t="t" r="r" b="b"/>
              <a:pathLst>
                <a:path w="285114" h="287654">
                  <a:moveTo>
                    <a:pt x="0" y="287273"/>
                  </a:moveTo>
                  <a:lnTo>
                    <a:pt x="16938" y="258728"/>
                  </a:lnTo>
                  <a:lnTo>
                    <a:pt x="68929" y="187213"/>
                  </a:lnTo>
                  <a:lnTo>
                    <a:pt x="157734" y="93910"/>
                  </a:lnTo>
                  <a:lnTo>
                    <a:pt x="285115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89529" y="4139438"/>
              <a:ext cx="76200" cy="762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59761" y="4184026"/>
              <a:ext cx="427970" cy="447536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0073640" y="4142232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5">
                <a:moveTo>
                  <a:pt x="0" y="0"/>
                </a:moveTo>
                <a:lnTo>
                  <a:pt x="0" y="169418"/>
                </a:lnTo>
              </a:path>
            </a:pathLst>
          </a:custGeom>
          <a:ln w="1905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073640" y="4369561"/>
            <a:ext cx="0" cy="57785"/>
          </a:xfrm>
          <a:custGeom>
            <a:avLst/>
            <a:gdLst/>
            <a:ahLst/>
            <a:cxnLst/>
            <a:rect l="l" t="t" r="r" b="b"/>
            <a:pathLst>
              <a:path w="0" h="57785">
                <a:moveTo>
                  <a:pt x="0" y="0"/>
                </a:moveTo>
                <a:lnTo>
                  <a:pt x="0" y="57785"/>
                </a:lnTo>
              </a:path>
            </a:pathLst>
          </a:custGeom>
          <a:ln w="1905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672955" y="4541520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905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903079" y="4541520"/>
            <a:ext cx="56515" cy="0"/>
          </a:xfrm>
          <a:custGeom>
            <a:avLst/>
            <a:gdLst/>
            <a:ahLst/>
            <a:cxnLst/>
            <a:rect l="l" t="t" r="r" b="b"/>
            <a:pathLst>
              <a:path w="56515" h="0">
                <a:moveTo>
                  <a:pt x="0" y="0"/>
                </a:moveTo>
                <a:lnTo>
                  <a:pt x="56515" y="0"/>
                </a:lnTo>
              </a:path>
            </a:pathLst>
          </a:custGeom>
          <a:ln w="1905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9780778" y="4248658"/>
            <a:ext cx="631825" cy="662305"/>
            <a:chOff x="9780778" y="4248658"/>
            <a:chExt cx="631825" cy="662305"/>
          </a:xfrm>
        </p:grpSpPr>
        <p:sp>
          <p:nvSpPr>
            <p:cNvPr id="70" name="object 70"/>
            <p:cNvSpPr/>
            <p:nvPr/>
          </p:nvSpPr>
          <p:spPr>
            <a:xfrm>
              <a:off x="9790303" y="4258183"/>
              <a:ext cx="567690" cy="566420"/>
            </a:xfrm>
            <a:custGeom>
              <a:avLst/>
              <a:gdLst/>
              <a:ahLst/>
              <a:cxnLst/>
              <a:rect l="l" t="t" r="r" b="b"/>
              <a:pathLst>
                <a:path w="567690" h="566420">
                  <a:moveTo>
                    <a:pt x="0" y="0"/>
                  </a:moveTo>
                  <a:lnTo>
                    <a:pt x="120776" y="120777"/>
                  </a:lnTo>
                </a:path>
                <a:path w="567690" h="566420">
                  <a:moveTo>
                    <a:pt x="202565" y="202565"/>
                  </a:moveTo>
                  <a:lnTo>
                    <a:pt x="162941" y="162941"/>
                  </a:lnTo>
                </a:path>
                <a:path w="567690" h="566420">
                  <a:moveTo>
                    <a:pt x="365632" y="202565"/>
                  </a:moveTo>
                  <a:lnTo>
                    <a:pt x="405256" y="162941"/>
                  </a:lnTo>
                </a:path>
                <a:path w="567690" h="566420">
                  <a:moveTo>
                    <a:pt x="446531" y="120777"/>
                  </a:moveTo>
                  <a:lnTo>
                    <a:pt x="567308" y="0"/>
                  </a:lnTo>
                </a:path>
                <a:path w="567690" h="566420">
                  <a:moveTo>
                    <a:pt x="162941" y="405003"/>
                  </a:moveTo>
                  <a:lnTo>
                    <a:pt x="202565" y="364363"/>
                  </a:lnTo>
                </a:path>
                <a:path w="567690" h="566420">
                  <a:moveTo>
                    <a:pt x="120776" y="446405"/>
                  </a:moveTo>
                  <a:lnTo>
                    <a:pt x="0" y="565912"/>
                  </a:lnTo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0031095" y="4488307"/>
              <a:ext cx="372110" cy="412750"/>
            </a:xfrm>
            <a:custGeom>
              <a:avLst/>
              <a:gdLst/>
              <a:ahLst/>
              <a:cxnLst/>
              <a:rect l="l" t="t" r="r" b="b"/>
              <a:pathLst>
                <a:path w="372109" h="412750">
                  <a:moveTo>
                    <a:pt x="228219" y="192405"/>
                  </a:moveTo>
                  <a:lnTo>
                    <a:pt x="371728" y="159766"/>
                  </a:lnTo>
                  <a:lnTo>
                    <a:pt x="0" y="0"/>
                  </a:lnTo>
                  <a:lnTo>
                    <a:pt x="89407" y="394208"/>
                  </a:lnTo>
                  <a:lnTo>
                    <a:pt x="148081" y="258953"/>
                  </a:lnTo>
                  <a:lnTo>
                    <a:pt x="225551" y="351536"/>
                  </a:lnTo>
                  <a:lnTo>
                    <a:pt x="276225" y="412750"/>
                  </a:lnTo>
                  <a:lnTo>
                    <a:pt x="307594" y="387477"/>
                  </a:lnTo>
                  <a:lnTo>
                    <a:pt x="356361" y="346837"/>
                  </a:lnTo>
                  <a:lnTo>
                    <a:pt x="307594" y="287655"/>
                  </a:lnTo>
                  <a:lnTo>
                    <a:pt x="228219" y="19240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/>
          <p:cNvGrpSpPr/>
          <p:nvPr/>
        </p:nvGrpSpPr>
        <p:grpSpPr>
          <a:xfrm>
            <a:off x="5987288" y="4149344"/>
            <a:ext cx="549910" cy="741045"/>
            <a:chOff x="5987288" y="4149344"/>
            <a:chExt cx="549910" cy="741045"/>
          </a:xfrm>
        </p:grpSpPr>
        <p:sp>
          <p:nvSpPr>
            <p:cNvPr id="73" name="object 73"/>
            <p:cNvSpPr/>
            <p:nvPr/>
          </p:nvSpPr>
          <p:spPr>
            <a:xfrm>
              <a:off x="5996813" y="4158869"/>
              <a:ext cx="530860" cy="721995"/>
            </a:xfrm>
            <a:custGeom>
              <a:avLst/>
              <a:gdLst/>
              <a:ahLst/>
              <a:cxnLst/>
              <a:rect l="l" t="t" r="r" b="b"/>
              <a:pathLst>
                <a:path w="530859" h="721995">
                  <a:moveTo>
                    <a:pt x="373125" y="151510"/>
                  </a:moveTo>
                  <a:lnTo>
                    <a:pt x="400869" y="95428"/>
                  </a:lnTo>
                  <a:lnTo>
                    <a:pt x="425624" y="48323"/>
                  </a:lnTo>
                  <a:lnTo>
                    <a:pt x="443402" y="15886"/>
                  </a:lnTo>
                  <a:lnTo>
                    <a:pt x="450214" y="3809"/>
                  </a:lnTo>
                  <a:lnTo>
                    <a:pt x="322199" y="25653"/>
                  </a:lnTo>
                  <a:lnTo>
                    <a:pt x="272414" y="0"/>
                  </a:lnTo>
                  <a:lnTo>
                    <a:pt x="264681" y="3776"/>
                  </a:lnTo>
                  <a:lnTo>
                    <a:pt x="247507" y="12207"/>
                  </a:lnTo>
                  <a:lnTo>
                    <a:pt x="229927" y="20949"/>
                  </a:lnTo>
                  <a:lnTo>
                    <a:pt x="220979" y="25653"/>
                  </a:lnTo>
                  <a:lnTo>
                    <a:pt x="220979" y="25145"/>
                  </a:lnTo>
                  <a:lnTo>
                    <a:pt x="90804" y="2158"/>
                  </a:lnTo>
                  <a:lnTo>
                    <a:pt x="98486" y="17797"/>
                  </a:lnTo>
                  <a:lnTo>
                    <a:pt x="117395" y="56308"/>
                  </a:lnTo>
                  <a:lnTo>
                    <a:pt x="141329" y="105082"/>
                  </a:lnTo>
                  <a:lnTo>
                    <a:pt x="164084" y="151510"/>
                  </a:lnTo>
                  <a:lnTo>
                    <a:pt x="373125" y="151510"/>
                  </a:lnTo>
                  <a:close/>
                </a:path>
                <a:path w="530859" h="721995">
                  <a:moveTo>
                    <a:pt x="526795" y="452881"/>
                  </a:moveTo>
                  <a:lnTo>
                    <a:pt x="514237" y="407960"/>
                  </a:lnTo>
                  <a:lnTo>
                    <a:pt x="494354" y="363596"/>
                  </a:lnTo>
                  <a:lnTo>
                    <a:pt x="468503" y="320897"/>
                  </a:lnTo>
                  <a:lnTo>
                    <a:pt x="438037" y="280971"/>
                  </a:lnTo>
                  <a:lnTo>
                    <a:pt x="404311" y="244925"/>
                  </a:lnTo>
                  <a:lnTo>
                    <a:pt x="368681" y="213867"/>
                  </a:lnTo>
                  <a:lnTo>
                    <a:pt x="159765" y="214375"/>
                  </a:lnTo>
                  <a:lnTo>
                    <a:pt x="144571" y="226875"/>
                  </a:lnTo>
                  <a:lnTo>
                    <a:pt x="129555" y="240458"/>
                  </a:lnTo>
                  <a:lnTo>
                    <a:pt x="114849" y="254970"/>
                  </a:lnTo>
                  <a:lnTo>
                    <a:pt x="100584" y="270255"/>
                  </a:lnTo>
                </a:path>
                <a:path w="530859" h="721995">
                  <a:moveTo>
                    <a:pt x="527938" y="527811"/>
                  </a:moveTo>
                  <a:lnTo>
                    <a:pt x="529052" y="518828"/>
                  </a:lnTo>
                  <a:lnTo>
                    <a:pt x="529891" y="509762"/>
                  </a:lnTo>
                  <a:lnTo>
                    <a:pt x="530421" y="500576"/>
                  </a:lnTo>
                  <a:lnTo>
                    <a:pt x="530606" y="491235"/>
                  </a:lnTo>
                  <a:lnTo>
                    <a:pt x="530606" y="484631"/>
                  </a:lnTo>
                  <a:lnTo>
                    <a:pt x="530097" y="478027"/>
                  </a:lnTo>
                  <a:lnTo>
                    <a:pt x="529589" y="471550"/>
                  </a:lnTo>
                </a:path>
                <a:path w="530859" h="721995">
                  <a:moveTo>
                    <a:pt x="35560" y="363219"/>
                  </a:moveTo>
                  <a:lnTo>
                    <a:pt x="20734" y="394741"/>
                  </a:lnTo>
                  <a:lnTo>
                    <a:pt x="9540" y="426799"/>
                  </a:lnTo>
                  <a:lnTo>
                    <a:pt x="2466" y="459071"/>
                  </a:lnTo>
                  <a:lnTo>
                    <a:pt x="0" y="491235"/>
                  </a:lnTo>
                  <a:lnTo>
                    <a:pt x="3784" y="535992"/>
                  </a:lnTo>
                  <a:lnTo>
                    <a:pt x="14881" y="576736"/>
                  </a:lnTo>
                  <a:lnTo>
                    <a:pt x="32911" y="613132"/>
                  </a:lnTo>
                  <a:lnTo>
                    <a:pt x="57492" y="644847"/>
                  </a:lnTo>
                  <a:lnTo>
                    <a:pt x="88242" y="671545"/>
                  </a:lnTo>
                  <a:lnTo>
                    <a:pt x="124779" y="692893"/>
                  </a:lnTo>
                  <a:lnTo>
                    <a:pt x="166723" y="708555"/>
                  </a:lnTo>
                  <a:lnTo>
                    <a:pt x="213691" y="718198"/>
                  </a:lnTo>
                  <a:lnTo>
                    <a:pt x="265302" y="721486"/>
                  </a:lnTo>
                  <a:lnTo>
                    <a:pt x="320690" y="717669"/>
                  </a:lnTo>
                  <a:lnTo>
                    <a:pt x="370694" y="706501"/>
                  </a:lnTo>
                  <a:lnTo>
                    <a:pt x="414816" y="688406"/>
                  </a:lnTo>
                  <a:lnTo>
                    <a:pt x="452555" y="663809"/>
                  </a:lnTo>
                  <a:lnTo>
                    <a:pt x="483411" y="633133"/>
                  </a:lnTo>
                  <a:lnTo>
                    <a:pt x="506885" y="596803"/>
                  </a:lnTo>
                  <a:lnTo>
                    <a:pt x="522478" y="555243"/>
                  </a:lnTo>
                </a:path>
                <a:path w="530859" h="721995">
                  <a:moveTo>
                    <a:pt x="76581" y="299211"/>
                  </a:moveTo>
                  <a:lnTo>
                    <a:pt x="68492" y="310278"/>
                  </a:lnTo>
                  <a:lnTo>
                    <a:pt x="60642" y="321452"/>
                  </a:lnTo>
                  <a:lnTo>
                    <a:pt x="53078" y="332841"/>
                  </a:lnTo>
                  <a:lnTo>
                    <a:pt x="45847" y="34455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144641" y="4295902"/>
              <a:ext cx="380365" cy="523240"/>
            </a:xfrm>
            <a:custGeom>
              <a:avLst/>
              <a:gdLst/>
              <a:ahLst/>
              <a:cxnLst/>
              <a:rect l="l" t="t" r="r" b="b"/>
              <a:pathLst>
                <a:path w="380365" h="523239">
                  <a:moveTo>
                    <a:pt x="48768" y="401955"/>
                  </a:moveTo>
                  <a:lnTo>
                    <a:pt x="54550" y="430809"/>
                  </a:lnTo>
                  <a:lnTo>
                    <a:pt x="70358" y="454294"/>
                  </a:lnTo>
                  <a:lnTo>
                    <a:pt x="93880" y="470088"/>
                  </a:lnTo>
                  <a:lnTo>
                    <a:pt x="122809" y="475869"/>
                  </a:lnTo>
                  <a:lnTo>
                    <a:pt x="151737" y="470088"/>
                  </a:lnTo>
                  <a:lnTo>
                    <a:pt x="175260" y="454294"/>
                  </a:lnTo>
                  <a:lnTo>
                    <a:pt x="191067" y="430809"/>
                  </a:lnTo>
                  <a:lnTo>
                    <a:pt x="196850" y="401955"/>
                  </a:lnTo>
                  <a:lnTo>
                    <a:pt x="190996" y="373955"/>
                  </a:lnTo>
                  <a:lnTo>
                    <a:pt x="175069" y="351980"/>
                  </a:lnTo>
                  <a:lnTo>
                    <a:pt x="151522" y="336482"/>
                  </a:lnTo>
                  <a:lnTo>
                    <a:pt x="122809" y="327914"/>
                  </a:lnTo>
                  <a:lnTo>
                    <a:pt x="94095" y="319345"/>
                  </a:lnTo>
                  <a:lnTo>
                    <a:pt x="70548" y="303847"/>
                  </a:lnTo>
                  <a:lnTo>
                    <a:pt x="54621" y="281872"/>
                  </a:lnTo>
                  <a:lnTo>
                    <a:pt x="48768" y="253873"/>
                  </a:lnTo>
                  <a:lnTo>
                    <a:pt x="54550" y="225018"/>
                  </a:lnTo>
                  <a:lnTo>
                    <a:pt x="70358" y="201533"/>
                  </a:lnTo>
                  <a:lnTo>
                    <a:pt x="93880" y="185739"/>
                  </a:lnTo>
                  <a:lnTo>
                    <a:pt x="122809" y="179959"/>
                  </a:lnTo>
                  <a:lnTo>
                    <a:pt x="151737" y="185739"/>
                  </a:lnTo>
                  <a:lnTo>
                    <a:pt x="175260" y="201533"/>
                  </a:lnTo>
                  <a:lnTo>
                    <a:pt x="191067" y="225018"/>
                  </a:lnTo>
                  <a:lnTo>
                    <a:pt x="196850" y="253873"/>
                  </a:lnTo>
                </a:path>
                <a:path w="380365" h="523239">
                  <a:moveTo>
                    <a:pt x="129667" y="146431"/>
                  </a:moveTo>
                  <a:lnTo>
                    <a:pt x="129667" y="522986"/>
                  </a:lnTo>
                </a:path>
                <a:path w="380365" h="523239">
                  <a:moveTo>
                    <a:pt x="0" y="43687"/>
                  </a:moveTo>
                  <a:lnTo>
                    <a:pt x="238379" y="43687"/>
                  </a:lnTo>
                  <a:lnTo>
                    <a:pt x="245643" y="32817"/>
                  </a:lnTo>
                  <a:lnTo>
                    <a:pt x="263921" y="12636"/>
                  </a:lnTo>
                  <a:lnTo>
                    <a:pt x="287938" y="1789"/>
                  </a:lnTo>
                  <a:lnTo>
                    <a:pt x="312420" y="18923"/>
                  </a:lnTo>
                  <a:lnTo>
                    <a:pt x="334315" y="40540"/>
                  </a:lnTo>
                  <a:lnTo>
                    <a:pt x="356235" y="42227"/>
                  </a:lnTo>
                  <a:lnTo>
                    <a:pt x="373106" y="27531"/>
                  </a:lnTo>
                  <a:lnTo>
                    <a:pt x="379857" y="0"/>
                  </a:lnTo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9481" y="4333621"/>
              <a:ext cx="122009" cy="117093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4910709" y="2732659"/>
            <a:ext cx="270129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194945">
              <a:lnSpc>
                <a:spcPts val="1939"/>
              </a:lnSpc>
              <a:spcBef>
                <a:spcPts val="345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Fully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managed,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globe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821045" y="1768729"/>
            <a:ext cx="880744" cy="659765"/>
            <a:chOff x="5821045" y="1768729"/>
            <a:chExt cx="880744" cy="659765"/>
          </a:xfrm>
        </p:grpSpPr>
        <p:sp>
          <p:nvSpPr>
            <p:cNvPr id="78" name="object 78"/>
            <p:cNvSpPr/>
            <p:nvPr/>
          </p:nvSpPr>
          <p:spPr>
            <a:xfrm>
              <a:off x="6138418" y="1778381"/>
              <a:ext cx="273050" cy="531495"/>
            </a:xfrm>
            <a:custGeom>
              <a:avLst/>
              <a:gdLst/>
              <a:ahLst/>
              <a:cxnLst/>
              <a:rect l="l" t="t" r="r" b="b"/>
              <a:pathLst>
                <a:path w="273050" h="531494">
                  <a:moveTo>
                    <a:pt x="0" y="122555"/>
                  </a:moveTo>
                  <a:lnTo>
                    <a:pt x="16807" y="84939"/>
                  </a:lnTo>
                  <a:lnTo>
                    <a:pt x="42163" y="44037"/>
                  </a:lnTo>
                  <a:lnTo>
                    <a:pt x="76473" y="11755"/>
                  </a:lnTo>
                  <a:lnTo>
                    <a:pt x="120142" y="0"/>
                  </a:lnTo>
                  <a:lnTo>
                    <a:pt x="148064" y="5858"/>
                  </a:lnTo>
                  <a:lnTo>
                    <a:pt x="202154" y="50913"/>
                  </a:lnTo>
                  <a:lnTo>
                    <a:pt x="227626" y="95304"/>
                  </a:lnTo>
                  <a:lnTo>
                    <a:pt x="251587" y="157734"/>
                  </a:lnTo>
                  <a:lnTo>
                    <a:pt x="267559" y="231903"/>
                  </a:lnTo>
                  <a:lnTo>
                    <a:pt x="271765" y="276719"/>
                  </a:lnTo>
                  <a:lnTo>
                    <a:pt x="272780" y="325135"/>
                  </a:lnTo>
                  <a:lnTo>
                    <a:pt x="270097" y="375986"/>
                  </a:lnTo>
                  <a:lnTo>
                    <a:pt x="263213" y="428107"/>
                  </a:lnTo>
                  <a:lnTo>
                    <a:pt x="251623" y="480331"/>
                  </a:lnTo>
                  <a:lnTo>
                    <a:pt x="234823" y="53149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6033" y="2200021"/>
              <a:ext cx="244347" cy="22796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7641" y="1872361"/>
              <a:ext cx="112395" cy="28295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6162802" y="1886331"/>
              <a:ext cx="341630" cy="61594"/>
            </a:xfrm>
            <a:custGeom>
              <a:avLst/>
              <a:gdLst/>
              <a:ahLst/>
              <a:cxnLst/>
              <a:rect l="l" t="t" r="r" b="b"/>
              <a:pathLst>
                <a:path w="341629" h="61594">
                  <a:moveTo>
                    <a:pt x="0" y="52832"/>
                  </a:moveTo>
                  <a:lnTo>
                    <a:pt x="34569" y="56993"/>
                  </a:lnTo>
                  <a:lnTo>
                    <a:pt x="78770" y="60703"/>
                  </a:lnTo>
                  <a:lnTo>
                    <a:pt x="131810" y="61317"/>
                  </a:lnTo>
                  <a:lnTo>
                    <a:pt x="192897" y="56188"/>
                  </a:lnTo>
                  <a:lnTo>
                    <a:pt x="261238" y="42672"/>
                  </a:lnTo>
                </a:path>
                <a:path w="341629" h="61594">
                  <a:moveTo>
                    <a:pt x="321437" y="19177"/>
                  </a:moveTo>
                  <a:lnTo>
                    <a:pt x="323387" y="18055"/>
                  </a:lnTo>
                  <a:lnTo>
                    <a:pt x="328279" y="14589"/>
                  </a:lnTo>
                  <a:lnTo>
                    <a:pt x="334670" y="8622"/>
                  </a:lnTo>
                  <a:lnTo>
                    <a:pt x="34112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6345682" y="2097786"/>
              <a:ext cx="140970" cy="635"/>
            </a:xfrm>
            <a:custGeom>
              <a:avLst/>
              <a:gdLst/>
              <a:ahLst/>
              <a:cxnLst/>
              <a:rect l="l" t="t" r="r" b="b"/>
              <a:pathLst>
                <a:path w="140970" h="635">
                  <a:moveTo>
                    <a:pt x="-9524" y="254"/>
                  </a:moveTo>
                  <a:lnTo>
                    <a:pt x="150240" y="254"/>
                  </a:lnTo>
                </a:path>
              </a:pathLst>
            </a:custGeom>
            <a:ln w="195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6005830" y="1778254"/>
              <a:ext cx="521334" cy="640715"/>
            </a:xfrm>
            <a:custGeom>
              <a:avLst/>
              <a:gdLst/>
              <a:ahLst/>
              <a:cxnLst/>
              <a:rect l="l" t="t" r="r" b="b"/>
              <a:pathLst>
                <a:path w="521334" h="640714">
                  <a:moveTo>
                    <a:pt x="30480" y="320294"/>
                  </a:moveTo>
                  <a:lnTo>
                    <a:pt x="273050" y="320294"/>
                  </a:lnTo>
                </a:path>
                <a:path w="521334" h="640714">
                  <a:moveTo>
                    <a:pt x="54864" y="508254"/>
                  </a:moveTo>
                  <a:lnTo>
                    <a:pt x="67302" y="503590"/>
                  </a:lnTo>
                  <a:lnTo>
                    <a:pt x="104457" y="493331"/>
                  </a:lnTo>
                  <a:lnTo>
                    <a:pt x="166092" y="483072"/>
                  </a:lnTo>
                  <a:lnTo>
                    <a:pt x="251968" y="478409"/>
                  </a:lnTo>
                  <a:lnTo>
                    <a:pt x="294975" y="479242"/>
                  </a:lnTo>
                  <a:lnTo>
                    <a:pt x="345424" y="483076"/>
                  </a:lnTo>
                  <a:lnTo>
                    <a:pt x="399754" y="491910"/>
                  </a:lnTo>
                  <a:lnTo>
                    <a:pt x="454406" y="507746"/>
                  </a:lnTo>
                </a:path>
                <a:path w="521334" h="640714">
                  <a:moveTo>
                    <a:pt x="41148" y="551561"/>
                  </a:moveTo>
                  <a:lnTo>
                    <a:pt x="54042" y="564753"/>
                  </a:lnTo>
                  <a:lnTo>
                    <a:pt x="93345" y="594137"/>
                  </a:lnTo>
                  <a:lnTo>
                    <a:pt x="159984" y="624427"/>
                  </a:lnTo>
                  <a:lnTo>
                    <a:pt x="254889" y="640334"/>
                  </a:lnTo>
                  <a:lnTo>
                    <a:pt x="295187" y="638305"/>
                  </a:lnTo>
                  <a:lnTo>
                    <a:pt x="341545" y="629253"/>
                  </a:lnTo>
                  <a:lnTo>
                    <a:pt x="390055" y="612618"/>
                  </a:lnTo>
                  <a:lnTo>
                    <a:pt x="436809" y="587839"/>
                  </a:lnTo>
                  <a:lnTo>
                    <a:pt x="477900" y="554355"/>
                  </a:lnTo>
                </a:path>
                <a:path w="521334" h="640714">
                  <a:moveTo>
                    <a:pt x="0" y="130810"/>
                  </a:moveTo>
                  <a:lnTo>
                    <a:pt x="16188" y="110888"/>
                  </a:lnTo>
                  <a:lnTo>
                    <a:pt x="64071" y="66786"/>
                  </a:lnTo>
                  <a:lnTo>
                    <a:pt x="142624" y="21992"/>
                  </a:lnTo>
                  <a:lnTo>
                    <a:pt x="250825" y="0"/>
                  </a:lnTo>
                  <a:lnTo>
                    <a:pt x="285811" y="967"/>
                  </a:lnTo>
                  <a:lnTo>
                    <a:pt x="328661" y="6679"/>
                  </a:lnTo>
                  <a:lnTo>
                    <a:pt x="376507" y="19637"/>
                  </a:lnTo>
                  <a:lnTo>
                    <a:pt x="426480" y="42342"/>
                  </a:lnTo>
                  <a:lnTo>
                    <a:pt x="475712" y="77296"/>
                  </a:lnTo>
                  <a:lnTo>
                    <a:pt x="521335" y="12700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0666" y="1893697"/>
              <a:ext cx="77724" cy="7899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72505" y="2140585"/>
              <a:ext cx="78994" cy="7899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19393" y="2300605"/>
              <a:ext cx="78994" cy="7899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15405" y="1882902"/>
              <a:ext cx="78994" cy="7772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72149" y="2059813"/>
              <a:ext cx="78993" cy="7899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21045" y="1916557"/>
              <a:ext cx="191769" cy="409701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09893" y="1916557"/>
              <a:ext cx="191770" cy="409701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8923146" y="2732659"/>
            <a:ext cx="227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compliant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9809606" y="1713102"/>
            <a:ext cx="500380" cy="769620"/>
            <a:chOff x="9809606" y="1713102"/>
            <a:chExt cx="500380" cy="769620"/>
          </a:xfrm>
        </p:grpSpPr>
        <p:sp>
          <p:nvSpPr>
            <p:cNvPr id="93" name="object 93"/>
            <p:cNvSpPr/>
            <p:nvPr/>
          </p:nvSpPr>
          <p:spPr>
            <a:xfrm>
              <a:off x="9819131" y="1722627"/>
              <a:ext cx="481330" cy="501650"/>
            </a:xfrm>
            <a:custGeom>
              <a:avLst/>
              <a:gdLst/>
              <a:ahLst/>
              <a:cxnLst/>
              <a:rect l="l" t="t" r="r" b="b"/>
              <a:pathLst>
                <a:path w="481329" h="501650">
                  <a:moveTo>
                    <a:pt x="248539" y="3301"/>
                  </a:moveTo>
                  <a:lnTo>
                    <a:pt x="269494" y="20700"/>
                  </a:lnTo>
                  <a:lnTo>
                    <a:pt x="273050" y="23368"/>
                  </a:lnTo>
                  <a:lnTo>
                    <a:pt x="277241" y="24511"/>
                  </a:lnTo>
                  <a:lnTo>
                    <a:pt x="281432" y="22860"/>
                  </a:lnTo>
                  <a:lnTo>
                    <a:pt x="306450" y="13081"/>
                  </a:lnTo>
                  <a:lnTo>
                    <a:pt x="311785" y="10922"/>
                  </a:lnTo>
                  <a:lnTo>
                    <a:pt x="318008" y="13081"/>
                  </a:lnTo>
                  <a:lnTo>
                    <a:pt x="321183" y="17907"/>
                  </a:lnTo>
                  <a:lnTo>
                    <a:pt x="335788" y="40894"/>
                  </a:lnTo>
                  <a:lnTo>
                    <a:pt x="338327" y="44704"/>
                  </a:lnTo>
                  <a:lnTo>
                    <a:pt x="342519" y="46862"/>
                  </a:lnTo>
                  <a:lnTo>
                    <a:pt x="346710" y="46862"/>
                  </a:lnTo>
                  <a:lnTo>
                    <a:pt x="373379" y="45720"/>
                  </a:lnTo>
                  <a:lnTo>
                    <a:pt x="379095" y="45720"/>
                  </a:lnTo>
                  <a:lnTo>
                    <a:pt x="384301" y="49530"/>
                  </a:lnTo>
                  <a:lnTo>
                    <a:pt x="385825" y="55499"/>
                  </a:lnTo>
                  <a:lnTo>
                    <a:pt x="393192" y="82296"/>
                  </a:lnTo>
                  <a:lnTo>
                    <a:pt x="427609" y="99187"/>
                  </a:lnTo>
                  <a:lnTo>
                    <a:pt x="433324" y="100711"/>
                  </a:lnTo>
                  <a:lnTo>
                    <a:pt x="437007" y="106172"/>
                  </a:lnTo>
                  <a:lnTo>
                    <a:pt x="437007" y="112268"/>
                  </a:lnTo>
                  <a:lnTo>
                    <a:pt x="435991" y="139954"/>
                  </a:lnTo>
                  <a:lnTo>
                    <a:pt x="435991" y="144399"/>
                  </a:lnTo>
                  <a:lnTo>
                    <a:pt x="438023" y="148717"/>
                  </a:lnTo>
                  <a:lnTo>
                    <a:pt x="441706" y="151384"/>
                  </a:lnTo>
                  <a:lnTo>
                    <a:pt x="463676" y="166624"/>
                  </a:lnTo>
                  <a:lnTo>
                    <a:pt x="468375" y="169925"/>
                  </a:lnTo>
                  <a:lnTo>
                    <a:pt x="470408" y="176530"/>
                  </a:lnTo>
                  <a:lnTo>
                    <a:pt x="468375" y="181991"/>
                  </a:lnTo>
                  <a:lnTo>
                    <a:pt x="458977" y="208025"/>
                  </a:lnTo>
                  <a:lnTo>
                    <a:pt x="457326" y="212471"/>
                  </a:lnTo>
                  <a:lnTo>
                    <a:pt x="457835" y="217297"/>
                  </a:lnTo>
                  <a:lnTo>
                    <a:pt x="461010" y="220599"/>
                  </a:lnTo>
                  <a:lnTo>
                    <a:pt x="477774" y="242443"/>
                  </a:lnTo>
                  <a:lnTo>
                    <a:pt x="481329" y="247269"/>
                  </a:lnTo>
                  <a:lnTo>
                    <a:pt x="481329" y="253873"/>
                  </a:lnTo>
                  <a:lnTo>
                    <a:pt x="477774" y="258699"/>
                  </a:lnTo>
                  <a:lnTo>
                    <a:pt x="461010" y="280543"/>
                  </a:lnTo>
                  <a:lnTo>
                    <a:pt x="458470" y="284352"/>
                  </a:lnTo>
                  <a:lnTo>
                    <a:pt x="457326" y="288671"/>
                  </a:lnTo>
                  <a:lnTo>
                    <a:pt x="458977" y="293116"/>
                  </a:lnTo>
                  <a:lnTo>
                    <a:pt x="468375" y="319150"/>
                  </a:lnTo>
                  <a:lnTo>
                    <a:pt x="470408" y="324612"/>
                  </a:lnTo>
                  <a:lnTo>
                    <a:pt x="468375" y="331216"/>
                  </a:lnTo>
                  <a:lnTo>
                    <a:pt x="463676" y="334518"/>
                  </a:lnTo>
                  <a:lnTo>
                    <a:pt x="441706" y="349758"/>
                  </a:lnTo>
                  <a:lnTo>
                    <a:pt x="438023" y="352425"/>
                  </a:lnTo>
                  <a:lnTo>
                    <a:pt x="435991" y="356743"/>
                  </a:lnTo>
                  <a:lnTo>
                    <a:pt x="435991" y="361188"/>
                  </a:lnTo>
                  <a:lnTo>
                    <a:pt x="437007" y="389000"/>
                  </a:lnTo>
                  <a:lnTo>
                    <a:pt x="437007" y="394970"/>
                  </a:lnTo>
                  <a:lnTo>
                    <a:pt x="433324" y="400431"/>
                  </a:lnTo>
                  <a:lnTo>
                    <a:pt x="427609" y="401955"/>
                  </a:lnTo>
                  <a:lnTo>
                    <a:pt x="402082" y="409701"/>
                  </a:lnTo>
                  <a:lnTo>
                    <a:pt x="385825" y="445643"/>
                  </a:lnTo>
                  <a:lnTo>
                    <a:pt x="384301" y="451612"/>
                  </a:lnTo>
                  <a:lnTo>
                    <a:pt x="379095" y="455422"/>
                  </a:lnTo>
                  <a:lnTo>
                    <a:pt x="373379" y="455422"/>
                  </a:lnTo>
                  <a:lnTo>
                    <a:pt x="346710" y="454279"/>
                  </a:lnTo>
                  <a:lnTo>
                    <a:pt x="342519" y="454279"/>
                  </a:lnTo>
                  <a:lnTo>
                    <a:pt x="338327" y="456438"/>
                  </a:lnTo>
                  <a:lnTo>
                    <a:pt x="335788" y="460248"/>
                  </a:lnTo>
                  <a:lnTo>
                    <a:pt x="321183" y="483235"/>
                  </a:lnTo>
                  <a:lnTo>
                    <a:pt x="318008" y="488061"/>
                  </a:lnTo>
                  <a:lnTo>
                    <a:pt x="311785" y="490220"/>
                  </a:lnTo>
                  <a:lnTo>
                    <a:pt x="306450" y="488061"/>
                  </a:lnTo>
                  <a:lnTo>
                    <a:pt x="281432" y="478282"/>
                  </a:lnTo>
                  <a:lnTo>
                    <a:pt x="277241" y="476631"/>
                  </a:lnTo>
                  <a:lnTo>
                    <a:pt x="272542" y="477138"/>
                  </a:lnTo>
                  <a:lnTo>
                    <a:pt x="269494" y="480441"/>
                  </a:lnTo>
                  <a:lnTo>
                    <a:pt x="248539" y="497839"/>
                  </a:lnTo>
                  <a:lnTo>
                    <a:pt x="243840" y="501650"/>
                  </a:lnTo>
                  <a:lnTo>
                    <a:pt x="237617" y="501650"/>
                  </a:lnTo>
                  <a:lnTo>
                    <a:pt x="232918" y="497839"/>
                  </a:lnTo>
                  <a:lnTo>
                    <a:pt x="211963" y="480441"/>
                  </a:lnTo>
                  <a:lnTo>
                    <a:pt x="208407" y="477774"/>
                  </a:lnTo>
                  <a:lnTo>
                    <a:pt x="204216" y="476631"/>
                  </a:lnTo>
                  <a:lnTo>
                    <a:pt x="200025" y="478282"/>
                  </a:lnTo>
                  <a:lnTo>
                    <a:pt x="175006" y="488061"/>
                  </a:lnTo>
                  <a:lnTo>
                    <a:pt x="169672" y="490220"/>
                  </a:lnTo>
                  <a:lnTo>
                    <a:pt x="163449" y="488061"/>
                  </a:lnTo>
                  <a:lnTo>
                    <a:pt x="160274" y="483235"/>
                  </a:lnTo>
                  <a:lnTo>
                    <a:pt x="145669" y="460248"/>
                  </a:lnTo>
                  <a:lnTo>
                    <a:pt x="143128" y="456438"/>
                  </a:lnTo>
                  <a:lnTo>
                    <a:pt x="138938" y="454279"/>
                  </a:lnTo>
                  <a:lnTo>
                    <a:pt x="134747" y="454279"/>
                  </a:lnTo>
                  <a:lnTo>
                    <a:pt x="108076" y="455422"/>
                  </a:lnTo>
                  <a:lnTo>
                    <a:pt x="102362" y="455422"/>
                  </a:lnTo>
                  <a:lnTo>
                    <a:pt x="97154" y="451612"/>
                  </a:lnTo>
                  <a:lnTo>
                    <a:pt x="95631" y="445643"/>
                  </a:lnTo>
                  <a:lnTo>
                    <a:pt x="88265" y="418846"/>
                  </a:lnTo>
                  <a:lnTo>
                    <a:pt x="53848" y="401955"/>
                  </a:lnTo>
                  <a:lnTo>
                    <a:pt x="48133" y="400431"/>
                  </a:lnTo>
                  <a:lnTo>
                    <a:pt x="44450" y="394970"/>
                  </a:lnTo>
                  <a:lnTo>
                    <a:pt x="44450" y="389000"/>
                  </a:lnTo>
                  <a:lnTo>
                    <a:pt x="45466" y="361188"/>
                  </a:lnTo>
                  <a:lnTo>
                    <a:pt x="45466" y="356743"/>
                  </a:lnTo>
                  <a:lnTo>
                    <a:pt x="43434" y="352425"/>
                  </a:lnTo>
                  <a:lnTo>
                    <a:pt x="39750" y="349758"/>
                  </a:lnTo>
                  <a:lnTo>
                    <a:pt x="17779" y="334518"/>
                  </a:lnTo>
                  <a:lnTo>
                    <a:pt x="13081" y="331216"/>
                  </a:lnTo>
                  <a:lnTo>
                    <a:pt x="11049" y="324612"/>
                  </a:lnTo>
                  <a:lnTo>
                    <a:pt x="13081" y="319150"/>
                  </a:lnTo>
                  <a:lnTo>
                    <a:pt x="22478" y="293116"/>
                  </a:lnTo>
                  <a:lnTo>
                    <a:pt x="24129" y="288671"/>
                  </a:lnTo>
                  <a:lnTo>
                    <a:pt x="23495" y="283845"/>
                  </a:lnTo>
                  <a:lnTo>
                    <a:pt x="20447" y="280543"/>
                  </a:lnTo>
                  <a:lnTo>
                    <a:pt x="3683" y="258699"/>
                  </a:lnTo>
                  <a:lnTo>
                    <a:pt x="0" y="253873"/>
                  </a:lnTo>
                  <a:lnTo>
                    <a:pt x="0" y="247269"/>
                  </a:lnTo>
                  <a:lnTo>
                    <a:pt x="3683" y="242443"/>
                  </a:lnTo>
                  <a:lnTo>
                    <a:pt x="20447" y="220599"/>
                  </a:lnTo>
                  <a:lnTo>
                    <a:pt x="22987" y="216788"/>
                  </a:lnTo>
                  <a:lnTo>
                    <a:pt x="24129" y="212471"/>
                  </a:lnTo>
                  <a:lnTo>
                    <a:pt x="22478" y="208025"/>
                  </a:lnTo>
                  <a:lnTo>
                    <a:pt x="13081" y="181991"/>
                  </a:lnTo>
                  <a:lnTo>
                    <a:pt x="11049" y="176530"/>
                  </a:lnTo>
                  <a:lnTo>
                    <a:pt x="13081" y="169925"/>
                  </a:lnTo>
                  <a:lnTo>
                    <a:pt x="17779" y="166624"/>
                  </a:lnTo>
                  <a:lnTo>
                    <a:pt x="39750" y="151384"/>
                  </a:lnTo>
                  <a:lnTo>
                    <a:pt x="43434" y="148717"/>
                  </a:lnTo>
                  <a:lnTo>
                    <a:pt x="45466" y="144399"/>
                  </a:lnTo>
                  <a:lnTo>
                    <a:pt x="45466" y="139954"/>
                  </a:lnTo>
                  <a:lnTo>
                    <a:pt x="44450" y="112268"/>
                  </a:lnTo>
                  <a:lnTo>
                    <a:pt x="44450" y="106172"/>
                  </a:lnTo>
                  <a:lnTo>
                    <a:pt x="48133" y="100711"/>
                  </a:lnTo>
                  <a:lnTo>
                    <a:pt x="53848" y="99187"/>
                  </a:lnTo>
                  <a:lnTo>
                    <a:pt x="79375" y="91567"/>
                  </a:lnTo>
                  <a:lnTo>
                    <a:pt x="95631" y="55499"/>
                  </a:lnTo>
                  <a:lnTo>
                    <a:pt x="97154" y="49530"/>
                  </a:lnTo>
                  <a:lnTo>
                    <a:pt x="102362" y="45720"/>
                  </a:lnTo>
                  <a:lnTo>
                    <a:pt x="108076" y="45720"/>
                  </a:lnTo>
                  <a:lnTo>
                    <a:pt x="134747" y="46862"/>
                  </a:lnTo>
                  <a:lnTo>
                    <a:pt x="138938" y="46862"/>
                  </a:lnTo>
                  <a:lnTo>
                    <a:pt x="143128" y="44704"/>
                  </a:lnTo>
                  <a:lnTo>
                    <a:pt x="145669" y="40894"/>
                  </a:lnTo>
                  <a:lnTo>
                    <a:pt x="160274" y="17907"/>
                  </a:lnTo>
                  <a:lnTo>
                    <a:pt x="163449" y="13081"/>
                  </a:lnTo>
                  <a:lnTo>
                    <a:pt x="169672" y="10922"/>
                  </a:lnTo>
                  <a:lnTo>
                    <a:pt x="175006" y="13081"/>
                  </a:lnTo>
                  <a:lnTo>
                    <a:pt x="200025" y="22860"/>
                  </a:lnTo>
                  <a:lnTo>
                    <a:pt x="204216" y="24511"/>
                  </a:lnTo>
                  <a:lnTo>
                    <a:pt x="208915" y="24002"/>
                  </a:lnTo>
                  <a:lnTo>
                    <a:pt x="211963" y="20700"/>
                  </a:lnTo>
                  <a:lnTo>
                    <a:pt x="232918" y="3301"/>
                  </a:lnTo>
                  <a:lnTo>
                    <a:pt x="237617" y="0"/>
                  </a:lnTo>
                  <a:lnTo>
                    <a:pt x="243840" y="0"/>
                  </a:lnTo>
                  <a:lnTo>
                    <a:pt x="248539" y="33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9932923" y="1837689"/>
              <a:ext cx="255270" cy="265430"/>
            </a:xfrm>
            <a:custGeom>
              <a:avLst/>
              <a:gdLst/>
              <a:ahLst/>
              <a:cxnLst/>
              <a:rect l="l" t="t" r="r" b="b"/>
              <a:pathLst>
                <a:path w="255270" h="265430">
                  <a:moveTo>
                    <a:pt x="255143" y="132714"/>
                  </a:moveTo>
                  <a:lnTo>
                    <a:pt x="245111" y="184366"/>
                  </a:lnTo>
                  <a:lnTo>
                    <a:pt x="217757" y="226552"/>
                  </a:lnTo>
                  <a:lnTo>
                    <a:pt x="177186" y="254998"/>
                  </a:lnTo>
                  <a:lnTo>
                    <a:pt x="127507" y="265430"/>
                  </a:lnTo>
                  <a:lnTo>
                    <a:pt x="77902" y="254998"/>
                  </a:lnTo>
                  <a:lnTo>
                    <a:pt x="37369" y="226552"/>
                  </a:lnTo>
                  <a:lnTo>
                    <a:pt x="10029" y="184366"/>
                  </a:lnTo>
                  <a:lnTo>
                    <a:pt x="0" y="132714"/>
                  </a:lnTo>
                  <a:lnTo>
                    <a:pt x="10029" y="81063"/>
                  </a:lnTo>
                  <a:lnTo>
                    <a:pt x="37369" y="38877"/>
                  </a:lnTo>
                  <a:lnTo>
                    <a:pt x="77902" y="10431"/>
                  </a:lnTo>
                  <a:lnTo>
                    <a:pt x="127507" y="0"/>
                  </a:lnTo>
                  <a:lnTo>
                    <a:pt x="177186" y="10431"/>
                  </a:lnTo>
                  <a:lnTo>
                    <a:pt x="217757" y="38877"/>
                  </a:lnTo>
                  <a:lnTo>
                    <a:pt x="245111" y="81063"/>
                  </a:lnTo>
                  <a:lnTo>
                    <a:pt x="255143" y="132714"/>
                  </a:lnTo>
                  <a:close/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28554" y="2232025"/>
              <a:ext cx="177673" cy="25057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9896728" y="2221865"/>
              <a:ext cx="130175" cy="251460"/>
            </a:xfrm>
            <a:custGeom>
              <a:avLst/>
              <a:gdLst/>
              <a:ahLst/>
              <a:cxnLst/>
              <a:rect l="l" t="t" r="r" b="b"/>
              <a:pathLst>
                <a:path w="130175" h="251460">
                  <a:moveTo>
                    <a:pt x="44576" y="0"/>
                  </a:moveTo>
                  <a:lnTo>
                    <a:pt x="0" y="215137"/>
                  </a:lnTo>
                  <a:lnTo>
                    <a:pt x="571" y="223012"/>
                  </a:lnTo>
                  <a:lnTo>
                    <a:pt x="5143" y="228695"/>
                  </a:lnTo>
                  <a:lnTo>
                    <a:pt x="12001" y="230997"/>
                  </a:lnTo>
                  <a:lnTo>
                    <a:pt x="19430" y="228726"/>
                  </a:lnTo>
                  <a:lnTo>
                    <a:pt x="51943" y="205232"/>
                  </a:lnTo>
                  <a:lnTo>
                    <a:pt x="57657" y="200913"/>
                  </a:lnTo>
                  <a:lnTo>
                    <a:pt x="66167" y="202564"/>
                  </a:lnTo>
                  <a:lnTo>
                    <a:pt x="69850" y="209042"/>
                  </a:lnTo>
                  <a:lnTo>
                    <a:pt x="90297" y="244601"/>
                  </a:lnTo>
                  <a:lnTo>
                    <a:pt x="96015" y="250007"/>
                  </a:lnTo>
                  <a:lnTo>
                    <a:pt x="103187" y="250888"/>
                  </a:lnTo>
                  <a:lnTo>
                    <a:pt x="109692" y="247673"/>
                  </a:lnTo>
                  <a:lnTo>
                    <a:pt x="113411" y="240792"/>
                  </a:lnTo>
                  <a:lnTo>
                    <a:pt x="129667" y="161036"/>
                  </a:lnTo>
                </a:path>
              </a:pathLst>
            </a:custGeom>
            <a:ln w="1905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9343770" y="5201158"/>
            <a:ext cx="143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5540502" y="5201158"/>
            <a:ext cx="144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772" y="4740020"/>
            <a:ext cx="99841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2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SFTP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helping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EB965C"/>
                </a:solidFill>
                <a:latin typeface="Trebuchet MS"/>
                <a:cs typeface="Trebuchet MS"/>
              </a:rPr>
              <a:t>reduce</a:t>
            </a:r>
            <a:r>
              <a:rPr dirty="0" sz="1800" spc="-6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EB965C"/>
                </a:solidFill>
                <a:latin typeface="Trebuchet MS"/>
                <a:cs typeface="Trebuchet MS"/>
              </a:rPr>
              <a:t>our</a:t>
            </a:r>
            <a:r>
              <a:rPr dirty="0" sz="18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EB965C"/>
                </a:solidFill>
                <a:latin typeface="Trebuchet MS"/>
                <a:cs typeface="Trebuchet MS"/>
              </a:rPr>
              <a:t>operational</a:t>
            </a:r>
            <a:r>
              <a:rPr dirty="0" sz="1800" spc="-3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EB965C"/>
                </a:solidFill>
                <a:latin typeface="Trebuchet MS"/>
                <a:cs typeface="Trebuchet MS"/>
              </a:rPr>
              <a:t>burden,</a:t>
            </a:r>
            <a:r>
              <a:rPr dirty="0" sz="18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EB965C"/>
                </a:solidFill>
                <a:latin typeface="Trebuchet MS"/>
                <a:cs typeface="Trebuchet MS"/>
              </a:rPr>
              <a:t>keeping</a:t>
            </a:r>
            <a:r>
              <a:rPr dirty="0" sz="18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EB965C"/>
                </a:solidFill>
                <a:latin typeface="Trebuchet MS"/>
                <a:cs typeface="Trebuchet MS"/>
              </a:rPr>
              <a:t>S3</a:t>
            </a:r>
            <a:r>
              <a:rPr dirty="0" sz="1800" spc="-6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EB965C"/>
                </a:solidFill>
                <a:latin typeface="Trebuchet MS"/>
                <a:cs typeface="Trebuchet MS"/>
              </a:rPr>
              <a:t>as</a:t>
            </a:r>
            <a:r>
              <a:rPr dirty="0" sz="1800" spc="-7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EB965C"/>
                </a:solidFill>
                <a:latin typeface="Trebuchet MS"/>
                <a:cs typeface="Trebuchet MS"/>
              </a:rPr>
              <a:t>our</a:t>
            </a:r>
            <a:r>
              <a:rPr dirty="0" sz="1800" spc="-5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-45">
                <a:solidFill>
                  <a:srgbClr val="EB965C"/>
                </a:solidFill>
                <a:latin typeface="Trebuchet MS"/>
                <a:cs typeface="Trebuchet MS"/>
              </a:rPr>
              <a:t> lake, </a:t>
            </a:r>
            <a:r>
              <a:rPr dirty="0" sz="1800" spc="-53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EB965C"/>
                </a:solidFill>
                <a:latin typeface="Trebuchet MS"/>
                <a:cs typeface="Trebuchet MS"/>
              </a:rPr>
              <a:t>while</a:t>
            </a:r>
            <a:r>
              <a:rPr dirty="0" sz="1800" spc="-5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EB965C"/>
                </a:solidFill>
                <a:latin typeface="Trebuchet MS"/>
                <a:cs typeface="Trebuchet MS"/>
              </a:rPr>
              <a:t>maintaining</a:t>
            </a:r>
            <a:r>
              <a:rPr dirty="0" sz="1800" spc="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EB965C"/>
                </a:solidFill>
                <a:latin typeface="Trebuchet MS"/>
                <a:cs typeface="Trebuchet MS"/>
              </a:rPr>
              <a:t>critical</a:t>
            </a:r>
            <a:r>
              <a:rPr dirty="0" sz="1800" spc="-5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EB965C"/>
                </a:solidFill>
                <a:latin typeface="Trebuchet MS"/>
                <a:cs typeface="Trebuchet MS"/>
              </a:rPr>
              <a:t>connection</a:t>
            </a:r>
            <a:r>
              <a:rPr dirty="0" sz="1800" spc="-3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18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EB965C"/>
                </a:solidFill>
                <a:latin typeface="Trebuchet MS"/>
                <a:cs typeface="Trebuchet MS"/>
              </a:rPr>
              <a:t>our</a:t>
            </a:r>
            <a:r>
              <a:rPr dirty="0" sz="18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EB965C"/>
                </a:solidFill>
                <a:latin typeface="Trebuchet MS"/>
                <a:cs typeface="Trebuchet MS"/>
              </a:rPr>
              <a:t>existing</a:t>
            </a:r>
            <a:r>
              <a:rPr dirty="0" sz="1800" spc="-4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EB965C"/>
                </a:solidFill>
                <a:latin typeface="Trebuchet MS"/>
                <a:cs typeface="Trebuchet MS"/>
              </a:rPr>
              <a:t>authentication</a:t>
            </a:r>
            <a:r>
              <a:rPr dirty="0" sz="1800" spc="-1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EB965C"/>
                </a:solidFill>
                <a:latin typeface="Trebuchet MS"/>
                <a:cs typeface="Trebuchet MS"/>
              </a:rPr>
              <a:t>systems</a:t>
            </a:r>
            <a:r>
              <a:rPr dirty="0" sz="18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EB965C"/>
                </a:solidFill>
                <a:latin typeface="Trebuchet MS"/>
                <a:cs typeface="Trebuchet MS"/>
              </a:rPr>
              <a:t>for</a:t>
            </a:r>
            <a:r>
              <a:rPr dirty="0" sz="18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EB965C"/>
                </a:solidFill>
                <a:latin typeface="Trebuchet MS"/>
                <a:cs typeface="Trebuchet MS"/>
              </a:rPr>
              <a:t>external</a:t>
            </a:r>
            <a:r>
              <a:rPr dirty="0" sz="18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EB965C"/>
                </a:solidFill>
                <a:latin typeface="Trebuchet MS"/>
                <a:cs typeface="Trebuchet MS"/>
              </a:rPr>
              <a:t>users</a:t>
            </a:r>
            <a:r>
              <a:rPr dirty="0" sz="1800" spc="-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3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6772" y="5174335"/>
            <a:ext cx="9870440" cy="80327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disruption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migration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SFTP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AWS.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Ranga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Rajagopal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Director,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Enterprise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Platforms,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FINRA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8133" y="4954676"/>
            <a:ext cx="5334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>
                <a:solidFill>
                  <a:srgbClr val="EB965C"/>
                </a:solidFill>
                <a:latin typeface="Arial MT"/>
                <a:cs typeface="Arial MT"/>
              </a:rPr>
              <a:t>”</a:t>
            </a:r>
            <a:endParaRPr sz="1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163" y="4173473"/>
            <a:ext cx="5334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>
                <a:solidFill>
                  <a:srgbClr val="EB965C"/>
                </a:solidFill>
                <a:latin typeface="Arial MT"/>
                <a:cs typeface="Arial MT"/>
              </a:rPr>
              <a:t>“</a:t>
            </a:r>
            <a:endParaRPr sz="1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2296" y="2317046"/>
            <a:ext cx="2468245" cy="211201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800" spc="40">
                <a:solidFill>
                  <a:srgbClr val="EB965C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6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FINRA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embraced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Amazon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lake.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part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building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FileX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AWS,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FINRA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Family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ecure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S3.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00" y="2299774"/>
            <a:ext cx="2504440" cy="189865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800" spc="20">
                <a:solidFill>
                  <a:srgbClr val="EB965C"/>
                </a:solidFill>
                <a:latin typeface="Trebuchet MS"/>
                <a:cs typeface="Trebuchet MS"/>
              </a:rPr>
              <a:t>Challenge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6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FINRA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manages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SFTP 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infrastructure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1,000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exter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doin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ion 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transfers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per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month. This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significant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strain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operations teams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manage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monitor.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9081" y="2421313"/>
            <a:ext cx="2468880" cy="189865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800" spc="5">
                <a:solidFill>
                  <a:srgbClr val="EB965C"/>
                </a:solidFill>
                <a:latin typeface="Trebuchet MS"/>
                <a:cs typeface="Trebuchet MS"/>
              </a:rPr>
              <a:t>Benefits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6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Family,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FINRA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was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operational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burden,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continue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tai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connections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existing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systems.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4059" y="693419"/>
            <a:ext cx="2011679" cy="7254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784465" cy="173228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algn="just"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90"/>
              <a:t>FINRA</a:t>
            </a:r>
            <a:r>
              <a:rPr dirty="0" sz="4000" spc="-150"/>
              <a:t> </a:t>
            </a:r>
            <a:r>
              <a:rPr dirty="0" sz="4000"/>
              <a:t>uses</a:t>
            </a:r>
            <a:r>
              <a:rPr dirty="0" sz="4000" spc="-165"/>
              <a:t> </a:t>
            </a:r>
            <a:r>
              <a:rPr dirty="0" sz="4000" spc="229"/>
              <a:t>AWS</a:t>
            </a:r>
            <a:r>
              <a:rPr dirty="0" sz="4000" spc="-155"/>
              <a:t> </a:t>
            </a:r>
            <a:r>
              <a:rPr dirty="0" sz="4000" spc="-20"/>
              <a:t>Transfer</a:t>
            </a:r>
            <a:r>
              <a:rPr dirty="0" sz="4000" spc="-140"/>
              <a:t> </a:t>
            </a:r>
            <a:r>
              <a:rPr dirty="0" sz="4000" spc="35"/>
              <a:t>Family </a:t>
            </a:r>
            <a:r>
              <a:rPr dirty="0" sz="4000" spc="-1195"/>
              <a:t> </a:t>
            </a:r>
            <a:r>
              <a:rPr dirty="0" sz="4000" spc="45"/>
              <a:t>to </a:t>
            </a:r>
            <a:r>
              <a:rPr dirty="0" sz="4000" spc="20"/>
              <a:t>provide </a:t>
            </a:r>
            <a:r>
              <a:rPr dirty="0" sz="4000" spc="-75"/>
              <a:t>secure </a:t>
            </a:r>
            <a:r>
              <a:rPr dirty="0" sz="4000" spc="-50"/>
              <a:t>access </a:t>
            </a:r>
            <a:r>
              <a:rPr dirty="0" sz="4000" spc="45"/>
              <a:t>to </a:t>
            </a:r>
            <a:r>
              <a:rPr dirty="0" sz="4000" spc="-40"/>
              <a:t>their </a:t>
            </a:r>
            <a:r>
              <a:rPr dirty="0" sz="4000" spc="-1195"/>
              <a:t> </a:t>
            </a:r>
            <a:r>
              <a:rPr dirty="0" sz="4000" spc="50"/>
              <a:t>data</a:t>
            </a:r>
            <a:r>
              <a:rPr dirty="0" sz="4000" spc="-165"/>
              <a:t> </a:t>
            </a:r>
            <a:r>
              <a:rPr dirty="0" sz="4000" spc="40"/>
              <a:t>lake</a:t>
            </a:r>
            <a:r>
              <a:rPr dirty="0" sz="4000" spc="-140"/>
              <a:t> </a:t>
            </a:r>
            <a:r>
              <a:rPr dirty="0" sz="4000" spc="95"/>
              <a:t>on</a:t>
            </a:r>
            <a:r>
              <a:rPr dirty="0" sz="4000" spc="-165"/>
              <a:t> </a:t>
            </a:r>
            <a:r>
              <a:rPr dirty="0" sz="4000" spc="70"/>
              <a:t>Amazon</a:t>
            </a:r>
            <a:r>
              <a:rPr dirty="0" sz="4000" spc="-130"/>
              <a:t> </a:t>
            </a:r>
            <a:r>
              <a:rPr dirty="0" sz="4000" spc="145"/>
              <a:t>S3</a:t>
            </a:r>
            <a:endParaRPr sz="4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524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45"/>
              <a:t>Managed</a:t>
            </a:r>
            <a:r>
              <a:rPr dirty="0" sz="4000" spc="-135"/>
              <a:t> </a:t>
            </a:r>
            <a:r>
              <a:rPr dirty="0" sz="4000" spc="65"/>
              <a:t>workflows</a:t>
            </a:r>
            <a:r>
              <a:rPr dirty="0" sz="4000" spc="-160"/>
              <a:t> </a:t>
            </a:r>
            <a:r>
              <a:rPr dirty="0" sz="4000" spc="30"/>
              <a:t>for</a:t>
            </a:r>
            <a:r>
              <a:rPr dirty="0" sz="4000" spc="-150"/>
              <a:t> </a:t>
            </a:r>
            <a:r>
              <a:rPr dirty="0" sz="4000" spc="-75"/>
              <a:t>secure</a:t>
            </a:r>
            <a:r>
              <a:rPr dirty="0" sz="4000" spc="-155"/>
              <a:t> </a:t>
            </a:r>
            <a:r>
              <a:rPr dirty="0" sz="4000" spc="5"/>
              <a:t>file</a:t>
            </a:r>
            <a:r>
              <a:rPr dirty="0" sz="4000" spc="-155"/>
              <a:t> </a:t>
            </a:r>
            <a:r>
              <a:rPr dirty="0" sz="4000" spc="-5"/>
              <a:t>transfers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02944" y="1335785"/>
            <a:ext cx="72002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post-upload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3840" y="2638044"/>
            <a:ext cx="679703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72022" y="3436111"/>
            <a:ext cx="133858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5080" indent="1905">
              <a:lnSpc>
                <a:spcPct val="100000"/>
              </a:lnSpc>
              <a:spcBef>
                <a:spcPts val="105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Sequence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preconfigured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proce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teps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1998" y="2913379"/>
            <a:ext cx="591820" cy="149225"/>
          </a:xfrm>
          <a:custGeom>
            <a:avLst/>
            <a:gdLst/>
            <a:ahLst/>
            <a:cxnLst/>
            <a:rect l="l" t="t" r="r" b="b"/>
            <a:pathLst>
              <a:path w="591820" h="149225">
                <a:moveTo>
                  <a:pt x="133857" y="0"/>
                </a:moveTo>
                <a:lnTo>
                  <a:pt x="0" y="74422"/>
                </a:lnTo>
                <a:lnTo>
                  <a:pt x="133857" y="148844"/>
                </a:lnTo>
                <a:lnTo>
                  <a:pt x="139700" y="147193"/>
                </a:lnTo>
                <a:lnTo>
                  <a:pt x="142239" y="142494"/>
                </a:lnTo>
                <a:lnTo>
                  <a:pt x="144779" y="137922"/>
                </a:lnTo>
                <a:lnTo>
                  <a:pt x="143128" y="132207"/>
                </a:lnTo>
                <a:lnTo>
                  <a:pt x="138556" y="129540"/>
                </a:lnTo>
                <a:lnTo>
                  <a:pt x="56489" y="83947"/>
                </a:lnTo>
                <a:lnTo>
                  <a:pt x="19557" y="83947"/>
                </a:lnTo>
                <a:lnTo>
                  <a:pt x="19557" y="64897"/>
                </a:lnTo>
                <a:lnTo>
                  <a:pt x="56489" y="64897"/>
                </a:lnTo>
                <a:lnTo>
                  <a:pt x="138556" y="19304"/>
                </a:lnTo>
                <a:lnTo>
                  <a:pt x="143128" y="16637"/>
                </a:lnTo>
                <a:lnTo>
                  <a:pt x="144779" y="10922"/>
                </a:lnTo>
                <a:lnTo>
                  <a:pt x="142239" y="6350"/>
                </a:lnTo>
                <a:lnTo>
                  <a:pt x="139700" y="1650"/>
                </a:lnTo>
                <a:lnTo>
                  <a:pt x="133857" y="0"/>
                </a:lnTo>
                <a:close/>
              </a:path>
              <a:path w="591820" h="149225">
                <a:moveTo>
                  <a:pt x="552094" y="74422"/>
                </a:moveTo>
                <a:lnTo>
                  <a:pt x="452881" y="129540"/>
                </a:lnTo>
                <a:lnTo>
                  <a:pt x="448310" y="132207"/>
                </a:lnTo>
                <a:lnTo>
                  <a:pt x="446659" y="137922"/>
                </a:lnTo>
                <a:lnTo>
                  <a:pt x="449199" y="142494"/>
                </a:lnTo>
                <a:lnTo>
                  <a:pt x="451738" y="147193"/>
                </a:lnTo>
                <a:lnTo>
                  <a:pt x="457453" y="148844"/>
                </a:lnTo>
                <a:lnTo>
                  <a:pt x="462152" y="146304"/>
                </a:lnTo>
                <a:lnTo>
                  <a:pt x="574307" y="83947"/>
                </a:lnTo>
                <a:lnTo>
                  <a:pt x="571753" y="83947"/>
                </a:lnTo>
                <a:lnTo>
                  <a:pt x="571753" y="82804"/>
                </a:lnTo>
                <a:lnTo>
                  <a:pt x="567181" y="82804"/>
                </a:lnTo>
                <a:lnTo>
                  <a:pt x="552094" y="74422"/>
                </a:lnTo>
                <a:close/>
              </a:path>
              <a:path w="591820" h="149225">
                <a:moveTo>
                  <a:pt x="56489" y="64897"/>
                </a:moveTo>
                <a:lnTo>
                  <a:pt x="19557" y="64897"/>
                </a:lnTo>
                <a:lnTo>
                  <a:pt x="19557" y="83947"/>
                </a:lnTo>
                <a:lnTo>
                  <a:pt x="56489" y="83947"/>
                </a:lnTo>
                <a:lnTo>
                  <a:pt x="54432" y="82804"/>
                </a:lnTo>
                <a:lnTo>
                  <a:pt x="24256" y="82804"/>
                </a:lnTo>
                <a:lnTo>
                  <a:pt x="24256" y="66040"/>
                </a:lnTo>
                <a:lnTo>
                  <a:pt x="54432" y="66040"/>
                </a:lnTo>
                <a:lnTo>
                  <a:pt x="56489" y="64897"/>
                </a:lnTo>
                <a:close/>
              </a:path>
              <a:path w="591820" h="149225">
                <a:moveTo>
                  <a:pt x="534949" y="64897"/>
                </a:moveTo>
                <a:lnTo>
                  <a:pt x="56489" y="64897"/>
                </a:lnTo>
                <a:lnTo>
                  <a:pt x="39344" y="74422"/>
                </a:lnTo>
                <a:lnTo>
                  <a:pt x="56489" y="83947"/>
                </a:lnTo>
                <a:lnTo>
                  <a:pt x="534949" y="83947"/>
                </a:lnTo>
                <a:lnTo>
                  <a:pt x="552094" y="74422"/>
                </a:lnTo>
                <a:lnTo>
                  <a:pt x="534949" y="64897"/>
                </a:lnTo>
                <a:close/>
              </a:path>
              <a:path w="591820" h="149225">
                <a:moveTo>
                  <a:pt x="574307" y="64897"/>
                </a:moveTo>
                <a:lnTo>
                  <a:pt x="571753" y="64897"/>
                </a:lnTo>
                <a:lnTo>
                  <a:pt x="571753" y="83947"/>
                </a:lnTo>
                <a:lnTo>
                  <a:pt x="574307" y="83947"/>
                </a:lnTo>
                <a:lnTo>
                  <a:pt x="591438" y="74422"/>
                </a:lnTo>
                <a:lnTo>
                  <a:pt x="574307" y="64897"/>
                </a:lnTo>
                <a:close/>
              </a:path>
              <a:path w="591820" h="149225">
                <a:moveTo>
                  <a:pt x="24256" y="66040"/>
                </a:moveTo>
                <a:lnTo>
                  <a:pt x="24256" y="82804"/>
                </a:lnTo>
                <a:lnTo>
                  <a:pt x="39344" y="74422"/>
                </a:lnTo>
                <a:lnTo>
                  <a:pt x="24256" y="66040"/>
                </a:lnTo>
                <a:close/>
              </a:path>
              <a:path w="591820" h="149225">
                <a:moveTo>
                  <a:pt x="39344" y="74422"/>
                </a:moveTo>
                <a:lnTo>
                  <a:pt x="24256" y="82804"/>
                </a:lnTo>
                <a:lnTo>
                  <a:pt x="54432" y="82804"/>
                </a:lnTo>
                <a:lnTo>
                  <a:pt x="39344" y="74422"/>
                </a:lnTo>
                <a:close/>
              </a:path>
              <a:path w="591820" h="149225">
                <a:moveTo>
                  <a:pt x="567181" y="66040"/>
                </a:moveTo>
                <a:lnTo>
                  <a:pt x="552094" y="74422"/>
                </a:lnTo>
                <a:lnTo>
                  <a:pt x="567181" y="82804"/>
                </a:lnTo>
                <a:lnTo>
                  <a:pt x="567181" y="66040"/>
                </a:lnTo>
                <a:close/>
              </a:path>
              <a:path w="591820" h="149225">
                <a:moveTo>
                  <a:pt x="571753" y="66040"/>
                </a:moveTo>
                <a:lnTo>
                  <a:pt x="567181" y="66040"/>
                </a:lnTo>
                <a:lnTo>
                  <a:pt x="567181" y="82804"/>
                </a:lnTo>
                <a:lnTo>
                  <a:pt x="571753" y="82804"/>
                </a:lnTo>
                <a:lnTo>
                  <a:pt x="571753" y="66040"/>
                </a:lnTo>
                <a:close/>
              </a:path>
              <a:path w="591820" h="149225">
                <a:moveTo>
                  <a:pt x="54432" y="66040"/>
                </a:moveTo>
                <a:lnTo>
                  <a:pt x="24256" y="66040"/>
                </a:lnTo>
                <a:lnTo>
                  <a:pt x="39344" y="74422"/>
                </a:lnTo>
                <a:lnTo>
                  <a:pt x="54432" y="66040"/>
                </a:lnTo>
                <a:close/>
              </a:path>
              <a:path w="591820" h="149225">
                <a:moveTo>
                  <a:pt x="457453" y="0"/>
                </a:moveTo>
                <a:lnTo>
                  <a:pt x="451738" y="1650"/>
                </a:lnTo>
                <a:lnTo>
                  <a:pt x="449199" y="6350"/>
                </a:lnTo>
                <a:lnTo>
                  <a:pt x="446659" y="10922"/>
                </a:lnTo>
                <a:lnTo>
                  <a:pt x="448310" y="16637"/>
                </a:lnTo>
                <a:lnTo>
                  <a:pt x="452881" y="19304"/>
                </a:lnTo>
                <a:lnTo>
                  <a:pt x="552094" y="74422"/>
                </a:lnTo>
                <a:lnTo>
                  <a:pt x="567181" y="66040"/>
                </a:lnTo>
                <a:lnTo>
                  <a:pt x="571753" y="66040"/>
                </a:lnTo>
                <a:lnTo>
                  <a:pt x="571753" y="64897"/>
                </a:lnTo>
                <a:lnTo>
                  <a:pt x="574307" y="64897"/>
                </a:lnTo>
                <a:lnTo>
                  <a:pt x="462152" y="2540"/>
                </a:lnTo>
                <a:lnTo>
                  <a:pt x="457453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41570" y="2899664"/>
            <a:ext cx="928369" cy="149225"/>
          </a:xfrm>
          <a:custGeom>
            <a:avLst/>
            <a:gdLst/>
            <a:ahLst/>
            <a:cxnLst/>
            <a:rect l="l" t="t" r="r" b="b"/>
            <a:pathLst>
              <a:path w="928370" h="149225">
                <a:moveTo>
                  <a:pt x="888644" y="74422"/>
                </a:moveTo>
                <a:lnTo>
                  <a:pt x="789431" y="129539"/>
                </a:lnTo>
                <a:lnTo>
                  <a:pt x="784859" y="132207"/>
                </a:lnTo>
                <a:lnTo>
                  <a:pt x="783208" y="137922"/>
                </a:lnTo>
                <a:lnTo>
                  <a:pt x="785749" y="142494"/>
                </a:lnTo>
                <a:lnTo>
                  <a:pt x="788288" y="147193"/>
                </a:lnTo>
                <a:lnTo>
                  <a:pt x="794130" y="148844"/>
                </a:lnTo>
                <a:lnTo>
                  <a:pt x="910857" y="83947"/>
                </a:lnTo>
                <a:lnTo>
                  <a:pt x="908430" y="83947"/>
                </a:lnTo>
                <a:lnTo>
                  <a:pt x="908430" y="82803"/>
                </a:lnTo>
                <a:lnTo>
                  <a:pt x="903731" y="82803"/>
                </a:lnTo>
                <a:lnTo>
                  <a:pt x="888644" y="74422"/>
                </a:lnTo>
                <a:close/>
              </a:path>
              <a:path w="928370" h="149225">
                <a:moveTo>
                  <a:pt x="871499" y="64897"/>
                </a:moveTo>
                <a:lnTo>
                  <a:pt x="0" y="64897"/>
                </a:lnTo>
                <a:lnTo>
                  <a:pt x="0" y="83947"/>
                </a:lnTo>
                <a:lnTo>
                  <a:pt x="871499" y="83947"/>
                </a:lnTo>
                <a:lnTo>
                  <a:pt x="888644" y="74422"/>
                </a:lnTo>
                <a:lnTo>
                  <a:pt x="871499" y="64897"/>
                </a:lnTo>
                <a:close/>
              </a:path>
              <a:path w="928370" h="149225">
                <a:moveTo>
                  <a:pt x="910857" y="64897"/>
                </a:moveTo>
                <a:lnTo>
                  <a:pt x="908430" y="64897"/>
                </a:lnTo>
                <a:lnTo>
                  <a:pt x="908430" y="83947"/>
                </a:lnTo>
                <a:lnTo>
                  <a:pt x="910857" y="83947"/>
                </a:lnTo>
                <a:lnTo>
                  <a:pt x="927988" y="74422"/>
                </a:lnTo>
                <a:lnTo>
                  <a:pt x="910857" y="64897"/>
                </a:lnTo>
                <a:close/>
              </a:path>
              <a:path w="928370" h="149225">
                <a:moveTo>
                  <a:pt x="903731" y="66039"/>
                </a:moveTo>
                <a:lnTo>
                  <a:pt x="888644" y="74422"/>
                </a:lnTo>
                <a:lnTo>
                  <a:pt x="903731" y="82803"/>
                </a:lnTo>
                <a:lnTo>
                  <a:pt x="903731" y="66039"/>
                </a:lnTo>
                <a:close/>
              </a:path>
              <a:path w="928370" h="149225">
                <a:moveTo>
                  <a:pt x="908430" y="66039"/>
                </a:moveTo>
                <a:lnTo>
                  <a:pt x="903731" y="66039"/>
                </a:lnTo>
                <a:lnTo>
                  <a:pt x="903731" y="82803"/>
                </a:lnTo>
                <a:lnTo>
                  <a:pt x="908430" y="82803"/>
                </a:lnTo>
                <a:lnTo>
                  <a:pt x="908430" y="66039"/>
                </a:lnTo>
                <a:close/>
              </a:path>
              <a:path w="928370" h="149225">
                <a:moveTo>
                  <a:pt x="794130" y="0"/>
                </a:moveTo>
                <a:lnTo>
                  <a:pt x="788288" y="1650"/>
                </a:lnTo>
                <a:lnTo>
                  <a:pt x="785749" y="6350"/>
                </a:lnTo>
                <a:lnTo>
                  <a:pt x="783208" y="10922"/>
                </a:lnTo>
                <a:lnTo>
                  <a:pt x="784859" y="16637"/>
                </a:lnTo>
                <a:lnTo>
                  <a:pt x="789431" y="19303"/>
                </a:lnTo>
                <a:lnTo>
                  <a:pt x="888644" y="74422"/>
                </a:lnTo>
                <a:lnTo>
                  <a:pt x="903731" y="66039"/>
                </a:lnTo>
                <a:lnTo>
                  <a:pt x="908430" y="66039"/>
                </a:lnTo>
                <a:lnTo>
                  <a:pt x="908430" y="64897"/>
                </a:lnTo>
                <a:lnTo>
                  <a:pt x="910857" y="64897"/>
                </a:lnTo>
                <a:lnTo>
                  <a:pt x="7941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7143" y="2590800"/>
            <a:ext cx="687324" cy="6858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356729" y="1825751"/>
            <a:ext cx="3223260" cy="1841500"/>
            <a:chOff x="7356729" y="1825751"/>
            <a:chExt cx="3223260" cy="1841500"/>
          </a:xfrm>
        </p:grpSpPr>
        <p:sp>
          <p:nvSpPr>
            <p:cNvPr id="10" name="object 10"/>
            <p:cNvSpPr/>
            <p:nvPr/>
          </p:nvSpPr>
          <p:spPr>
            <a:xfrm>
              <a:off x="7366254" y="2951225"/>
              <a:ext cx="652780" cy="0"/>
            </a:xfrm>
            <a:custGeom>
              <a:avLst/>
              <a:gdLst/>
              <a:ahLst/>
              <a:cxnLst/>
              <a:rect l="l" t="t" r="r" b="b"/>
              <a:pathLst>
                <a:path w="652779" h="0">
                  <a:moveTo>
                    <a:pt x="0" y="0"/>
                  </a:moveTo>
                  <a:lnTo>
                    <a:pt x="652399" y="0"/>
                  </a:lnTo>
                </a:path>
              </a:pathLst>
            </a:custGeom>
            <a:ln w="19050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18526" y="2878200"/>
              <a:ext cx="2561590" cy="149225"/>
            </a:xfrm>
            <a:custGeom>
              <a:avLst/>
              <a:gdLst/>
              <a:ahLst/>
              <a:cxnLst/>
              <a:rect l="l" t="t" r="r" b="b"/>
              <a:pathLst>
                <a:path w="2561590" h="149225">
                  <a:moveTo>
                    <a:pt x="2427478" y="0"/>
                  </a:moveTo>
                  <a:lnTo>
                    <a:pt x="2421635" y="1650"/>
                  </a:lnTo>
                  <a:lnTo>
                    <a:pt x="2419096" y="6350"/>
                  </a:lnTo>
                  <a:lnTo>
                    <a:pt x="2416555" y="10922"/>
                  </a:lnTo>
                  <a:lnTo>
                    <a:pt x="2418206" y="16637"/>
                  </a:lnTo>
                  <a:lnTo>
                    <a:pt x="2422779" y="19303"/>
                  </a:lnTo>
                  <a:lnTo>
                    <a:pt x="2505035" y="65001"/>
                  </a:lnTo>
                  <a:lnTo>
                    <a:pt x="2541778" y="65024"/>
                  </a:lnTo>
                  <a:lnTo>
                    <a:pt x="2541778" y="84074"/>
                  </a:lnTo>
                  <a:lnTo>
                    <a:pt x="2504784" y="84074"/>
                  </a:lnTo>
                  <a:lnTo>
                    <a:pt x="2418206" y="132079"/>
                  </a:lnTo>
                  <a:lnTo>
                    <a:pt x="2416555" y="137922"/>
                  </a:lnTo>
                  <a:lnTo>
                    <a:pt x="2419096" y="142494"/>
                  </a:lnTo>
                  <a:lnTo>
                    <a:pt x="2421635" y="147193"/>
                  </a:lnTo>
                  <a:lnTo>
                    <a:pt x="2427351" y="148844"/>
                  </a:lnTo>
                  <a:lnTo>
                    <a:pt x="2432050" y="146303"/>
                  </a:lnTo>
                  <a:lnTo>
                    <a:pt x="2544174" y="84074"/>
                  </a:lnTo>
                  <a:lnTo>
                    <a:pt x="2541778" y="84074"/>
                  </a:lnTo>
                  <a:lnTo>
                    <a:pt x="2544214" y="84051"/>
                  </a:lnTo>
                  <a:lnTo>
                    <a:pt x="2561335" y="74549"/>
                  </a:lnTo>
                  <a:lnTo>
                    <a:pt x="2427478" y="0"/>
                  </a:lnTo>
                  <a:close/>
                </a:path>
                <a:path w="2561590" h="149225">
                  <a:moveTo>
                    <a:pt x="2522091" y="74477"/>
                  </a:moveTo>
                  <a:lnTo>
                    <a:pt x="2504824" y="84051"/>
                  </a:lnTo>
                  <a:lnTo>
                    <a:pt x="2541778" y="84074"/>
                  </a:lnTo>
                  <a:lnTo>
                    <a:pt x="2541778" y="82803"/>
                  </a:lnTo>
                  <a:lnTo>
                    <a:pt x="2537079" y="82803"/>
                  </a:lnTo>
                  <a:lnTo>
                    <a:pt x="2522091" y="74477"/>
                  </a:lnTo>
                  <a:close/>
                </a:path>
                <a:path w="2561590" h="149225">
                  <a:moveTo>
                    <a:pt x="0" y="63500"/>
                  </a:moveTo>
                  <a:lnTo>
                    <a:pt x="0" y="82550"/>
                  </a:lnTo>
                  <a:lnTo>
                    <a:pt x="2504824" y="84051"/>
                  </a:lnTo>
                  <a:lnTo>
                    <a:pt x="2522091" y="74477"/>
                  </a:lnTo>
                  <a:lnTo>
                    <a:pt x="2505035" y="65001"/>
                  </a:lnTo>
                  <a:lnTo>
                    <a:pt x="0" y="63500"/>
                  </a:lnTo>
                  <a:close/>
                </a:path>
                <a:path w="2561590" h="149225">
                  <a:moveTo>
                    <a:pt x="2537079" y="66166"/>
                  </a:moveTo>
                  <a:lnTo>
                    <a:pt x="2522091" y="74477"/>
                  </a:lnTo>
                  <a:lnTo>
                    <a:pt x="2537079" y="82803"/>
                  </a:lnTo>
                  <a:lnTo>
                    <a:pt x="2537079" y="66166"/>
                  </a:lnTo>
                  <a:close/>
                </a:path>
                <a:path w="2561590" h="149225">
                  <a:moveTo>
                    <a:pt x="2541778" y="66166"/>
                  </a:moveTo>
                  <a:lnTo>
                    <a:pt x="2537079" y="66166"/>
                  </a:lnTo>
                  <a:lnTo>
                    <a:pt x="2537079" y="82803"/>
                  </a:lnTo>
                  <a:lnTo>
                    <a:pt x="2541778" y="82803"/>
                  </a:lnTo>
                  <a:lnTo>
                    <a:pt x="2541778" y="66166"/>
                  </a:lnTo>
                  <a:close/>
                </a:path>
                <a:path w="2561590" h="149225">
                  <a:moveTo>
                    <a:pt x="2505035" y="65001"/>
                  </a:moveTo>
                  <a:lnTo>
                    <a:pt x="2522091" y="74477"/>
                  </a:lnTo>
                  <a:lnTo>
                    <a:pt x="2537079" y="66166"/>
                  </a:lnTo>
                  <a:lnTo>
                    <a:pt x="2541778" y="66166"/>
                  </a:lnTo>
                  <a:lnTo>
                    <a:pt x="2541778" y="65024"/>
                  </a:lnTo>
                  <a:lnTo>
                    <a:pt x="2505035" y="65001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18526" y="2250185"/>
              <a:ext cx="8255" cy="1153795"/>
            </a:xfrm>
            <a:custGeom>
              <a:avLst/>
              <a:gdLst/>
              <a:ahLst/>
              <a:cxnLst/>
              <a:rect l="l" t="t" r="r" b="b"/>
              <a:pathLst>
                <a:path w="8254" h="1153795">
                  <a:moveTo>
                    <a:pt x="0" y="0"/>
                  </a:moveTo>
                  <a:lnTo>
                    <a:pt x="7747" y="1153794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4524" y="1825751"/>
              <a:ext cx="592835" cy="5928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0432" y="3073907"/>
              <a:ext cx="592835" cy="59283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57497" y="3422091"/>
            <a:ext cx="11156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tran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fer</a:t>
            </a:r>
            <a:endParaRPr sz="1600">
              <a:latin typeface="Trebuchet MS"/>
              <a:cs typeface="Trebuchet MS"/>
            </a:endParaRPr>
          </a:p>
          <a:p>
            <a:pPr algn="ctr" marR="635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38638" y="3349498"/>
            <a:ext cx="11468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loudWa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40660" y="3013329"/>
            <a:ext cx="679450" cy="635000"/>
            <a:chOff x="2240660" y="3013329"/>
            <a:chExt cx="679450" cy="6350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6192" y="3013329"/>
              <a:ext cx="217169" cy="21717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50185" y="3220974"/>
              <a:ext cx="329565" cy="277495"/>
            </a:xfrm>
            <a:custGeom>
              <a:avLst/>
              <a:gdLst/>
              <a:ahLst/>
              <a:cxnLst/>
              <a:rect l="l" t="t" r="r" b="b"/>
              <a:pathLst>
                <a:path w="329564" h="277495">
                  <a:moveTo>
                    <a:pt x="164591" y="0"/>
                  </a:moveTo>
                  <a:lnTo>
                    <a:pt x="100191" y="21675"/>
                  </a:lnTo>
                  <a:lnTo>
                    <a:pt x="47910" y="80914"/>
                  </a:lnTo>
                  <a:lnTo>
                    <a:pt x="27900" y="121908"/>
                  </a:lnTo>
                  <a:lnTo>
                    <a:pt x="12823" y="169038"/>
                  </a:lnTo>
                  <a:lnTo>
                    <a:pt x="3311" y="221220"/>
                  </a:lnTo>
                  <a:lnTo>
                    <a:pt x="0" y="277367"/>
                  </a:lnTo>
                  <a:lnTo>
                    <a:pt x="329183" y="277367"/>
                  </a:lnTo>
                  <a:lnTo>
                    <a:pt x="325778" y="221220"/>
                  </a:lnTo>
                  <a:lnTo>
                    <a:pt x="316039" y="169038"/>
                  </a:lnTo>
                  <a:lnTo>
                    <a:pt x="300680" y="121908"/>
                  </a:lnTo>
                  <a:lnTo>
                    <a:pt x="280415" y="80914"/>
                  </a:lnTo>
                  <a:lnTo>
                    <a:pt x="255960" y="47142"/>
                  </a:lnTo>
                  <a:lnTo>
                    <a:pt x="197334" y="5599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250185" y="3220974"/>
              <a:ext cx="329565" cy="277495"/>
            </a:xfrm>
            <a:custGeom>
              <a:avLst/>
              <a:gdLst/>
              <a:ahLst/>
              <a:cxnLst/>
              <a:rect l="l" t="t" r="r" b="b"/>
              <a:pathLst>
                <a:path w="329564" h="277495">
                  <a:moveTo>
                    <a:pt x="0" y="277367"/>
                  </a:moveTo>
                  <a:lnTo>
                    <a:pt x="3311" y="221220"/>
                  </a:lnTo>
                  <a:lnTo>
                    <a:pt x="12823" y="169038"/>
                  </a:lnTo>
                  <a:lnTo>
                    <a:pt x="27900" y="121908"/>
                  </a:lnTo>
                  <a:lnTo>
                    <a:pt x="47910" y="80914"/>
                  </a:lnTo>
                  <a:lnTo>
                    <a:pt x="72218" y="47142"/>
                  </a:lnTo>
                  <a:lnTo>
                    <a:pt x="131193" y="5599"/>
                  </a:lnTo>
                  <a:lnTo>
                    <a:pt x="164591" y="0"/>
                  </a:lnTo>
                  <a:lnTo>
                    <a:pt x="197334" y="5599"/>
                  </a:lnTo>
                  <a:lnTo>
                    <a:pt x="255960" y="47142"/>
                  </a:lnTo>
                  <a:lnTo>
                    <a:pt x="280415" y="80914"/>
                  </a:lnTo>
                  <a:lnTo>
                    <a:pt x="300680" y="121908"/>
                  </a:lnTo>
                  <a:lnTo>
                    <a:pt x="316039" y="169038"/>
                  </a:lnTo>
                  <a:lnTo>
                    <a:pt x="325778" y="221220"/>
                  </a:lnTo>
                  <a:lnTo>
                    <a:pt x="329183" y="277367"/>
                  </a:lnTo>
                  <a:lnTo>
                    <a:pt x="0" y="2773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6900" y="3013329"/>
              <a:ext cx="217169" cy="21717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80893" y="3220974"/>
              <a:ext cx="329565" cy="277495"/>
            </a:xfrm>
            <a:custGeom>
              <a:avLst/>
              <a:gdLst/>
              <a:ahLst/>
              <a:cxnLst/>
              <a:rect l="l" t="t" r="r" b="b"/>
              <a:pathLst>
                <a:path w="329564" h="277495">
                  <a:moveTo>
                    <a:pt x="164592" y="0"/>
                  </a:moveTo>
                  <a:lnTo>
                    <a:pt x="100191" y="21675"/>
                  </a:lnTo>
                  <a:lnTo>
                    <a:pt x="47910" y="80914"/>
                  </a:lnTo>
                  <a:lnTo>
                    <a:pt x="27900" y="121908"/>
                  </a:lnTo>
                  <a:lnTo>
                    <a:pt x="12823" y="169038"/>
                  </a:lnTo>
                  <a:lnTo>
                    <a:pt x="3311" y="221220"/>
                  </a:lnTo>
                  <a:lnTo>
                    <a:pt x="0" y="277367"/>
                  </a:lnTo>
                  <a:lnTo>
                    <a:pt x="329183" y="277367"/>
                  </a:lnTo>
                  <a:lnTo>
                    <a:pt x="325778" y="221220"/>
                  </a:lnTo>
                  <a:lnTo>
                    <a:pt x="316039" y="169038"/>
                  </a:lnTo>
                  <a:lnTo>
                    <a:pt x="300680" y="121908"/>
                  </a:lnTo>
                  <a:lnTo>
                    <a:pt x="280416" y="80914"/>
                  </a:lnTo>
                  <a:lnTo>
                    <a:pt x="255960" y="47142"/>
                  </a:lnTo>
                  <a:lnTo>
                    <a:pt x="197334" y="559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80893" y="3220974"/>
              <a:ext cx="329565" cy="277495"/>
            </a:xfrm>
            <a:custGeom>
              <a:avLst/>
              <a:gdLst/>
              <a:ahLst/>
              <a:cxnLst/>
              <a:rect l="l" t="t" r="r" b="b"/>
              <a:pathLst>
                <a:path w="329564" h="277495">
                  <a:moveTo>
                    <a:pt x="0" y="277367"/>
                  </a:moveTo>
                  <a:lnTo>
                    <a:pt x="3311" y="221220"/>
                  </a:lnTo>
                  <a:lnTo>
                    <a:pt x="12823" y="169038"/>
                  </a:lnTo>
                  <a:lnTo>
                    <a:pt x="27900" y="121908"/>
                  </a:lnTo>
                  <a:lnTo>
                    <a:pt x="47910" y="80914"/>
                  </a:lnTo>
                  <a:lnTo>
                    <a:pt x="72218" y="47142"/>
                  </a:lnTo>
                  <a:lnTo>
                    <a:pt x="131193" y="5599"/>
                  </a:lnTo>
                  <a:lnTo>
                    <a:pt x="164592" y="0"/>
                  </a:lnTo>
                  <a:lnTo>
                    <a:pt x="197334" y="5599"/>
                  </a:lnTo>
                  <a:lnTo>
                    <a:pt x="255960" y="47142"/>
                  </a:lnTo>
                  <a:lnTo>
                    <a:pt x="280416" y="80914"/>
                  </a:lnTo>
                  <a:lnTo>
                    <a:pt x="300680" y="121908"/>
                  </a:lnTo>
                  <a:lnTo>
                    <a:pt x="316039" y="169038"/>
                  </a:lnTo>
                  <a:lnTo>
                    <a:pt x="325778" y="221220"/>
                  </a:lnTo>
                  <a:lnTo>
                    <a:pt x="329183" y="277367"/>
                  </a:lnTo>
                  <a:lnTo>
                    <a:pt x="0" y="2773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4401" y="3031998"/>
              <a:ext cx="252984" cy="2529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454401" y="3031998"/>
              <a:ext cx="253365" cy="253365"/>
            </a:xfrm>
            <a:custGeom>
              <a:avLst/>
              <a:gdLst/>
              <a:ahLst/>
              <a:cxnLst/>
              <a:rect l="l" t="t" r="r" b="b"/>
              <a:pathLst>
                <a:path w="253364" h="253364">
                  <a:moveTo>
                    <a:pt x="0" y="126491"/>
                  </a:moveTo>
                  <a:lnTo>
                    <a:pt x="9941" y="77259"/>
                  </a:lnTo>
                  <a:lnTo>
                    <a:pt x="37052" y="37052"/>
                  </a:lnTo>
                  <a:lnTo>
                    <a:pt x="77259" y="9941"/>
                  </a:lnTo>
                  <a:lnTo>
                    <a:pt x="126492" y="0"/>
                  </a:lnTo>
                  <a:lnTo>
                    <a:pt x="175724" y="9941"/>
                  </a:lnTo>
                  <a:lnTo>
                    <a:pt x="215931" y="37052"/>
                  </a:lnTo>
                  <a:lnTo>
                    <a:pt x="243042" y="77259"/>
                  </a:lnTo>
                  <a:lnTo>
                    <a:pt x="252984" y="126491"/>
                  </a:lnTo>
                  <a:lnTo>
                    <a:pt x="243042" y="175724"/>
                  </a:lnTo>
                  <a:lnTo>
                    <a:pt x="215931" y="215931"/>
                  </a:lnTo>
                  <a:lnTo>
                    <a:pt x="175724" y="243042"/>
                  </a:lnTo>
                  <a:lnTo>
                    <a:pt x="126492" y="252984"/>
                  </a:lnTo>
                  <a:lnTo>
                    <a:pt x="77259" y="243042"/>
                  </a:lnTo>
                  <a:lnTo>
                    <a:pt x="37052" y="215931"/>
                  </a:lnTo>
                  <a:lnTo>
                    <a:pt x="9941" y="175724"/>
                  </a:lnTo>
                  <a:lnTo>
                    <a:pt x="0" y="12649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70581" y="3284982"/>
              <a:ext cx="419100" cy="353695"/>
            </a:xfrm>
            <a:custGeom>
              <a:avLst/>
              <a:gdLst/>
              <a:ahLst/>
              <a:cxnLst/>
              <a:rect l="l" t="t" r="r" b="b"/>
              <a:pathLst>
                <a:path w="419100" h="353695">
                  <a:moveTo>
                    <a:pt x="209550" y="0"/>
                  </a:moveTo>
                  <a:lnTo>
                    <a:pt x="142939" y="17910"/>
                  </a:lnTo>
                  <a:lnTo>
                    <a:pt x="85368" y="67872"/>
                  </a:lnTo>
                  <a:lnTo>
                    <a:pt x="61007" y="103108"/>
                  </a:lnTo>
                  <a:lnTo>
                    <a:pt x="40148" y="144237"/>
                  </a:lnTo>
                  <a:lnTo>
                    <a:pt x="23204" y="190554"/>
                  </a:lnTo>
                  <a:lnTo>
                    <a:pt x="10588" y="241352"/>
                  </a:lnTo>
                  <a:lnTo>
                    <a:pt x="2716" y="295926"/>
                  </a:lnTo>
                  <a:lnTo>
                    <a:pt x="0" y="353567"/>
                  </a:lnTo>
                  <a:lnTo>
                    <a:pt x="419100" y="353567"/>
                  </a:lnTo>
                  <a:lnTo>
                    <a:pt x="416304" y="295926"/>
                  </a:lnTo>
                  <a:lnTo>
                    <a:pt x="408230" y="241352"/>
                  </a:lnTo>
                  <a:lnTo>
                    <a:pt x="395343" y="190554"/>
                  </a:lnTo>
                  <a:lnTo>
                    <a:pt x="378110" y="144237"/>
                  </a:lnTo>
                  <a:lnTo>
                    <a:pt x="356997" y="103108"/>
                  </a:lnTo>
                  <a:lnTo>
                    <a:pt x="332469" y="67872"/>
                  </a:lnTo>
                  <a:lnTo>
                    <a:pt x="304995" y="39238"/>
                  </a:lnTo>
                  <a:lnTo>
                    <a:pt x="243068" y="4595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2521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370581" y="3284982"/>
              <a:ext cx="419100" cy="353695"/>
            </a:xfrm>
            <a:custGeom>
              <a:avLst/>
              <a:gdLst/>
              <a:ahLst/>
              <a:cxnLst/>
              <a:rect l="l" t="t" r="r" b="b"/>
              <a:pathLst>
                <a:path w="419100" h="353695">
                  <a:moveTo>
                    <a:pt x="0" y="353567"/>
                  </a:moveTo>
                  <a:lnTo>
                    <a:pt x="2716" y="295926"/>
                  </a:lnTo>
                  <a:lnTo>
                    <a:pt x="10588" y="241352"/>
                  </a:lnTo>
                  <a:lnTo>
                    <a:pt x="23204" y="190554"/>
                  </a:lnTo>
                  <a:lnTo>
                    <a:pt x="40148" y="144237"/>
                  </a:lnTo>
                  <a:lnTo>
                    <a:pt x="61007" y="103108"/>
                  </a:lnTo>
                  <a:lnTo>
                    <a:pt x="85368" y="67872"/>
                  </a:lnTo>
                  <a:lnTo>
                    <a:pt x="112816" y="39238"/>
                  </a:lnTo>
                  <a:lnTo>
                    <a:pt x="175321" y="4595"/>
                  </a:lnTo>
                  <a:lnTo>
                    <a:pt x="209550" y="0"/>
                  </a:lnTo>
                  <a:lnTo>
                    <a:pt x="243068" y="4595"/>
                  </a:lnTo>
                  <a:lnTo>
                    <a:pt x="304995" y="39238"/>
                  </a:lnTo>
                  <a:lnTo>
                    <a:pt x="332469" y="67872"/>
                  </a:lnTo>
                  <a:lnTo>
                    <a:pt x="356997" y="103108"/>
                  </a:lnTo>
                  <a:lnTo>
                    <a:pt x="378110" y="144237"/>
                  </a:lnTo>
                  <a:lnTo>
                    <a:pt x="395343" y="190554"/>
                  </a:lnTo>
                  <a:lnTo>
                    <a:pt x="408230" y="241352"/>
                  </a:lnTo>
                  <a:lnTo>
                    <a:pt x="416304" y="295926"/>
                  </a:lnTo>
                  <a:lnTo>
                    <a:pt x="419100" y="353567"/>
                  </a:lnTo>
                  <a:lnTo>
                    <a:pt x="0" y="3535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702177" y="1984629"/>
            <a:ext cx="3591560" cy="2392045"/>
            <a:chOff x="3702177" y="1984629"/>
            <a:chExt cx="3591560" cy="239204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3124" y="2459736"/>
              <a:ext cx="451103" cy="4541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78652" y="2508504"/>
              <a:ext cx="912876" cy="9128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11702" y="1994154"/>
              <a:ext cx="3572510" cy="2372995"/>
            </a:xfrm>
            <a:custGeom>
              <a:avLst/>
              <a:gdLst/>
              <a:ahLst/>
              <a:cxnLst/>
              <a:rect l="l" t="t" r="r" b="b"/>
              <a:pathLst>
                <a:path w="3572509" h="2372995">
                  <a:moveTo>
                    <a:pt x="0" y="2372868"/>
                  </a:moveTo>
                  <a:lnTo>
                    <a:pt x="3572255" y="2372868"/>
                  </a:lnTo>
                  <a:lnTo>
                    <a:pt x="3572255" y="0"/>
                  </a:lnTo>
                  <a:lnTo>
                    <a:pt x="0" y="0"/>
                  </a:lnTo>
                  <a:lnTo>
                    <a:pt x="0" y="2372868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440928" y="3704971"/>
            <a:ext cx="129349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Elastic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File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(Amazon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EFS)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29955" y="2447620"/>
            <a:ext cx="1064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4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26146" y="2207259"/>
            <a:ext cx="481330" cy="1221105"/>
          </a:xfrm>
          <a:custGeom>
            <a:avLst/>
            <a:gdLst/>
            <a:ahLst/>
            <a:cxnLst/>
            <a:rect l="l" t="t" r="r" b="b"/>
            <a:pathLst>
              <a:path w="481329" h="1221104">
                <a:moveTo>
                  <a:pt x="481330" y="1178306"/>
                </a:moveTo>
                <a:lnTo>
                  <a:pt x="395605" y="1135380"/>
                </a:lnTo>
                <a:lnTo>
                  <a:pt x="395605" y="1164082"/>
                </a:lnTo>
                <a:lnTo>
                  <a:pt x="0" y="1163955"/>
                </a:lnTo>
                <a:lnTo>
                  <a:pt x="0" y="1192530"/>
                </a:lnTo>
                <a:lnTo>
                  <a:pt x="395605" y="1192657"/>
                </a:lnTo>
                <a:lnTo>
                  <a:pt x="395605" y="1221105"/>
                </a:lnTo>
                <a:lnTo>
                  <a:pt x="452577" y="1192657"/>
                </a:lnTo>
                <a:lnTo>
                  <a:pt x="481330" y="1178306"/>
                </a:lnTo>
                <a:close/>
              </a:path>
              <a:path w="481329" h="1221104">
                <a:moveTo>
                  <a:pt x="481330" y="42926"/>
                </a:moveTo>
                <a:lnTo>
                  <a:pt x="452666" y="28575"/>
                </a:lnTo>
                <a:lnTo>
                  <a:pt x="395605" y="0"/>
                </a:lnTo>
                <a:lnTo>
                  <a:pt x="395605" y="28575"/>
                </a:lnTo>
                <a:lnTo>
                  <a:pt x="0" y="28575"/>
                </a:lnTo>
                <a:lnTo>
                  <a:pt x="0" y="57150"/>
                </a:lnTo>
                <a:lnTo>
                  <a:pt x="395605" y="57150"/>
                </a:lnTo>
                <a:lnTo>
                  <a:pt x="395605" y="85725"/>
                </a:lnTo>
                <a:lnTo>
                  <a:pt x="452831" y="57150"/>
                </a:lnTo>
                <a:lnTo>
                  <a:pt x="481330" y="429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272021" y="5078272"/>
            <a:ext cx="5180330" cy="9867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Triggered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completed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uploads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Exception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handler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catch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erroneous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Metrics/logs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consolidated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CloudWatch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auditing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509727" y="5078272"/>
            <a:ext cx="5455285" cy="9867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Console/API/Amazon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CloudFormation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defining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Copy/tag/delete</a:t>
            </a:r>
            <a:endParaRPr sz="1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option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Lambda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invocation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85035" y="4733925"/>
            <a:ext cx="8903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1985" algn="l"/>
                <a:tab pos="8890000" algn="l"/>
              </a:tabLst>
            </a:pPr>
            <a:r>
              <a:rPr dirty="0" u="sng" sz="18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u="sng" sz="1800" spc="4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Supported</a:t>
            </a:r>
            <a:r>
              <a:rPr dirty="0" u="sng" sz="1800" spc="-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features	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2634" y="2059381"/>
            <a:ext cx="168846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Tran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fer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ily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9377" y="1975866"/>
            <a:ext cx="1889760" cy="2374900"/>
          </a:xfrm>
          <a:prstGeom prst="rect">
            <a:avLst/>
          </a:prstGeom>
          <a:ln w="19050">
            <a:solidFill>
              <a:srgbClr val="D7B83D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3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SFTP,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FTPS,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FTP</a:t>
            </a:r>
            <a:endParaRPr sz="14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rebuchet MS"/>
              <a:cs typeface="Trebuchet MS"/>
            </a:endParaRPr>
          </a:p>
          <a:p>
            <a:pPr marL="76200" marR="857250">
              <a:lnSpc>
                <a:spcPct val="137700"/>
              </a:lnSpc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Filezilla </a:t>
            </a:r>
            <a:r>
              <a:rPr dirty="0" sz="13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Tech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0">
                <a:solidFill>
                  <a:srgbClr val="FFFFFF"/>
                </a:solidFill>
                <a:latin typeface="Trebuchet MS"/>
                <a:cs typeface="Trebuchet MS"/>
              </a:rPr>
              <a:t>Me  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Cyberduck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72783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Builders’</a:t>
            </a:r>
            <a:r>
              <a:rPr dirty="0" spc="-200"/>
              <a:t> </a:t>
            </a:r>
            <a:r>
              <a:rPr dirty="0" spc="35"/>
              <a:t>session</a:t>
            </a:r>
            <a:r>
              <a:rPr dirty="0" spc="-200"/>
              <a:t> </a:t>
            </a:r>
            <a:r>
              <a:rPr dirty="0" spc="-15"/>
              <a:t>use</a:t>
            </a:r>
            <a:r>
              <a:rPr dirty="0" spc="-195"/>
              <a:t> </a:t>
            </a:r>
            <a:r>
              <a:rPr dirty="0" spc="-55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927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9"/>
              <a:t>AWS</a:t>
            </a:r>
            <a:r>
              <a:rPr dirty="0" sz="4000" spc="-165"/>
              <a:t> </a:t>
            </a:r>
            <a:r>
              <a:rPr dirty="0" sz="4000" spc="-20"/>
              <a:t>Transfer</a:t>
            </a:r>
            <a:r>
              <a:rPr dirty="0" sz="4000" spc="-130"/>
              <a:t> </a:t>
            </a:r>
            <a:r>
              <a:rPr dirty="0" sz="4000" spc="35"/>
              <a:t>Family</a:t>
            </a:r>
            <a:r>
              <a:rPr dirty="0" sz="4000" spc="-145"/>
              <a:t> </a:t>
            </a:r>
            <a:r>
              <a:rPr dirty="0" sz="4000" spc="50"/>
              <a:t>data</a:t>
            </a:r>
            <a:r>
              <a:rPr dirty="0" sz="4000" spc="-160"/>
              <a:t> </a:t>
            </a:r>
            <a:r>
              <a:rPr dirty="0" sz="4000" spc="20"/>
              <a:t>product</a:t>
            </a:r>
            <a:r>
              <a:rPr dirty="0" sz="4000" spc="-160"/>
              <a:t> </a:t>
            </a:r>
            <a:r>
              <a:rPr dirty="0" sz="4000" spc="30"/>
              <a:t>personas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1461516"/>
            <a:ext cx="777240" cy="777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967" y="1456944"/>
            <a:ext cx="777239" cy="7772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5868" y="1456944"/>
            <a:ext cx="777240" cy="7787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34243" y="1456944"/>
            <a:ext cx="777240" cy="777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23144" y="2414142"/>
            <a:ext cx="1929764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30">
                <a:solidFill>
                  <a:srgbClr val="EFEFEF"/>
                </a:solidFill>
                <a:latin typeface="Trebuchet MS"/>
                <a:cs typeface="Trebuchet MS"/>
              </a:rPr>
              <a:t>Saanvi</a:t>
            </a:r>
            <a:r>
              <a:rPr dirty="0" sz="1500" spc="-9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95">
                <a:solidFill>
                  <a:srgbClr val="EFEFEF"/>
                </a:solidFill>
                <a:latin typeface="Trebuchet MS"/>
                <a:cs typeface="Trebuchet MS"/>
              </a:rPr>
              <a:t>–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EFEFEF"/>
                </a:solidFill>
                <a:latin typeface="Trebuchet MS"/>
                <a:cs typeface="Trebuchet MS"/>
              </a:rPr>
              <a:t>data</a:t>
            </a:r>
            <a:r>
              <a:rPr dirty="0" sz="1500" spc="-9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scientist </a:t>
            </a:r>
            <a:r>
              <a:rPr dirty="0" sz="1500" spc="-44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(data</a:t>
            </a:r>
            <a:r>
              <a:rPr dirty="0" sz="1500" spc="-9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EFEFEF"/>
                </a:solidFill>
                <a:latin typeface="Trebuchet MS"/>
                <a:cs typeface="Trebuchet MS"/>
              </a:rPr>
              <a:t>consumer)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9204" y="2414142"/>
            <a:ext cx="195897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55">
                <a:solidFill>
                  <a:srgbClr val="EFEFEF"/>
                </a:solidFill>
                <a:latin typeface="Trebuchet MS"/>
                <a:cs typeface="Trebuchet MS"/>
              </a:rPr>
              <a:t>Zhang</a:t>
            </a:r>
            <a:r>
              <a:rPr dirty="0" sz="1500" spc="-7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95">
                <a:solidFill>
                  <a:srgbClr val="EFEFEF"/>
                </a:solidFill>
                <a:latin typeface="Trebuchet MS"/>
                <a:cs typeface="Trebuchet MS"/>
              </a:rPr>
              <a:t>–</a:t>
            </a:r>
            <a:r>
              <a:rPr dirty="0" sz="1500" spc="-9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EFEFEF"/>
                </a:solidFill>
                <a:latin typeface="Trebuchet MS"/>
                <a:cs typeface="Trebuchet MS"/>
              </a:rPr>
              <a:t>data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EFEFEF"/>
                </a:solidFill>
                <a:latin typeface="Trebuchet MS"/>
                <a:cs typeface="Trebuchet MS"/>
              </a:rPr>
              <a:t>engineer </a:t>
            </a:r>
            <a:r>
              <a:rPr dirty="0" sz="1500" spc="-44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(data</a:t>
            </a:r>
            <a:r>
              <a:rPr dirty="0" sz="1500" spc="-10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EFEFEF"/>
                </a:solidFill>
                <a:latin typeface="Trebuchet MS"/>
                <a:cs typeface="Trebuchet MS"/>
              </a:rPr>
              <a:t>product</a:t>
            </a:r>
            <a:r>
              <a:rPr dirty="0" sz="1500" spc="-9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EFEFEF"/>
                </a:solidFill>
                <a:latin typeface="Trebuchet MS"/>
                <a:cs typeface="Trebuchet MS"/>
              </a:rPr>
              <a:t>owner)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6735" y="2414142"/>
            <a:ext cx="189928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40">
                <a:solidFill>
                  <a:srgbClr val="EFEFEF"/>
                </a:solidFill>
                <a:latin typeface="Trebuchet MS"/>
                <a:cs typeface="Trebuchet MS"/>
              </a:rPr>
              <a:t>Mateo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95">
                <a:solidFill>
                  <a:srgbClr val="EFEFEF"/>
                </a:solidFill>
                <a:latin typeface="Trebuchet MS"/>
                <a:cs typeface="Trebuchet MS"/>
              </a:rPr>
              <a:t>–</a:t>
            </a:r>
            <a:r>
              <a:rPr dirty="0" sz="1500" spc="-8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IT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EFEFEF"/>
                </a:solidFill>
                <a:latin typeface="Trebuchet MS"/>
                <a:cs typeface="Trebuchet MS"/>
              </a:rPr>
              <a:t>operations </a:t>
            </a:r>
            <a:r>
              <a:rPr dirty="0" sz="1500" spc="-434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EFEFEF"/>
                </a:solidFill>
                <a:latin typeface="Trebuchet MS"/>
                <a:cs typeface="Trebuchet MS"/>
              </a:rPr>
              <a:t>(da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ta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EFEFEF"/>
                </a:solidFill>
                <a:latin typeface="Trebuchet MS"/>
                <a:cs typeface="Trebuchet MS"/>
              </a:rPr>
              <a:t>pr</a:t>
            </a:r>
            <a:r>
              <a:rPr dirty="0" sz="1500" spc="35">
                <a:solidFill>
                  <a:srgbClr val="EFEFEF"/>
                </a:solidFill>
                <a:latin typeface="Trebuchet MS"/>
                <a:cs typeface="Trebuchet MS"/>
              </a:rPr>
              <a:t>o</a:t>
            </a:r>
            <a:r>
              <a:rPr dirty="0" sz="1500" spc="45">
                <a:solidFill>
                  <a:srgbClr val="EFEFEF"/>
                </a:solidFill>
                <a:latin typeface="Trebuchet MS"/>
                <a:cs typeface="Trebuchet MS"/>
              </a:rPr>
              <a:t>du</a:t>
            </a:r>
            <a:r>
              <a:rPr dirty="0" sz="1500" spc="-55">
                <a:solidFill>
                  <a:srgbClr val="EFEFEF"/>
                </a:solidFill>
                <a:latin typeface="Trebuchet MS"/>
                <a:cs typeface="Trebuchet MS"/>
              </a:rPr>
              <a:t>c</a:t>
            </a:r>
            <a:r>
              <a:rPr dirty="0" sz="1500" spc="-25">
                <a:solidFill>
                  <a:srgbClr val="EFEFEF"/>
                </a:solidFill>
                <a:latin typeface="Trebuchet MS"/>
                <a:cs typeface="Trebuchet MS"/>
              </a:rPr>
              <a:t>t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65">
                <a:solidFill>
                  <a:srgbClr val="EFEFEF"/>
                </a:solidFill>
                <a:latin typeface="Trebuchet MS"/>
                <a:cs typeface="Trebuchet MS"/>
              </a:rPr>
              <a:t>o</a:t>
            </a:r>
            <a:r>
              <a:rPr dirty="0" sz="1500" spc="10">
                <a:solidFill>
                  <a:srgbClr val="EFEFEF"/>
                </a:solidFill>
                <a:latin typeface="Trebuchet MS"/>
                <a:cs typeface="Trebuchet MS"/>
              </a:rPr>
              <a:t>wne</a:t>
            </a:r>
            <a:r>
              <a:rPr dirty="0" sz="1500" spc="10">
                <a:solidFill>
                  <a:srgbClr val="EFEFEF"/>
                </a:solidFill>
                <a:latin typeface="Trebuchet MS"/>
                <a:cs typeface="Trebuchet MS"/>
              </a:rPr>
              <a:t>r</a:t>
            </a:r>
            <a:r>
              <a:rPr dirty="0" sz="1500" spc="-85">
                <a:solidFill>
                  <a:srgbClr val="EFEFEF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021" y="2417190"/>
            <a:ext cx="2563495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dirty="0" sz="1500" spc="45">
                <a:solidFill>
                  <a:srgbClr val="EFEFEF"/>
                </a:solidFill>
                <a:latin typeface="Trebuchet MS"/>
                <a:cs typeface="Trebuchet MS"/>
              </a:rPr>
              <a:t>Ana</a:t>
            </a:r>
            <a:r>
              <a:rPr dirty="0" sz="1500" spc="-8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95">
                <a:solidFill>
                  <a:srgbClr val="EFEFEF"/>
                </a:solidFill>
                <a:latin typeface="Trebuchet MS"/>
                <a:cs typeface="Trebuchet MS"/>
              </a:rPr>
              <a:t>–</a:t>
            </a:r>
            <a:r>
              <a:rPr dirty="0" sz="1500" spc="-8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EFEFEF"/>
                </a:solidFill>
                <a:latin typeface="Trebuchet MS"/>
                <a:cs typeface="Trebuchet MS"/>
              </a:rPr>
              <a:t>tax</a:t>
            </a:r>
            <a:r>
              <a:rPr dirty="0" sz="1500" spc="-8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EFEFEF"/>
                </a:solidFill>
                <a:latin typeface="Trebuchet MS"/>
                <a:cs typeface="Trebuchet MS"/>
              </a:rPr>
              <a:t>accountant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ts val="1710"/>
              </a:lnSpc>
            </a:pPr>
            <a:r>
              <a:rPr dirty="0" sz="1500">
                <a:solidFill>
                  <a:srgbClr val="EFEFEF"/>
                </a:solidFill>
                <a:latin typeface="Trebuchet MS"/>
                <a:cs typeface="Trebuchet MS"/>
              </a:rPr>
              <a:t>(third-party</a:t>
            </a:r>
            <a:r>
              <a:rPr dirty="0" sz="1500" spc="-100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EFEFEF"/>
                </a:solidFill>
                <a:latin typeface="Trebuchet MS"/>
                <a:cs typeface="Trebuchet MS"/>
              </a:rPr>
              <a:t>business</a:t>
            </a:r>
            <a:r>
              <a:rPr dirty="0" sz="1500" spc="-8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EFEFEF"/>
                </a:solidFill>
                <a:latin typeface="Trebuchet MS"/>
                <a:cs typeface="Trebuchet MS"/>
              </a:rPr>
              <a:t>partner)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3454" y="2969514"/>
            <a:ext cx="11825605" cy="0"/>
          </a:xfrm>
          <a:custGeom>
            <a:avLst/>
            <a:gdLst/>
            <a:ahLst/>
            <a:cxnLst/>
            <a:rect l="l" t="t" r="r" b="b"/>
            <a:pathLst>
              <a:path w="11825605" h="0">
                <a:moveTo>
                  <a:pt x="0" y="0"/>
                </a:moveTo>
                <a:lnTo>
                  <a:pt x="11825224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081" y="4808982"/>
            <a:ext cx="11825605" cy="0"/>
          </a:xfrm>
          <a:custGeom>
            <a:avLst/>
            <a:gdLst/>
            <a:ahLst/>
            <a:cxnLst/>
            <a:rect l="l" t="t" r="r" b="b"/>
            <a:pathLst>
              <a:path w="11825605" h="0">
                <a:moveTo>
                  <a:pt x="0" y="0"/>
                </a:moveTo>
                <a:lnTo>
                  <a:pt x="11825224" y="0"/>
                </a:lnTo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5725" y="5105146"/>
            <a:ext cx="1539405" cy="1469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963" y="5313553"/>
            <a:ext cx="1579029" cy="14401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98677" y="5516626"/>
            <a:ext cx="1869439" cy="353060"/>
            <a:chOff x="898677" y="5516626"/>
            <a:chExt cx="1869439" cy="35306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8677" y="5516626"/>
              <a:ext cx="1869033" cy="1851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5725" y="5730748"/>
              <a:ext cx="1034580" cy="13849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72357" y="5089778"/>
            <a:ext cx="1843531" cy="14693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870833" y="5295519"/>
            <a:ext cx="1852930" cy="764540"/>
            <a:chOff x="3870833" y="5295519"/>
            <a:chExt cx="1852930" cy="764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84168" y="5295519"/>
              <a:ext cx="1720215" cy="185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70833" y="5502783"/>
              <a:ext cx="1852421" cy="1836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6167" y="5707037"/>
              <a:ext cx="1693164" cy="1851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75405" y="5912777"/>
              <a:ext cx="1477391" cy="146685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911593" y="5106670"/>
            <a:ext cx="2012950" cy="351155"/>
            <a:chOff x="6911593" y="5106670"/>
            <a:chExt cx="2012950" cy="351155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11593" y="5106670"/>
              <a:ext cx="2012696" cy="1836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1847" y="5310886"/>
              <a:ext cx="1808226" cy="14668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11593" y="5519292"/>
            <a:ext cx="2032127" cy="14420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6911593" y="5725033"/>
            <a:ext cx="1819275" cy="349885"/>
            <a:chOff x="6911593" y="5725033"/>
            <a:chExt cx="1819275" cy="349885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11593" y="5725033"/>
              <a:ext cx="1818766" cy="1712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11847" y="5929630"/>
              <a:ext cx="1683003" cy="145160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12229" y="6133846"/>
            <a:ext cx="1931670" cy="146875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933558" y="5106670"/>
            <a:ext cx="1913889" cy="762635"/>
            <a:chOff x="9933558" y="5106670"/>
            <a:chExt cx="1913889" cy="762635"/>
          </a:xfrm>
        </p:grpSpPr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947401" y="5106670"/>
              <a:ext cx="1789556" cy="1836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33558" y="5312410"/>
              <a:ext cx="1913509" cy="1724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38638" y="5516626"/>
              <a:ext cx="1858009" cy="18288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39781" y="5725033"/>
              <a:ext cx="1706499" cy="144208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933685" y="5929629"/>
            <a:ext cx="1853565" cy="14516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84021" y="3168522"/>
            <a:ext cx="1798955" cy="4597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30">
                <a:solidFill>
                  <a:srgbClr val="BEBEBE"/>
                </a:solidFill>
                <a:latin typeface="Trebuchet MS"/>
                <a:cs typeface="Trebuchet MS"/>
              </a:rPr>
              <a:t>Pr</a:t>
            </a:r>
            <a:r>
              <a:rPr dirty="0" sz="1500" spc="40">
                <a:solidFill>
                  <a:srgbClr val="BEBEBE"/>
                </a:solidFill>
                <a:latin typeface="Trebuchet MS"/>
                <a:cs typeface="Trebuchet MS"/>
              </a:rPr>
              <a:t>o</a:t>
            </a:r>
            <a:r>
              <a:rPr dirty="0" sz="1500" spc="10">
                <a:solidFill>
                  <a:srgbClr val="BEBEBE"/>
                </a:solidFill>
                <a:latin typeface="Trebuchet MS"/>
                <a:cs typeface="Trebuchet MS"/>
              </a:rPr>
              <a:t>vid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es</a:t>
            </a:r>
            <a:r>
              <a:rPr dirty="0" sz="1500" spc="-7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BEBEBE"/>
                </a:solidFill>
                <a:latin typeface="Trebuchet MS"/>
                <a:cs typeface="Trebuchet MS"/>
              </a:rPr>
              <a:t>tax</a:t>
            </a:r>
            <a:r>
              <a:rPr dirty="0" sz="1500" spc="-7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BEBEBE"/>
                </a:solidFill>
                <a:latin typeface="Trebuchet MS"/>
                <a:cs typeface="Trebuchet MS"/>
              </a:rPr>
              <a:t>servi</a:t>
            </a:r>
            <a:r>
              <a:rPr dirty="0" sz="1500" spc="-55">
                <a:solidFill>
                  <a:srgbClr val="BEBEBE"/>
                </a:solidFill>
                <a:latin typeface="Trebuchet MS"/>
                <a:cs typeface="Trebuchet MS"/>
              </a:rPr>
              <a:t>c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es  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to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the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population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856735" y="3166948"/>
            <a:ext cx="2000885" cy="8724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80"/>
              </a:spcBef>
            </a:pP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Validates the </a:t>
            </a:r>
            <a:r>
              <a:rPr dirty="0" sz="1500">
                <a:solidFill>
                  <a:srgbClr val="BEBEBE"/>
                </a:solidFill>
                <a:latin typeface="Trebuchet MS"/>
                <a:cs typeface="Trebuchet MS"/>
              </a:rPr>
              <a:t>integrity </a:t>
            </a:r>
            <a:r>
              <a:rPr dirty="0" sz="1500" spc="-44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35">
                <a:solidFill>
                  <a:srgbClr val="BEBEBE"/>
                </a:solidFill>
                <a:latin typeface="Trebuchet MS"/>
                <a:cs typeface="Trebuchet MS"/>
              </a:rPr>
              <a:t>of </a:t>
            </a:r>
            <a:r>
              <a:rPr dirty="0" sz="1500" spc="-10">
                <a:solidFill>
                  <a:srgbClr val="BEBEBE"/>
                </a:solidFill>
                <a:latin typeface="Trebuchet MS"/>
                <a:cs typeface="Trebuchet MS"/>
              </a:rPr>
              <a:t>files </a:t>
            </a:r>
            <a:r>
              <a:rPr dirty="0" sz="1500" spc="10">
                <a:solidFill>
                  <a:srgbClr val="BEBEBE"/>
                </a:solidFill>
                <a:latin typeface="Trebuchet MS"/>
                <a:cs typeface="Trebuchet MS"/>
              </a:rPr>
              <a:t>processed </a:t>
            </a:r>
            <a:r>
              <a:rPr dirty="0" sz="1500" spc="35">
                <a:solidFill>
                  <a:srgbClr val="BEBEBE"/>
                </a:solidFill>
                <a:latin typeface="Trebuchet MS"/>
                <a:cs typeface="Trebuchet MS"/>
              </a:rPr>
              <a:t>by </a:t>
            </a:r>
            <a:r>
              <a:rPr dirty="0" sz="1500" spc="40">
                <a:solidFill>
                  <a:srgbClr val="BEBEBE"/>
                </a:solidFill>
                <a:latin typeface="Trebuchet MS"/>
                <a:cs typeface="Trebuchet MS"/>
              </a:rPr>
              <a:t> managed </a:t>
            </a:r>
            <a:r>
              <a:rPr dirty="0" sz="1500" spc="-20">
                <a:solidFill>
                  <a:srgbClr val="BEBEBE"/>
                </a:solidFill>
                <a:latin typeface="Trebuchet MS"/>
                <a:cs typeface="Trebuchet MS"/>
              </a:rPr>
              <a:t>file </a:t>
            </a:r>
            <a:r>
              <a:rPr dirty="0" sz="1500">
                <a:solidFill>
                  <a:srgbClr val="BEBEBE"/>
                </a:solidFill>
                <a:latin typeface="Trebuchet MS"/>
                <a:cs typeface="Trebuchet MS"/>
              </a:rPr>
              <a:t>transfer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BEBEBE"/>
                </a:solidFill>
                <a:latin typeface="Trebuchet MS"/>
                <a:cs typeface="Trebuchet MS"/>
              </a:rPr>
              <a:t>(MFT)</a:t>
            </a:r>
            <a:r>
              <a:rPr dirty="0" sz="1500" spc="-9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ingestion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15">
                <a:solidFill>
                  <a:srgbClr val="BEBEBE"/>
                </a:solidFill>
                <a:latin typeface="Trebuchet MS"/>
                <a:cs typeface="Trebuchet MS"/>
              </a:rPr>
              <a:t>service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97751" y="3164585"/>
            <a:ext cx="1810385" cy="10769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Builds </a:t>
            </a:r>
            <a:r>
              <a:rPr dirty="0" sz="1500" spc="35">
                <a:solidFill>
                  <a:srgbClr val="BEBEBE"/>
                </a:solidFill>
                <a:latin typeface="Trebuchet MS"/>
                <a:cs typeface="Trebuchet MS"/>
              </a:rPr>
              <a:t>and </a:t>
            </a:r>
            <a:r>
              <a:rPr dirty="0" sz="1500" spc="40">
                <a:solidFill>
                  <a:srgbClr val="BEBEBE"/>
                </a:solidFill>
                <a:latin typeface="Trebuchet MS"/>
                <a:cs typeface="Trebuchet MS"/>
              </a:rPr>
              <a:t>manages </a:t>
            </a:r>
            <a:r>
              <a:rPr dirty="0" sz="1500" spc="-44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BEBEBE"/>
                </a:solidFill>
                <a:latin typeface="Trebuchet MS"/>
                <a:cs typeface="Trebuchet MS"/>
              </a:rPr>
              <a:t>extra</a:t>
            </a:r>
            <a:r>
              <a:rPr dirty="0" sz="1500" spc="-55">
                <a:solidFill>
                  <a:srgbClr val="BEBEBE"/>
                </a:solidFill>
                <a:latin typeface="Trebuchet MS"/>
                <a:cs typeface="Trebuchet MS"/>
              </a:rPr>
              <a:t>c</a:t>
            </a:r>
            <a:r>
              <a:rPr dirty="0" sz="1500" spc="-100">
                <a:solidFill>
                  <a:srgbClr val="BEBEBE"/>
                </a:solidFill>
                <a:latin typeface="Trebuchet MS"/>
                <a:cs typeface="Trebuchet MS"/>
              </a:rPr>
              <a:t>t,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BEBEBE"/>
                </a:solidFill>
                <a:latin typeface="Trebuchet MS"/>
                <a:cs typeface="Trebuchet MS"/>
              </a:rPr>
              <a:t>tr</a:t>
            </a:r>
            <a:r>
              <a:rPr dirty="0" sz="1500" spc="30">
                <a:solidFill>
                  <a:srgbClr val="BEBEBE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BEBEBE"/>
                </a:solidFill>
                <a:latin typeface="Trebuchet MS"/>
                <a:cs typeface="Trebuchet MS"/>
              </a:rPr>
              <a:t>n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sf</a:t>
            </a:r>
            <a:r>
              <a:rPr dirty="0" sz="1500" spc="65">
                <a:solidFill>
                  <a:srgbClr val="BEBEBE"/>
                </a:solidFill>
                <a:latin typeface="Trebuchet MS"/>
                <a:cs typeface="Trebuchet MS"/>
              </a:rPr>
              <a:t>o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r</a:t>
            </a:r>
            <a:r>
              <a:rPr dirty="0" sz="1500" spc="50">
                <a:solidFill>
                  <a:srgbClr val="BEBEBE"/>
                </a:solidFill>
                <a:latin typeface="Trebuchet MS"/>
                <a:cs typeface="Trebuchet MS"/>
              </a:rPr>
              <a:t>m</a:t>
            </a:r>
            <a:r>
              <a:rPr dirty="0" sz="1500" spc="-160">
                <a:solidFill>
                  <a:srgbClr val="BEBEBE"/>
                </a:solidFill>
                <a:latin typeface="Trebuchet MS"/>
                <a:cs typeface="Trebuchet MS"/>
              </a:rPr>
              <a:t>, 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load </a:t>
            </a:r>
            <a:r>
              <a:rPr dirty="0" sz="1500" spc="-25">
                <a:solidFill>
                  <a:srgbClr val="BEBEBE"/>
                </a:solidFill>
                <a:latin typeface="Trebuchet MS"/>
                <a:cs typeface="Trebuchet MS"/>
              </a:rPr>
              <a:t>(ETL) </a:t>
            </a:r>
            <a:r>
              <a:rPr dirty="0" sz="1500" spc="-5">
                <a:solidFill>
                  <a:srgbClr val="BEBEBE"/>
                </a:solidFill>
                <a:latin typeface="Trebuchet MS"/>
                <a:cs typeface="Trebuchet MS"/>
              </a:rPr>
              <a:t>jobs 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to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BEBEBE"/>
                </a:solidFill>
                <a:latin typeface="Trebuchet MS"/>
                <a:cs typeface="Trebuchet MS"/>
              </a:rPr>
              <a:t>write</a:t>
            </a:r>
            <a:r>
              <a:rPr dirty="0" sz="1500" spc="-8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raw</a:t>
            </a:r>
            <a:r>
              <a:rPr dirty="0" sz="1500" spc="-9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data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into</a:t>
            </a:r>
            <a:r>
              <a:rPr dirty="0" sz="1500" spc="-8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BEBEBE"/>
                </a:solidFill>
                <a:latin typeface="Trebuchet MS"/>
                <a:cs typeface="Trebuchet MS"/>
              </a:rPr>
              <a:t>a </a:t>
            </a:r>
            <a:r>
              <a:rPr dirty="0" sz="1500" spc="-434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-55">
                <a:solidFill>
                  <a:srgbClr val="BEBEBE"/>
                </a:solidFill>
                <a:latin typeface="Trebuchet MS"/>
                <a:cs typeface="Trebuchet MS"/>
              </a:rPr>
              <a:t>c</a:t>
            </a:r>
            <a:r>
              <a:rPr dirty="0" sz="1500" spc="65">
                <a:solidFill>
                  <a:srgbClr val="BEBEBE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BEBEBE"/>
                </a:solidFill>
                <a:latin typeface="Trebuchet MS"/>
                <a:cs typeface="Trebuchet MS"/>
              </a:rPr>
              <a:t>n</a:t>
            </a:r>
            <a:r>
              <a:rPr dirty="0" sz="1500" spc="55">
                <a:solidFill>
                  <a:srgbClr val="BEBEBE"/>
                </a:solidFill>
                <a:latin typeface="Trebuchet MS"/>
                <a:cs typeface="Trebuchet MS"/>
              </a:rPr>
              <a:t>sum</a:t>
            </a:r>
            <a:r>
              <a:rPr dirty="0" sz="1500" spc="10">
                <a:solidFill>
                  <a:srgbClr val="BEBEBE"/>
                </a:solidFill>
                <a:latin typeface="Trebuchet MS"/>
                <a:cs typeface="Trebuchet MS"/>
              </a:rPr>
              <a:t>abl</a:t>
            </a:r>
            <a:r>
              <a:rPr dirty="0" sz="1500" spc="-25">
                <a:solidFill>
                  <a:srgbClr val="BEBEBE"/>
                </a:solidFill>
                <a:latin typeface="Trebuchet MS"/>
                <a:cs typeface="Trebuchet MS"/>
              </a:rPr>
              <a:t>e</a:t>
            </a:r>
            <a:r>
              <a:rPr dirty="0" sz="1500" spc="-9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BEBEBE"/>
                </a:solidFill>
                <a:latin typeface="Trebuchet MS"/>
                <a:cs typeface="Trebuchet MS"/>
              </a:rPr>
              <a:t>o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r</a:t>
            </a:r>
            <a:r>
              <a:rPr dirty="0" sz="1500" spc="50">
                <a:solidFill>
                  <a:srgbClr val="BEBEBE"/>
                </a:solidFill>
                <a:latin typeface="Trebuchet MS"/>
                <a:cs typeface="Trebuchet MS"/>
              </a:rPr>
              <a:t>m</a:t>
            </a:r>
            <a:r>
              <a:rPr dirty="0" sz="1500" spc="-10">
                <a:solidFill>
                  <a:srgbClr val="BEBEBE"/>
                </a:solidFill>
                <a:latin typeface="Trebuchet MS"/>
                <a:cs typeface="Trebuchet MS"/>
              </a:rPr>
              <a:t>at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920096" y="3164585"/>
            <a:ext cx="2109470" cy="87121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Studies 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income </a:t>
            </a:r>
            <a:r>
              <a:rPr dirty="0" sz="1500" spc="10">
                <a:solidFill>
                  <a:srgbClr val="BEBEBE"/>
                </a:solidFill>
                <a:latin typeface="Trebuchet MS"/>
                <a:cs typeface="Trebuchet MS"/>
              </a:rPr>
              <a:t>trends 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BEBEBE"/>
                </a:solidFill>
                <a:latin typeface="Trebuchet MS"/>
                <a:cs typeface="Trebuchet MS"/>
              </a:rPr>
              <a:t>across</a:t>
            </a:r>
            <a:r>
              <a:rPr dirty="0" sz="1500" spc="9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the</a:t>
            </a:r>
            <a:r>
              <a:rPr dirty="0" sz="1500" spc="11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population </a:t>
            </a:r>
            <a:r>
              <a:rPr dirty="0" sz="1500" spc="3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BEBEBE"/>
                </a:solidFill>
                <a:latin typeface="Trebuchet MS"/>
                <a:cs typeface="Trebuchet MS"/>
              </a:rPr>
              <a:t>to</a:t>
            </a:r>
            <a:r>
              <a:rPr dirty="0" sz="1500" spc="-6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i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n</a:t>
            </a:r>
            <a:r>
              <a:rPr dirty="0" sz="1500" spc="-10">
                <a:solidFill>
                  <a:srgbClr val="BEBEBE"/>
                </a:solidFill>
                <a:latin typeface="Trebuchet MS"/>
                <a:cs typeface="Trebuchet MS"/>
              </a:rPr>
              <a:t>f</a:t>
            </a:r>
            <a:r>
              <a:rPr dirty="0" sz="1500">
                <a:solidFill>
                  <a:srgbClr val="BEBEBE"/>
                </a:solidFill>
                <a:latin typeface="Trebuchet MS"/>
                <a:cs typeface="Trebuchet MS"/>
              </a:rPr>
              <a:t>l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uen</a:t>
            </a:r>
            <a:r>
              <a:rPr dirty="0" sz="1500" spc="-55">
                <a:solidFill>
                  <a:srgbClr val="BEBEBE"/>
                </a:solidFill>
                <a:latin typeface="Trebuchet MS"/>
                <a:cs typeface="Trebuchet MS"/>
              </a:rPr>
              <a:t>c</a:t>
            </a:r>
            <a:r>
              <a:rPr dirty="0" sz="1500" spc="-25">
                <a:solidFill>
                  <a:srgbClr val="BEBEBE"/>
                </a:solidFill>
                <a:latin typeface="Trebuchet MS"/>
                <a:cs typeface="Trebuchet MS"/>
              </a:rPr>
              <a:t>e</a:t>
            </a:r>
            <a:r>
              <a:rPr dirty="0" sz="1500" spc="-95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BEBEBE"/>
                </a:solidFill>
                <a:latin typeface="Trebuchet MS"/>
                <a:cs typeface="Trebuchet MS"/>
              </a:rPr>
              <a:t>da</a:t>
            </a:r>
            <a:r>
              <a:rPr dirty="0" sz="1500" spc="-10">
                <a:solidFill>
                  <a:srgbClr val="BEBEBE"/>
                </a:solidFill>
                <a:latin typeface="Trebuchet MS"/>
                <a:cs typeface="Trebuchet MS"/>
              </a:rPr>
              <a:t>t</a:t>
            </a:r>
            <a:r>
              <a:rPr dirty="0" sz="1500" spc="-5">
                <a:solidFill>
                  <a:srgbClr val="BEBEBE"/>
                </a:solidFill>
                <a:latin typeface="Trebuchet MS"/>
                <a:cs typeface="Trebuchet MS"/>
              </a:rPr>
              <a:t>a</a:t>
            </a:r>
            <a:r>
              <a:rPr dirty="0" sz="1500" spc="30">
                <a:solidFill>
                  <a:srgbClr val="BEBEBE"/>
                </a:solidFill>
                <a:latin typeface="Trebuchet MS"/>
                <a:cs typeface="Trebuchet MS"/>
              </a:rPr>
              <a:t>-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d</a:t>
            </a:r>
            <a:r>
              <a:rPr dirty="0" sz="1500" spc="15">
                <a:solidFill>
                  <a:srgbClr val="BEBEBE"/>
                </a:solidFill>
                <a:latin typeface="Trebuchet MS"/>
                <a:cs typeface="Trebuchet MS"/>
              </a:rPr>
              <a:t>r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iven 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public</a:t>
            </a:r>
            <a:r>
              <a:rPr dirty="0" sz="1500" spc="-10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BEBEBE"/>
                </a:solidFill>
                <a:latin typeface="Trebuchet MS"/>
                <a:cs typeface="Trebuchet MS"/>
              </a:rPr>
              <a:t>policy</a:t>
            </a:r>
            <a:r>
              <a:rPr dirty="0" sz="1500" spc="-100">
                <a:solidFill>
                  <a:srgbClr val="BEBEBE"/>
                </a:solidFill>
                <a:latin typeface="Trebuchet MS"/>
                <a:cs typeface="Trebuchet MS"/>
              </a:rPr>
              <a:t> </a:t>
            </a:r>
            <a:r>
              <a:rPr dirty="0" sz="1500" spc="30">
                <a:solidFill>
                  <a:srgbClr val="BEBEBE"/>
                </a:solidFill>
                <a:latin typeface="Trebuchet MS"/>
                <a:cs typeface="Trebuchet MS"/>
              </a:rPr>
              <a:t>proposals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0526" y="1472804"/>
            <a:ext cx="239395" cy="111887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User/persona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6622" y="3417728"/>
            <a:ext cx="239395" cy="852805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Jo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dut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689" y="5131389"/>
            <a:ext cx="452755" cy="1004569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265430" marR="5080" indent="-253365">
              <a:lnSpc>
                <a:spcPct val="100000"/>
              </a:lnSpc>
              <a:spcBef>
                <a:spcPts val="6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vice 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300" y="982217"/>
            <a:ext cx="1154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 </a:t>
            </a:r>
            <a:r>
              <a:rPr dirty="0" sz="1200" spc="12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 </a:t>
            </a:r>
            <a:r>
              <a:rPr dirty="0" sz="1200" spc="1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30C7FF"/>
                </a:solidFill>
                <a:latin typeface="Trebuchet MS"/>
                <a:cs typeface="Trebuchet MS"/>
              </a:rPr>
              <a:t>K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6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54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3143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29"/>
              <a:t>AWS</a:t>
            </a:r>
            <a:r>
              <a:rPr dirty="0" sz="4000" spc="-165"/>
              <a:t> </a:t>
            </a:r>
            <a:r>
              <a:rPr dirty="0" sz="4000" spc="-20"/>
              <a:t>Transfer</a:t>
            </a:r>
            <a:r>
              <a:rPr dirty="0" sz="4000" spc="-125"/>
              <a:t> </a:t>
            </a:r>
            <a:r>
              <a:rPr dirty="0" sz="4000" spc="35"/>
              <a:t>Family</a:t>
            </a:r>
            <a:r>
              <a:rPr dirty="0" sz="4000" spc="-145"/>
              <a:t> </a:t>
            </a:r>
            <a:r>
              <a:rPr dirty="0" sz="4000" spc="50"/>
              <a:t>data</a:t>
            </a:r>
            <a:r>
              <a:rPr dirty="0" sz="4000" spc="-160"/>
              <a:t> </a:t>
            </a:r>
            <a:r>
              <a:rPr dirty="0" sz="4000" spc="20"/>
              <a:t>product</a:t>
            </a:r>
            <a:r>
              <a:rPr dirty="0" sz="4000" spc="-160"/>
              <a:t> </a:t>
            </a:r>
            <a:r>
              <a:rPr dirty="0" sz="4000" spc="-20"/>
              <a:t>use</a:t>
            </a:r>
            <a:r>
              <a:rPr dirty="0" sz="4000" spc="-160"/>
              <a:t> </a:t>
            </a:r>
            <a:r>
              <a:rPr dirty="0" sz="4000" spc="-50"/>
              <a:t>case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022092" y="1414272"/>
            <a:ext cx="4852670" cy="4837430"/>
          </a:xfrm>
          <a:custGeom>
            <a:avLst/>
            <a:gdLst/>
            <a:ahLst/>
            <a:cxnLst/>
            <a:rect l="l" t="t" r="r" b="b"/>
            <a:pathLst>
              <a:path w="4852670" h="4837430">
                <a:moveTo>
                  <a:pt x="0" y="4837176"/>
                </a:moveTo>
                <a:lnTo>
                  <a:pt x="4852415" y="4837176"/>
                </a:lnTo>
                <a:lnTo>
                  <a:pt x="4852415" y="0"/>
                </a:lnTo>
                <a:lnTo>
                  <a:pt x="0" y="0"/>
                </a:lnTo>
                <a:lnTo>
                  <a:pt x="0" y="4837176"/>
                </a:lnTo>
                <a:close/>
              </a:path>
            </a:pathLst>
          </a:custGeom>
          <a:ln w="12700">
            <a:solidFill>
              <a:srgbClr val="55C0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12311" y="1482928"/>
            <a:ext cx="14636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55C0A7"/>
                </a:solidFill>
                <a:latin typeface="Trebuchet MS"/>
                <a:cs typeface="Trebuchet MS"/>
              </a:rPr>
              <a:t>AWS</a:t>
            </a:r>
            <a:r>
              <a:rPr dirty="0" sz="1200" spc="-75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55C0A7"/>
                </a:solidFill>
                <a:latin typeface="Trebuchet MS"/>
                <a:cs typeface="Trebuchet MS"/>
              </a:rPr>
              <a:t>Transfer</a:t>
            </a:r>
            <a:r>
              <a:rPr dirty="0" sz="1200" spc="-70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55C0A7"/>
                </a:solidFill>
                <a:latin typeface="Trebuchet MS"/>
                <a:cs typeface="Trebuchet MS"/>
              </a:rPr>
              <a:t>Family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092" y="1414272"/>
            <a:ext cx="381000" cy="381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81225" y="1913890"/>
            <a:ext cx="8521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oads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3658" y="2370582"/>
            <a:ext cx="759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40" b="1">
                <a:solidFill>
                  <a:srgbClr val="FFFFFF"/>
                </a:solidFill>
                <a:latin typeface="Trebuchet MS"/>
                <a:cs typeface="Trebuchet MS"/>
              </a:rPr>
              <a:t>FT</a:t>
            </a:r>
            <a:r>
              <a:rPr dirty="0" sz="12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65363" y="1930871"/>
            <a:ext cx="400050" cy="411480"/>
          </a:xfrm>
          <a:custGeom>
            <a:avLst/>
            <a:gdLst/>
            <a:ahLst/>
            <a:cxnLst/>
            <a:rect l="l" t="t" r="r" b="b"/>
            <a:pathLst>
              <a:path w="400050" h="411480">
                <a:moveTo>
                  <a:pt x="123027" y="91263"/>
                </a:moveTo>
                <a:lnTo>
                  <a:pt x="4156" y="91263"/>
                </a:lnTo>
                <a:lnTo>
                  <a:pt x="0" y="95429"/>
                </a:lnTo>
                <a:lnTo>
                  <a:pt x="0" y="381692"/>
                </a:lnTo>
                <a:lnTo>
                  <a:pt x="29309" y="411090"/>
                </a:lnTo>
                <a:lnTo>
                  <a:pt x="79355" y="411090"/>
                </a:lnTo>
                <a:lnTo>
                  <a:pt x="79355" y="392436"/>
                </a:lnTo>
                <a:lnTo>
                  <a:pt x="23395" y="392436"/>
                </a:lnTo>
                <a:lnTo>
                  <a:pt x="18597" y="387614"/>
                </a:lnTo>
                <a:lnTo>
                  <a:pt x="18597" y="109917"/>
                </a:lnTo>
                <a:lnTo>
                  <a:pt x="139083" y="109917"/>
                </a:lnTo>
                <a:lnTo>
                  <a:pt x="125755" y="92600"/>
                </a:lnTo>
                <a:lnTo>
                  <a:pt x="123027" y="91263"/>
                </a:lnTo>
                <a:close/>
              </a:path>
              <a:path w="400050" h="411480">
                <a:moveTo>
                  <a:pt x="374766" y="161533"/>
                </a:moveTo>
                <a:lnTo>
                  <a:pt x="309559" y="161533"/>
                </a:lnTo>
                <a:lnTo>
                  <a:pt x="309559" y="180187"/>
                </a:lnTo>
                <a:lnTo>
                  <a:pt x="360322" y="180187"/>
                </a:lnTo>
                <a:lnTo>
                  <a:pt x="360322" y="392437"/>
                </a:lnTo>
                <a:lnTo>
                  <a:pt x="338990" y="392437"/>
                </a:lnTo>
                <a:lnTo>
                  <a:pt x="338990" y="411090"/>
                </a:lnTo>
                <a:lnTo>
                  <a:pt x="374766" y="411090"/>
                </a:lnTo>
                <a:lnTo>
                  <a:pt x="378920" y="406921"/>
                </a:lnTo>
                <a:lnTo>
                  <a:pt x="378919" y="165699"/>
                </a:lnTo>
                <a:lnTo>
                  <a:pt x="374766" y="161533"/>
                </a:lnTo>
                <a:close/>
              </a:path>
              <a:path w="400050" h="411480">
                <a:moveTo>
                  <a:pt x="100920" y="392763"/>
                </a:moveTo>
                <a:lnTo>
                  <a:pt x="130343" y="410223"/>
                </a:lnTo>
                <a:lnTo>
                  <a:pt x="137138" y="408003"/>
                </a:lnTo>
                <a:lnTo>
                  <a:pt x="146972" y="399086"/>
                </a:lnTo>
                <a:lnTo>
                  <a:pt x="147936" y="396736"/>
                </a:lnTo>
                <a:lnTo>
                  <a:pt x="117867" y="396736"/>
                </a:lnTo>
                <a:lnTo>
                  <a:pt x="114674" y="396354"/>
                </a:lnTo>
                <a:lnTo>
                  <a:pt x="107220" y="394833"/>
                </a:lnTo>
                <a:lnTo>
                  <a:pt x="103888" y="393882"/>
                </a:lnTo>
                <a:lnTo>
                  <a:pt x="100920" y="392763"/>
                </a:lnTo>
                <a:close/>
              </a:path>
              <a:path w="400050" h="411480">
                <a:moveTo>
                  <a:pt x="205166" y="324940"/>
                </a:moveTo>
                <a:lnTo>
                  <a:pt x="161819" y="324940"/>
                </a:lnTo>
                <a:lnTo>
                  <a:pt x="161819" y="408423"/>
                </a:lnTo>
                <a:lnTo>
                  <a:pt x="178634" y="408423"/>
                </a:lnTo>
                <a:lnTo>
                  <a:pt x="178634" y="373242"/>
                </a:lnTo>
                <a:lnTo>
                  <a:pt x="199408" y="373242"/>
                </a:lnTo>
                <a:lnTo>
                  <a:pt x="199408" y="360352"/>
                </a:lnTo>
                <a:lnTo>
                  <a:pt x="178634" y="360352"/>
                </a:lnTo>
                <a:lnTo>
                  <a:pt x="178634" y="337819"/>
                </a:lnTo>
                <a:lnTo>
                  <a:pt x="205166" y="337819"/>
                </a:lnTo>
                <a:lnTo>
                  <a:pt x="205166" y="324940"/>
                </a:lnTo>
                <a:close/>
              </a:path>
              <a:path w="400050" h="411480">
                <a:moveTo>
                  <a:pt x="248901" y="338301"/>
                </a:moveTo>
                <a:lnTo>
                  <a:pt x="232086" y="338301"/>
                </a:lnTo>
                <a:lnTo>
                  <a:pt x="232086" y="408423"/>
                </a:lnTo>
                <a:lnTo>
                  <a:pt x="248901" y="408423"/>
                </a:lnTo>
                <a:lnTo>
                  <a:pt x="248901" y="338301"/>
                </a:lnTo>
                <a:close/>
              </a:path>
              <a:path w="400050" h="411480">
                <a:moveTo>
                  <a:pt x="312000" y="324940"/>
                </a:moveTo>
                <a:lnTo>
                  <a:pt x="278316" y="324940"/>
                </a:lnTo>
                <a:lnTo>
                  <a:pt x="278316" y="408423"/>
                </a:lnTo>
                <a:lnTo>
                  <a:pt x="294774" y="408423"/>
                </a:lnTo>
                <a:lnTo>
                  <a:pt x="294774" y="377458"/>
                </a:lnTo>
                <a:lnTo>
                  <a:pt x="312000" y="377458"/>
                </a:lnTo>
                <a:lnTo>
                  <a:pt x="317858" y="375107"/>
                </a:lnTo>
                <a:lnTo>
                  <a:pt x="326576" y="365715"/>
                </a:lnTo>
                <a:lnTo>
                  <a:pt x="326845" y="364932"/>
                </a:lnTo>
                <a:lnTo>
                  <a:pt x="294774" y="364932"/>
                </a:lnTo>
                <a:lnTo>
                  <a:pt x="294774" y="337462"/>
                </a:lnTo>
                <a:lnTo>
                  <a:pt x="326843" y="337462"/>
                </a:lnTo>
                <a:lnTo>
                  <a:pt x="326576" y="336684"/>
                </a:lnTo>
                <a:lnTo>
                  <a:pt x="317858" y="327287"/>
                </a:lnTo>
                <a:lnTo>
                  <a:pt x="312000" y="324940"/>
                </a:lnTo>
                <a:close/>
              </a:path>
              <a:path w="400050" h="411480">
                <a:moveTo>
                  <a:pt x="132342" y="323129"/>
                </a:moveTo>
                <a:lnTo>
                  <a:pt x="100083" y="342444"/>
                </a:lnTo>
                <a:lnTo>
                  <a:pt x="100083" y="352641"/>
                </a:lnTo>
                <a:lnTo>
                  <a:pt x="101354" y="357143"/>
                </a:lnTo>
                <a:lnTo>
                  <a:pt x="106476" y="364530"/>
                </a:lnTo>
                <a:lnTo>
                  <a:pt x="110730" y="367981"/>
                </a:lnTo>
                <a:lnTo>
                  <a:pt x="126414" y="376459"/>
                </a:lnTo>
                <a:lnTo>
                  <a:pt x="128762" y="378204"/>
                </a:lnTo>
                <a:lnTo>
                  <a:pt x="131568" y="381692"/>
                </a:lnTo>
                <a:lnTo>
                  <a:pt x="132264" y="383762"/>
                </a:lnTo>
                <a:lnTo>
                  <a:pt x="132264" y="389629"/>
                </a:lnTo>
                <a:lnTo>
                  <a:pt x="131272" y="392213"/>
                </a:lnTo>
                <a:lnTo>
                  <a:pt x="127274" y="395831"/>
                </a:lnTo>
                <a:lnTo>
                  <a:pt x="124353" y="396736"/>
                </a:lnTo>
                <a:lnTo>
                  <a:pt x="147936" y="396736"/>
                </a:lnTo>
                <a:lnTo>
                  <a:pt x="149418" y="393124"/>
                </a:lnTo>
                <a:lnTo>
                  <a:pt x="149451" y="381477"/>
                </a:lnTo>
                <a:lnTo>
                  <a:pt x="148870" y="378129"/>
                </a:lnTo>
                <a:lnTo>
                  <a:pt x="122392" y="355660"/>
                </a:lnTo>
                <a:lnTo>
                  <a:pt x="119990" y="353892"/>
                </a:lnTo>
                <a:lnTo>
                  <a:pt x="117518" y="350674"/>
                </a:lnTo>
                <a:lnTo>
                  <a:pt x="116906" y="348630"/>
                </a:lnTo>
                <a:lnTo>
                  <a:pt x="116941" y="343089"/>
                </a:lnTo>
                <a:lnTo>
                  <a:pt x="117867" y="340842"/>
                </a:lnTo>
                <a:lnTo>
                  <a:pt x="121702" y="337461"/>
                </a:lnTo>
                <a:lnTo>
                  <a:pt x="124353" y="336622"/>
                </a:lnTo>
                <a:lnTo>
                  <a:pt x="144895" y="336622"/>
                </a:lnTo>
                <a:lnTo>
                  <a:pt x="144895" y="327466"/>
                </a:lnTo>
                <a:lnTo>
                  <a:pt x="138642" y="324575"/>
                </a:lnTo>
                <a:lnTo>
                  <a:pt x="132342" y="323129"/>
                </a:lnTo>
                <a:close/>
              </a:path>
              <a:path w="400050" h="411480">
                <a:moveTo>
                  <a:pt x="189459" y="161533"/>
                </a:moveTo>
                <a:lnTo>
                  <a:pt x="44198" y="161533"/>
                </a:lnTo>
                <a:lnTo>
                  <a:pt x="40030" y="165699"/>
                </a:lnTo>
                <a:lnTo>
                  <a:pt x="40031" y="387614"/>
                </a:lnTo>
                <a:lnTo>
                  <a:pt x="35223" y="392436"/>
                </a:lnTo>
                <a:lnTo>
                  <a:pt x="56534" y="392436"/>
                </a:lnTo>
                <a:lnTo>
                  <a:pt x="57844" y="389097"/>
                </a:lnTo>
                <a:lnTo>
                  <a:pt x="58626" y="385488"/>
                </a:lnTo>
                <a:lnTo>
                  <a:pt x="58626" y="180187"/>
                </a:lnTo>
                <a:lnTo>
                  <a:pt x="189459" y="180187"/>
                </a:lnTo>
                <a:lnTo>
                  <a:pt x="189459" y="161533"/>
                </a:lnTo>
                <a:close/>
              </a:path>
              <a:path w="400050" h="411480">
                <a:moveTo>
                  <a:pt x="326843" y="337462"/>
                </a:moveTo>
                <a:lnTo>
                  <a:pt x="305716" y="337462"/>
                </a:lnTo>
                <a:lnTo>
                  <a:pt x="308095" y="338620"/>
                </a:lnTo>
                <a:lnTo>
                  <a:pt x="311372" y="343283"/>
                </a:lnTo>
                <a:lnTo>
                  <a:pt x="312194" y="346711"/>
                </a:lnTo>
                <a:lnTo>
                  <a:pt x="312194" y="355689"/>
                </a:lnTo>
                <a:lnTo>
                  <a:pt x="311372" y="359112"/>
                </a:lnTo>
                <a:lnTo>
                  <a:pt x="308095" y="363766"/>
                </a:lnTo>
                <a:lnTo>
                  <a:pt x="305716" y="364932"/>
                </a:lnTo>
                <a:lnTo>
                  <a:pt x="326845" y="364932"/>
                </a:lnTo>
                <a:lnTo>
                  <a:pt x="328776" y="359307"/>
                </a:lnTo>
                <a:lnTo>
                  <a:pt x="328776" y="343089"/>
                </a:lnTo>
                <a:lnTo>
                  <a:pt x="326843" y="337462"/>
                </a:lnTo>
                <a:close/>
              </a:path>
              <a:path w="400050" h="411480">
                <a:moveTo>
                  <a:pt x="144895" y="336622"/>
                </a:moveTo>
                <a:lnTo>
                  <a:pt x="132667" y="336622"/>
                </a:lnTo>
                <a:lnTo>
                  <a:pt x="138394" y="337819"/>
                </a:lnTo>
                <a:lnTo>
                  <a:pt x="144895" y="340236"/>
                </a:lnTo>
                <a:lnTo>
                  <a:pt x="144895" y="336622"/>
                </a:lnTo>
                <a:close/>
              </a:path>
              <a:path w="400050" h="411480">
                <a:moveTo>
                  <a:pt x="268823" y="324940"/>
                </a:moveTo>
                <a:lnTo>
                  <a:pt x="212140" y="324940"/>
                </a:lnTo>
                <a:lnTo>
                  <a:pt x="212140" y="338301"/>
                </a:lnTo>
                <a:lnTo>
                  <a:pt x="268823" y="338301"/>
                </a:lnTo>
                <a:lnTo>
                  <a:pt x="268823" y="324940"/>
                </a:lnTo>
                <a:close/>
              </a:path>
              <a:path w="400050" h="411480">
                <a:moveTo>
                  <a:pt x="228777" y="140742"/>
                </a:moveTo>
                <a:lnTo>
                  <a:pt x="210179" y="140742"/>
                </a:lnTo>
                <a:lnTo>
                  <a:pt x="210179" y="201693"/>
                </a:lnTo>
                <a:lnTo>
                  <a:pt x="165677" y="201693"/>
                </a:lnTo>
                <a:lnTo>
                  <a:pt x="162283" y="203963"/>
                </a:lnTo>
                <a:lnTo>
                  <a:pt x="159401" y="210935"/>
                </a:lnTo>
                <a:lnTo>
                  <a:pt x="160199" y="214945"/>
                </a:lnTo>
                <a:lnTo>
                  <a:pt x="244747" y="299750"/>
                </a:lnTo>
                <a:lnTo>
                  <a:pt x="247134" y="300659"/>
                </a:lnTo>
                <a:lnTo>
                  <a:pt x="251892" y="300659"/>
                </a:lnTo>
                <a:lnTo>
                  <a:pt x="254271" y="299750"/>
                </a:lnTo>
                <a:lnTo>
                  <a:pt x="275813" y="278143"/>
                </a:lnTo>
                <a:lnTo>
                  <a:pt x="249513" y="278143"/>
                </a:lnTo>
                <a:lnTo>
                  <a:pt x="191884" y="220347"/>
                </a:lnTo>
                <a:lnTo>
                  <a:pt x="224616" y="220347"/>
                </a:lnTo>
                <a:lnTo>
                  <a:pt x="228777" y="216165"/>
                </a:lnTo>
                <a:lnTo>
                  <a:pt x="228777" y="140742"/>
                </a:lnTo>
                <a:close/>
              </a:path>
              <a:path w="400050" h="411480">
                <a:moveTo>
                  <a:pt x="312503" y="0"/>
                </a:moveTo>
                <a:lnTo>
                  <a:pt x="306614" y="0"/>
                </a:lnTo>
                <a:lnTo>
                  <a:pt x="220261" y="86615"/>
                </a:lnTo>
                <a:lnTo>
                  <a:pt x="219455" y="90626"/>
                </a:lnTo>
                <a:lnTo>
                  <a:pt x="220911" y="94115"/>
                </a:lnTo>
                <a:lnTo>
                  <a:pt x="222337" y="97605"/>
                </a:lnTo>
                <a:lnTo>
                  <a:pt x="225731" y="99875"/>
                </a:lnTo>
                <a:lnTo>
                  <a:pt x="270241" y="99875"/>
                </a:lnTo>
                <a:lnTo>
                  <a:pt x="270241" y="216165"/>
                </a:lnTo>
                <a:lnTo>
                  <a:pt x="274402" y="220347"/>
                </a:lnTo>
                <a:lnTo>
                  <a:pt x="307134" y="220347"/>
                </a:lnTo>
                <a:lnTo>
                  <a:pt x="249513" y="278143"/>
                </a:lnTo>
                <a:lnTo>
                  <a:pt x="275813" y="278143"/>
                </a:lnTo>
                <a:lnTo>
                  <a:pt x="338819" y="214945"/>
                </a:lnTo>
                <a:lnTo>
                  <a:pt x="339617" y="210935"/>
                </a:lnTo>
                <a:lnTo>
                  <a:pt x="336742" y="203963"/>
                </a:lnTo>
                <a:lnTo>
                  <a:pt x="333340" y="201693"/>
                </a:lnTo>
                <a:lnTo>
                  <a:pt x="288838" y="201693"/>
                </a:lnTo>
                <a:lnTo>
                  <a:pt x="288838" y="85387"/>
                </a:lnTo>
                <a:lnTo>
                  <a:pt x="284677" y="81221"/>
                </a:lnTo>
                <a:lnTo>
                  <a:pt x="251946" y="81221"/>
                </a:lnTo>
                <a:lnTo>
                  <a:pt x="309559" y="23418"/>
                </a:lnTo>
                <a:lnTo>
                  <a:pt x="335853" y="23418"/>
                </a:lnTo>
                <a:lnTo>
                  <a:pt x="312503" y="0"/>
                </a:lnTo>
                <a:close/>
              </a:path>
              <a:path w="400050" h="411480">
                <a:moveTo>
                  <a:pt x="335853" y="23418"/>
                </a:moveTo>
                <a:lnTo>
                  <a:pt x="309559" y="23418"/>
                </a:lnTo>
                <a:lnTo>
                  <a:pt x="367188" y="81221"/>
                </a:lnTo>
                <a:lnTo>
                  <a:pt x="334456" y="81221"/>
                </a:lnTo>
                <a:lnTo>
                  <a:pt x="330287" y="85387"/>
                </a:lnTo>
                <a:lnTo>
                  <a:pt x="330287" y="161533"/>
                </a:lnTo>
                <a:lnTo>
                  <a:pt x="348885" y="161533"/>
                </a:lnTo>
                <a:lnTo>
                  <a:pt x="348885" y="99875"/>
                </a:lnTo>
                <a:lnTo>
                  <a:pt x="393387" y="99875"/>
                </a:lnTo>
                <a:lnTo>
                  <a:pt x="396796" y="97598"/>
                </a:lnTo>
                <a:lnTo>
                  <a:pt x="399663" y="90626"/>
                </a:lnTo>
                <a:lnTo>
                  <a:pt x="398865" y="86615"/>
                </a:lnTo>
                <a:lnTo>
                  <a:pt x="335853" y="23418"/>
                </a:lnTo>
                <a:close/>
              </a:path>
              <a:path w="400050" h="411480">
                <a:moveTo>
                  <a:pt x="139083" y="109917"/>
                </a:moveTo>
                <a:lnTo>
                  <a:pt x="115581" y="109917"/>
                </a:lnTo>
                <a:lnTo>
                  <a:pt x="137735" y="138690"/>
                </a:lnTo>
                <a:lnTo>
                  <a:pt x="140455" y="140027"/>
                </a:lnTo>
                <a:lnTo>
                  <a:pt x="189459" y="140027"/>
                </a:lnTo>
                <a:lnTo>
                  <a:pt x="189459" y="121373"/>
                </a:lnTo>
                <a:lnTo>
                  <a:pt x="147901" y="121373"/>
                </a:lnTo>
                <a:lnTo>
                  <a:pt x="139083" y="109917"/>
                </a:lnTo>
                <a:close/>
              </a:path>
            </a:pathLst>
          </a:custGeom>
          <a:solidFill>
            <a:srgbClr val="55C0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2891" y="2412238"/>
            <a:ext cx="976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sin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ess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partners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9655" y="1850135"/>
            <a:ext cx="302260" cy="294640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5" y="0"/>
                </a:moveTo>
                <a:lnTo>
                  <a:pt x="103193" y="7491"/>
                </a:lnTo>
                <a:lnTo>
                  <a:pt x="61776" y="28358"/>
                </a:lnTo>
                <a:lnTo>
                  <a:pt x="29114" y="60185"/>
                </a:lnTo>
                <a:lnTo>
                  <a:pt x="7693" y="100559"/>
                </a:lnTo>
                <a:lnTo>
                  <a:pt x="0" y="147065"/>
                </a:lnTo>
                <a:lnTo>
                  <a:pt x="7693" y="193572"/>
                </a:lnTo>
                <a:lnTo>
                  <a:pt x="29114" y="233946"/>
                </a:lnTo>
                <a:lnTo>
                  <a:pt x="61776" y="265773"/>
                </a:lnTo>
                <a:lnTo>
                  <a:pt x="103193" y="286640"/>
                </a:lnTo>
                <a:lnTo>
                  <a:pt x="150875" y="294131"/>
                </a:lnTo>
                <a:lnTo>
                  <a:pt x="198558" y="286640"/>
                </a:lnTo>
                <a:lnTo>
                  <a:pt x="239975" y="265773"/>
                </a:lnTo>
                <a:lnTo>
                  <a:pt x="272637" y="233946"/>
                </a:lnTo>
                <a:lnTo>
                  <a:pt x="294058" y="193572"/>
                </a:lnTo>
                <a:lnTo>
                  <a:pt x="301751" y="147065"/>
                </a:lnTo>
                <a:lnTo>
                  <a:pt x="294058" y="100559"/>
                </a:lnTo>
                <a:lnTo>
                  <a:pt x="272637" y="60185"/>
                </a:lnTo>
                <a:lnTo>
                  <a:pt x="239975" y="28358"/>
                </a:lnTo>
                <a:lnTo>
                  <a:pt x="198558" y="7491"/>
                </a:lnTo>
                <a:lnTo>
                  <a:pt x="150875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03222" y="1877695"/>
            <a:ext cx="123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2595" y="2113026"/>
            <a:ext cx="2230755" cy="979169"/>
            <a:chOff x="1262595" y="2113026"/>
            <a:chExt cx="2230755" cy="979169"/>
          </a:xfrm>
        </p:grpSpPr>
        <p:sp>
          <p:nvSpPr>
            <p:cNvPr id="13" name="object 13"/>
            <p:cNvSpPr/>
            <p:nvPr/>
          </p:nvSpPr>
          <p:spPr>
            <a:xfrm>
              <a:off x="1262595" y="2113026"/>
              <a:ext cx="1945639" cy="111125"/>
            </a:xfrm>
            <a:custGeom>
              <a:avLst/>
              <a:gdLst/>
              <a:ahLst/>
              <a:cxnLst/>
              <a:rect l="l" t="t" r="r" b="b"/>
              <a:pathLst>
                <a:path w="1945639" h="111125">
                  <a:moveTo>
                    <a:pt x="1891185" y="65025"/>
                  </a:moveTo>
                  <a:lnTo>
                    <a:pt x="1840776" y="94234"/>
                  </a:lnTo>
                  <a:lnTo>
                    <a:pt x="1839252" y="100075"/>
                  </a:lnTo>
                  <a:lnTo>
                    <a:pt x="1841792" y="104521"/>
                  </a:lnTo>
                  <a:lnTo>
                    <a:pt x="1844459" y="109093"/>
                  </a:lnTo>
                  <a:lnTo>
                    <a:pt x="1850301" y="110616"/>
                  </a:lnTo>
                  <a:lnTo>
                    <a:pt x="1854873" y="108076"/>
                  </a:lnTo>
                  <a:lnTo>
                    <a:pt x="1928876" y="65150"/>
                  </a:lnTo>
                  <a:lnTo>
                    <a:pt x="1891185" y="65025"/>
                  </a:lnTo>
                  <a:close/>
                </a:path>
                <a:path w="1945639" h="111125">
                  <a:moveTo>
                    <a:pt x="1907491" y="55583"/>
                  </a:moveTo>
                  <a:lnTo>
                    <a:pt x="1891185" y="65025"/>
                  </a:lnTo>
                  <a:lnTo>
                    <a:pt x="1926374" y="65150"/>
                  </a:lnTo>
                  <a:lnTo>
                    <a:pt x="1926382" y="63881"/>
                  </a:lnTo>
                  <a:lnTo>
                    <a:pt x="1921548" y="63881"/>
                  </a:lnTo>
                  <a:lnTo>
                    <a:pt x="1907491" y="55583"/>
                  </a:lnTo>
                  <a:close/>
                </a:path>
                <a:path w="1945639" h="111125">
                  <a:moveTo>
                    <a:pt x="1850682" y="0"/>
                  </a:moveTo>
                  <a:lnTo>
                    <a:pt x="1844840" y="1524"/>
                  </a:lnTo>
                  <a:lnTo>
                    <a:pt x="1842173" y="6096"/>
                  </a:lnTo>
                  <a:lnTo>
                    <a:pt x="1839506" y="10540"/>
                  </a:lnTo>
                  <a:lnTo>
                    <a:pt x="1841030" y="16383"/>
                  </a:lnTo>
                  <a:lnTo>
                    <a:pt x="1891215" y="45975"/>
                  </a:lnTo>
                  <a:lnTo>
                    <a:pt x="1926501" y="46100"/>
                  </a:lnTo>
                  <a:lnTo>
                    <a:pt x="1926374" y="65150"/>
                  </a:lnTo>
                  <a:lnTo>
                    <a:pt x="1928876" y="65150"/>
                  </a:lnTo>
                  <a:lnTo>
                    <a:pt x="1945297" y="55625"/>
                  </a:lnTo>
                  <a:lnTo>
                    <a:pt x="1850682" y="0"/>
                  </a:lnTo>
                  <a:close/>
                </a:path>
                <a:path w="1945639" h="111125">
                  <a:moveTo>
                    <a:pt x="76" y="39243"/>
                  </a:moveTo>
                  <a:lnTo>
                    <a:pt x="0" y="58293"/>
                  </a:lnTo>
                  <a:lnTo>
                    <a:pt x="1891185" y="65025"/>
                  </a:lnTo>
                  <a:lnTo>
                    <a:pt x="1907491" y="55583"/>
                  </a:lnTo>
                  <a:lnTo>
                    <a:pt x="1891215" y="45975"/>
                  </a:lnTo>
                  <a:lnTo>
                    <a:pt x="76" y="39243"/>
                  </a:lnTo>
                  <a:close/>
                </a:path>
                <a:path w="1945639" h="111125">
                  <a:moveTo>
                    <a:pt x="1921675" y="47371"/>
                  </a:moveTo>
                  <a:lnTo>
                    <a:pt x="1907491" y="55583"/>
                  </a:lnTo>
                  <a:lnTo>
                    <a:pt x="1921548" y="63881"/>
                  </a:lnTo>
                  <a:lnTo>
                    <a:pt x="1921675" y="47371"/>
                  </a:lnTo>
                  <a:close/>
                </a:path>
                <a:path w="1945639" h="111125">
                  <a:moveTo>
                    <a:pt x="1926492" y="47371"/>
                  </a:moveTo>
                  <a:lnTo>
                    <a:pt x="1921675" y="47371"/>
                  </a:lnTo>
                  <a:lnTo>
                    <a:pt x="1921548" y="63881"/>
                  </a:lnTo>
                  <a:lnTo>
                    <a:pt x="1926382" y="63881"/>
                  </a:lnTo>
                  <a:lnTo>
                    <a:pt x="1926492" y="47371"/>
                  </a:lnTo>
                  <a:close/>
                </a:path>
                <a:path w="1945639" h="111125">
                  <a:moveTo>
                    <a:pt x="1891215" y="45975"/>
                  </a:moveTo>
                  <a:lnTo>
                    <a:pt x="1907491" y="55583"/>
                  </a:lnTo>
                  <a:lnTo>
                    <a:pt x="1921675" y="47371"/>
                  </a:lnTo>
                  <a:lnTo>
                    <a:pt x="1926492" y="47371"/>
                  </a:lnTo>
                  <a:lnTo>
                    <a:pt x="1926501" y="46100"/>
                  </a:lnTo>
                  <a:lnTo>
                    <a:pt x="1891215" y="4597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91256" y="2798064"/>
              <a:ext cx="302260" cy="294640"/>
            </a:xfrm>
            <a:custGeom>
              <a:avLst/>
              <a:gdLst/>
              <a:ahLst/>
              <a:cxnLst/>
              <a:rect l="l" t="t" r="r" b="b"/>
              <a:pathLst>
                <a:path w="302260" h="294639">
                  <a:moveTo>
                    <a:pt x="150876" y="0"/>
                  </a:moveTo>
                  <a:lnTo>
                    <a:pt x="103193" y="7491"/>
                  </a:lnTo>
                  <a:lnTo>
                    <a:pt x="61776" y="28358"/>
                  </a:lnTo>
                  <a:lnTo>
                    <a:pt x="29114" y="60185"/>
                  </a:lnTo>
                  <a:lnTo>
                    <a:pt x="7693" y="100559"/>
                  </a:lnTo>
                  <a:lnTo>
                    <a:pt x="0" y="147065"/>
                  </a:lnTo>
                  <a:lnTo>
                    <a:pt x="7693" y="193572"/>
                  </a:lnTo>
                  <a:lnTo>
                    <a:pt x="29114" y="233946"/>
                  </a:lnTo>
                  <a:lnTo>
                    <a:pt x="61776" y="265773"/>
                  </a:lnTo>
                  <a:lnTo>
                    <a:pt x="103193" y="286640"/>
                  </a:lnTo>
                  <a:lnTo>
                    <a:pt x="150876" y="294132"/>
                  </a:lnTo>
                  <a:lnTo>
                    <a:pt x="198558" y="286640"/>
                  </a:lnTo>
                  <a:lnTo>
                    <a:pt x="239975" y="265773"/>
                  </a:lnTo>
                  <a:lnTo>
                    <a:pt x="272637" y="233946"/>
                  </a:lnTo>
                  <a:lnTo>
                    <a:pt x="294058" y="193572"/>
                  </a:lnTo>
                  <a:lnTo>
                    <a:pt x="301752" y="147065"/>
                  </a:lnTo>
                  <a:lnTo>
                    <a:pt x="294058" y="100559"/>
                  </a:lnTo>
                  <a:lnTo>
                    <a:pt x="272637" y="60185"/>
                  </a:lnTo>
                  <a:lnTo>
                    <a:pt x="239975" y="28358"/>
                  </a:lnTo>
                  <a:lnTo>
                    <a:pt x="198558" y="7491"/>
                  </a:lnTo>
                  <a:lnTo>
                    <a:pt x="150876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276727" y="2825622"/>
            <a:ext cx="119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41319" y="3128898"/>
            <a:ext cx="208279" cy="1483995"/>
          </a:xfrm>
          <a:prstGeom prst="rect">
            <a:avLst/>
          </a:prstGeom>
        </p:spPr>
        <p:txBody>
          <a:bodyPr wrap="square" lIns="0" tIns="825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Au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thenti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cates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sender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3877" y="2625089"/>
            <a:ext cx="669290" cy="2623820"/>
          </a:xfrm>
          <a:custGeom>
            <a:avLst/>
            <a:gdLst/>
            <a:ahLst/>
            <a:cxnLst/>
            <a:rect l="l" t="t" r="r" b="b"/>
            <a:pathLst>
              <a:path w="669289" h="2623820">
                <a:moveTo>
                  <a:pt x="94742" y="2513076"/>
                </a:moveTo>
                <a:lnTo>
                  <a:pt x="90297" y="2515743"/>
                </a:lnTo>
                <a:lnTo>
                  <a:pt x="0" y="2568448"/>
                </a:lnTo>
                <a:lnTo>
                  <a:pt x="90297" y="2621153"/>
                </a:lnTo>
                <a:lnTo>
                  <a:pt x="94742" y="2623820"/>
                </a:lnTo>
                <a:lnTo>
                  <a:pt x="100584" y="2622296"/>
                </a:lnTo>
                <a:lnTo>
                  <a:pt x="105918" y="2613152"/>
                </a:lnTo>
                <a:lnTo>
                  <a:pt x="104394" y="2607310"/>
                </a:lnTo>
                <a:lnTo>
                  <a:pt x="54102" y="2577973"/>
                </a:lnTo>
                <a:lnTo>
                  <a:pt x="18923" y="2577973"/>
                </a:lnTo>
                <a:lnTo>
                  <a:pt x="18923" y="2558923"/>
                </a:lnTo>
                <a:lnTo>
                  <a:pt x="54101" y="2558923"/>
                </a:lnTo>
                <a:lnTo>
                  <a:pt x="104394" y="2529586"/>
                </a:lnTo>
                <a:lnTo>
                  <a:pt x="105918" y="2523744"/>
                </a:lnTo>
                <a:lnTo>
                  <a:pt x="103251" y="2519172"/>
                </a:lnTo>
                <a:lnTo>
                  <a:pt x="100584" y="2514727"/>
                </a:lnTo>
                <a:lnTo>
                  <a:pt x="94742" y="2513076"/>
                </a:lnTo>
                <a:close/>
              </a:path>
              <a:path w="669289" h="2623820">
                <a:moveTo>
                  <a:pt x="54101" y="2558923"/>
                </a:moveTo>
                <a:lnTo>
                  <a:pt x="18923" y="2558923"/>
                </a:lnTo>
                <a:lnTo>
                  <a:pt x="18923" y="2577973"/>
                </a:lnTo>
                <a:lnTo>
                  <a:pt x="54102" y="2577973"/>
                </a:lnTo>
                <a:lnTo>
                  <a:pt x="51924" y="2576703"/>
                </a:lnTo>
                <a:lnTo>
                  <a:pt x="23622" y="2576703"/>
                </a:lnTo>
                <a:lnTo>
                  <a:pt x="23622" y="2560193"/>
                </a:lnTo>
                <a:lnTo>
                  <a:pt x="51924" y="2560193"/>
                </a:lnTo>
                <a:lnTo>
                  <a:pt x="54101" y="2558923"/>
                </a:lnTo>
                <a:close/>
              </a:path>
              <a:path w="669289" h="2623820">
                <a:moveTo>
                  <a:pt x="650113" y="2558923"/>
                </a:moveTo>
                <a:lnTo>
                  <a:pt x="54101" y="2558923"/>
                </a:lnTo>
                <a:lnTo>
                  <a:pt x="37773" y="2568448"/>
                </a:lnTo>
                <a:lnTo>
                  <a:pt x="54102" y="2577973"/>
                </a:lnTo>
                <a:lnTo>
                  <a:pt x="669163" y="2577973"/>
                </a:lnTo>
                <a:lnTo>
                  <a:pt x="669163" y="2568448"/>
                </a:lnTo>
                <a:lnTo>
                  <a:pt x="650113" y="2568448"/>
                </a:lnTo>
                <a:lnTo>
                  <a:pt x="650113" y="2558923"/>
                </a:lnTo>
                <a:close/>
              </a:path>
              <a:path w="669289" h="2623820">
                <a:moveTo>
                  <a:pt x="23622" y="2560193"/>
                </a:moveTo>
                <a:lnTo>
                  <a:pt x="23622" y="2576703"/>
                </a:lnTo>
                <a:lnTo>
                  <a:pt x="37773" y="2568448"/>
                </a:lnTo>
                <a:lnTo>
                  <a:pt x="23622" y="2560193"/>
                </a:lnTo>
                <a:close/>
              </a:path>
              <a:path w="669289" h="2623820">
                <a:moveTo>
                  <a:pt x="37773" y="2568448"/>
                </a:moveTo>
                <a:lnTo>
                  <a:pt x="23622" y="2576703"/>
                </a:lnTo>
                <a:lnTo>
                  <a:pt x="51924" y="2576703"/>
                </a:lnTo>
                <a:lnTo>
                  <a:pt x="37773" y="2568448"/>
                </a:lnTo>
                <a:close/>
              </a:path>
              <a:path w="669289" h="2623820">
                <a:moveTo>
                  <a:pt x="51924" y="2560193"/>
                </a:moveTo>
                <a:lnTo>
                  <a:pt x="23622" y="2560193"/>
                </a:lnTo>
                <a:lnTo>
                  <a:pt x="37773" y="2568448"/>
                </a:lnTo>
                <a:lnTo>
                  <a:pt x="51924" y="2560193"/>
                </a:lnTo>
                <a:close/>
              </a:path>
              <a:path w="669289" h="2623820">
                <a:moveTo>
                  <a:pt x="669163" y="0"/>
                </a:moveTo>
                <a:lnTo>
                  <a:pt x="650113" y="0"/>
                </a:lnTo>
                <a:lnTo>
                  <a:pt x="650113" y="2568448"/>
                </a:lnTo>
                <a:lnTo>
                  <a:pt x="659637" y="2558923"/>
                </a:lnTo>
                <a:lnTo>
                  <a:pt x="669163" y="2558923"/>
                </a:lnTo>
                <a:lnTo>
                  <a:pt x="669163" y="0"/>
                </a:lnTo>
                <a:close/>
              </a:path>
              <a:path w="669289" h="2623820">
                <a:moveTo>
                  <a:pt x="669163" y="2558923"/>
                </a:moveTo>
                <a:lnTo>
                  <a:pt x="659637" y="2558923"/>
                </a:lnTo>
                <a:lnTo>
                  <a:pt x="650113" y="2568448"/>
                </a:lnTo>
                <a:lnTo>
                  <a:pt x="669163" y="2568448"/>
                </a:lnTo>
                <a:lnTo>
                  <a:pt x="669163" y="2558923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831085" y="5159121"/>
            <a:ext cx="863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API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07566" y="4135882"/>
            <a:ext cx="1231900" cy="2114550"/>
            <a:chOff x="1607566" y="4135882"/>
            <a:chExt cx="1231900" cy="2114550"/>
          </a:xfrm>
        </p:grpSpPr>
        <p:sp>
          <p:nvSpPr>
            <p:cNvPr id="20" name="object 20"/>
            <p:cNvSpPr/>
            <p:nvPr/>
          </p:nvSpPr>
          <p:spPr>
            <a:xfrm>
              <a:off x="1613916" y="4142232"/>
              <a:ext cx="1219200" cy="2101850"/>
            </a:xfrm>
            <a:custGeom>
              <a:avLst/>
              <a:gdLst/>
              <a:ahLst/>
              <a:cxnLst/>
              <a:rect l="l" t="t" r="r" b="b"/>
              <a:pathLst>
                <a:path w="1219200" h="2101850">
                  <a:moveTo>
                    <a:pt x="0" y="2101595"/>
                  </a:moveTo>
                  <a:lnTo>
                    <a:pt x="1219199" y="2101595"/>
                  </a:lnTo>
                  <a:lnTo>
                    <a:pt x="1219199" y="0"/>
                  </a:lnTo>
                  <a:lnTo>
                    <a:pt x="0" y="0"/>
                  </a:lnTo>
                  <a:lnTo>
                    <a:pt x="0" y="2101595"/>
                  </a:lnTo>
                  <a:close/>
                </a:path>
              </a:pathLst>
            </a:custGeom>
            <a:ln w="12700">
              <a:solidFill>
                <a:srgbClr val="8FA7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1108" y="5571893"/>
              <a:ext cx="300355" cy="299720"/>
            </a:xfrm>
            <a:custGeom>
              <a:avLst/>
              <a:gdLst/>
              <a:ahLst/>
              <a:cxnLst/>
              <a:rect l="l" t="t" r="r" b="b"/>
              <a:pathLst>
                <a:path w="300355" h="299720">
                  <a:moveTo>
                    <a:pt x="150020" y="0"/>
                  </a:moveTo>
                  <a:lnTo>
                    <a:pt x="102652" y="7649"/>
                  </a:lnTo>
                  <a:lnTo>
                    <a:pt x="61477" y="28938"/>
                  </a:lnTo>
                  <a:lnTo>
                    <a:pt x="28983" y="61382"/>
                  </a:lnTo>
                  <a:lnTo>
                    <a:pt x="7660" y="102495"/>
                  </a:lnTo>
                  <a:lnTo>
                    <a:pt x="0" y="149789"/>
                  </a:lnTo>
                  <a:lnTo>
                    <a:pt x="7660" y="197083"/>
                  </a:lnTo>
                  <a:lnTo>
                    <a:pt x="28983" y="238195"/>
                  </a:lnTo>
                  <a:lnTo>
                    <a:pt x="61477" y="270639"/>
                  </a:lnTo>
                  <a:lnTo>
                    <a:pt x="102653" y="291929"/>
                  </a:lnTo>
                  <a:lnTo>
                    <a:pt x="150020" y="299578"/>
                  </a:lnTo>
                  <a:lnTo>
                    <a:pt x="197387" y="291929"/>
                  </a:lnTo>
                  <a:lnTo>
                    <a:pt x="208930" y="285961"/>
                  </a:lnTo>
                  <a:lnTo>
                    <a:pt x="150020" y="285960"/>
                  </a:lnTo>
                  <a:lnTo>
                    <a:pt x="106958" y="279007"/>
                  </a:lnTo>
                  <a:lnTo>
                    <a:pt x="69525" y="259652"/>
                  </a:lnTo>
                  <a:lnTo>
                    <a:pt x="39986" y="230157"/>
                  </a:lnTo>
                  <a:lnTo>
                    <a:pt x="20602" y="192782"/>
                  </a:lnTo>
                  <a:lnTo>
                    <a:pt x="13638" y="149789"/>
                  </a:lnTo>
                  <a:lnTo>
                    <a:pt x="20602" y="106794"/>
                  </a:lnTo>
                  <a:lnTo>
                    <a:pt x="39986" y="69419"/>
                  </a:lnTo>
                  <a:lnTo>
                    <a:pt x="69525" y="39924"/>
                  </a:lnTo>
                  <a:lnTo>
                    <a:pt x="106958" y="20570"/>
                  </a:lnTo>
                  <a:lnTo>
                    <a:pt x="150020" y="13617"/>
                  </a:lnTo>
                  <a:lnTo>
                    <a:pt x="208929" y="13617"/>
                  </a:lnTo>
                  <a:lnTo>
                    <a:pt x="197387" y="7649"/>
                  </a:lnTo>
                  <a:lnTo>
                    <a:pt x="150020" y="0"/>
                  </a:lnTo>
                  <a:close/>
                </a:path>
                <a:path w="300355" h="299720">
                  <a:moveTo>
                    <a:pt x="208929" y="13617"/>
                  </a:moveTo>
                  <a:lnTo>
                    <a:pt x="150020" y="13617"/>
                  </a:lnTo>
                  <a:lnTo>
                    <a:pt x="193081" y="20570"/>
                  </a:lnTo>
                  <a:lnTo>
                    <a:pt x="230514" y="39924"/>
                  </a:lnTo>
                  <a:lnTo>
                    <a:pt x="260054" y="69419"/>
                  </a:lnTo>
                  <a:lnTo>
                    <a:pt x="279437" y="106794"/>
                  </a:lnTo>
                  <a:lnTo>
                    <a:pt x="286402" y="149789"/>
                  </a:lnTo>
                  <a:lnTo>
                    <a:pt x="279437" y="192783"/>
                  </a:lnTo>
                  <a:lnTo>
                    <a:pt x="260054" y="230157"/>
                  </a:lnTo>
                  <a:lnTo>
                    <a:pt x="230514" y="259652"/>
                  </a:lnTo>
                  <a:lnTo>
                    <a:pt x="193082" y="279007"/>
                  </a:lnTo>
                  <a:lnTo>
                    <a:pt x="150020" y="285960"/>
                  </a:lnTo>
                  <a:lnTo>
                    <a:pt x="208930" y="285961"/>
                  </a:lnTo>
                  <a:lnTo>
                    <a:pt x="238562" y="270639"/>
                  </a:lnTo>
                  <a:lnTo>
                    <a:pt x="271057" y="238196"/>
                  </a:lnTo>
                  <a:lnTo>
                    <a:pt x="292379" y="197083"/>
                  </a:lnTo>
                  <a:lnTo>
                    <a:pt x="300040" y="149789"/>
                  </a:lnTo>
                  <a:lnTo>
                    <a:pt x="292379" y="102495"/>
                  </a:lnTo>
                  <a:lnTo>
                    <a:pt x="271056" y="61383"/>
                  </a:lnTo>
                  <a:lnTo>
                    <a:pt x="238562" y="28938"/>
                  </a:lnTo>
                  <a:lnTo>
                    <a:pt x="208929" y="13617"/>
                  </a:lnTo>
                  <a:close/>
                </a:path>
                <a:path w="300355" h="299720">
                  <a:moveTo>
                    <a:pt x="113174" y="113369"/>
                  </a:moveTo>
                  <a:lnTo>
                    <a:pt x="107917" y="113374"/>
                  </a:lnTo>
                  <a:lnTo>
                    <a:pt x="105536" y="114889"/>
                  </a:lnTo>
                  <a:lnTo>
                    <a:pt x="49370" y="232372"/>
                  </a:lnTo>
                  <a:lnTo>
                    <a:pt x="49518" y="234846"/>
                  </a:lnTo>
                  <a:lnTo>
                    <a:pt x="52018" y="238806"/>
                  </a:lnTo>
                  <a:lnTo>
                    <a:pt x="54189" y="240003"/>
                  </a:lnTo>
                  <a:lnTo>
                    <a:pt x="110816" y="240003"/>
                  </a:lnTo>
                  <a:lnTo>
                    <a:pt x="113227" y="238466"/>
                  </a:lnTo>
                  <a:lnTo>
                    <a:pt x="118952" y="226386"/>
                  </a:lnTo>
                  <a:lnTo>
                    <a:pt x="67344" y="226386"/>
                  </a:lnTo>
                  <a:lnTo>
                    <a:pt x="110611" y="135894"/>
                  </a:lnTo>
                  <a:lnTo>
                    <a:pt x="125771" y="135894"/>
                  </a:lnTo>
                  <a:lnTo>
                    <a:pt x="115555" y="114861"/>
                  </a:lnTo>
                  <a:lnTo>
                    <a:pt x="113174" y="113369"/>
                  </a:lnTo>
                  <a:close/>
                </a:path>
                <a:path w="300355" h="299720">
                  <a:moveTo>
                    <a:pt x="153452" y="35745"/>
                  </a:moveTo>
                  <a:lnTo>
                    <a:pt x="86630" y="35745"/>
                  </a:lnTo>
                  <a:lnTo>
                    <a:pt x="83579" y="38786"/>
                  </a:lnTo>
                  <a:lnTo>
                    <a:pt x="83533" y="86060"/>
                  </a:lnTo>
                  <a:lnTo>
                    <a:pt x="84249" y="87791"/>
                  </a:lnTo>
                  <a:lnTo>
                    <a:pt x="86807" y="90350"/>
                  </a:lnTo>
                  <a:lnTo>
                    <a:pt x="88540" y="91065"/>
                  </a:lnTo>
                  <a:lnTo>
                    <a:pt x="117402" y="91065"/>
                  </a:lnTo>
                  <a:lnTo>
                    <a:pt x="186115" y="238466"/>
                  </a:lnTo>
                  <a:lnTo>
                    <a:pt x="188519" y="240003"/>
                  </a:lnTo>
                  <a:lnTo>
                    <a:pt x="243294" y="240003"/>
                  </a:lnTo>
                  <a:lnTo>
                    <a:pt x="246339" y="236957"/>
                  </a:lnTo>
                  <a:lnTo>
                    <a:pt x="246339" y="226386"/>
                  </a:lnTo>
                  <a:lnTo>
                    <a:pt x="195526" y="226386"/>
                  </a:lnTo>
                  <a:lnTo>
                    <a:pt x="126812" y="78985"/>
                  </a:lnTo>
                  <a:lnTo>
                    <a:pt x="124403" y="77448"/>
                  </a:lnTo>
                  <a:lnTo>
                    <a:pt x="97177" y="77448"/>
                  </a:lnTo>
                  <a:lnTo>
                    <a:pt x="97206" y="49362"/>
                  </a:lnTo>
                  <a:lnTo>
                    <a:pt x="161458" y="49362"/>
                  </a:lnTo>
                  <a:lnTo>
                    <a:pt x="155856" y="37288"/>
                  </a:lnTo>
                  <a:lnTo>
                    <a:pt x="153452" y="35745"/>
                  </a:lnTo>
                  <a:close/>
                </a:path>
                <a:path w="300355" h="299720">
                  <a:moveTo>
                    <a:pt x="125771" y="135894"/>
                  </a:moveTo>
                  <a:lnTo>
                    <a:pt x="110611" y="135894"/>
                  </a:lnTo>
                  <a:lnTo>
                    <a:pt x="128892" y="173563"/>
                  </a:lnTo>
                  <a:lnTo>
                    <a:pt x="103860" y="226386"/>
                  </a:lnTo>
                  <a:lnTo>
                    <a:pt x="118952" y="226386"/>
                  </a:lnTo>
                  <a:lnTo>
                    <a:pt x="143502" y="174584"/>
                  </a:lnTo>
                  <a:lnTo>
                    <a:pt x="143496" y="172411"/>
                  </a:lnTo>
                  <a:lnTo>
                    <a:pt x="125771" y="135894"/>
                  </a:lnTo>
                  <a:close/>
                </a:path>
                <a:path w="300355" h="299720">
                  <a:moveTo>
                    <a:pt x="161458" y="49362"/>
                  </a:moveTo>
                  <a:lnTo>
                    <a:pt x="146440" y="49362"/>
                  </a:lnTo>
                  <a:lnTo>
                    <a:pt x="214824" y="196752"/>
                  </a:lnTo>
                  <a:lnTo>
                    <a:pt x="217228" y="198301"/>
                  </a:lnTo>
                  <a:lnTo>
                    <a:pt x="232701" y="198301"/>
                  </a:lnTo>
                  <a:lnTo>
                    <a:pt x="232701" y="226386"/>
                  </a:lnTo>
                  <a:lnTo>
                    <a:pt x="246339" y="226386"/>
                  </a:lnTo>
                  <a:lnTo>
                    <a:pt x="246339" y="187725"/>
                  </a:lnTo>
                  <a:lnTo>
                    <a:pt x="243294" y="184683"/>
                  </a:lnTo>
                  <a:lnTo>
                    <a:pt x="224246" y="184683"/>
                  </a:lnTo>
                  <a:lnTo>
                    <a:pt x="161458" y="49362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6732" y="4745736"/>
              <a:ext cx="409956" cy="40995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765173" y="5908040"/>
            <a:ext cx="948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ambda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4114" y="4229811"/>
            <a:ext cx="11303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Iden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Provider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53790" y="1407922"/>
            <a:ext cx="5704205" cy="4850130"/>
            <a:chOff x="3653790" y="1407922"/>
            <a:chExt cx="5704205" cy="4850130"/>
          </a:xfrm>
        </p:grpSpPr>
        <p:sp>
          <p:nvSpPr>
            <p:cNvPr id="26" name="object 26"/>
            <p:cNvSpPr/>
            <p:nvPr/>
          </p:nvSpPr>
          <p:spPr>
            <a:xfrm>
              <a:off x="7978140" y="1414272"/>
              <a:ext cx="1373505" cy="4837430"/>
            </a:xfrm>
            <a:custGeom>
              <a:avLst/>
              <a:gdLst/>
              <a:ahLst/>
              <a:cxnLst/>
              <a:rect l="l" t="t" r="r" b="b"/>
              <a:pathLst>
                <a:path w="1373504" h="4837430">
                  <a:moveTo>
                    <a:pt x="0" y="4837176"/>
                  </a:moveTo>
                  <a:lnTo>
                    <a:pt x="1373124" y="4837176"/>
                  </a:lnTo>
                  <a:lnTo>
                    <a:pt x="1373124" y="0"/>
                  </a:lnTo>
                  <a:lnTo>
                    <a:pt x="0" y="0"/>
                  </a:lnTo>
                  <a:lnTo>
                    <a:pt x="0" y="4837176"/>
                  </a:lnTo>
                  <a:close/>
                </a:path>
              </a:pathLst>
            </a:custGeom>
            <a:ln w="12700">
              <a:solidFill>
                <a:srgbClr val="8FA7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653790" y="2118613"/>
              <a:ext cx="4770755" cy="111125"/>
            </a:xfrm>
            <a:custGeom>
              <a:avLst/>
              <a:gdLst/>
              <a:ahLst/>
              <a:cxnLst/>
              <a:rect l="l" t="t" r="r" b="b"/>
              <a:pathLst>
                <a:path w="4770755" h="111125">
                  <a:moveTo>
                    <a:pt x="4732600" y="55372"/>
                  </a:moveTo>
                  <a:lnTo>
                    <a:pt x="4665980" y="94234"/>
                  </a:lnTo>
                  <a:lnTo>
                    <a:pt x="4664456" y="100075"/>
                  </a:lnTo>
                  <a:lnTo>
                    <a:pt x="4667123" y="104648"/>
                  </a:lnTo>
                  <a:lnTo>
                    <a:pt x="4669663" y="109220"/>
                  </a:lnTo>
                  <a:lnTo>
                    <a:pt x="4675505" y="110744"/>
                  </a:lnTo>
                  <a:lnTo>
                    <a:pt x="4754054" y="64897"/>
                  </a:lnTo>
                  <a:lnTo>
                    <a:pt x="4751451" y="64897"/>
                  </a:lnTo>
                  <a:lnTo>
                    <a:pt x="4751451" y="63626"/>
                  </a:lnTo>
                  <a:lnTo>
                    <a:pt x="4746752" y="63626"/>
                  </a:lnTo>
                  <a:lnTo>
                    <a:pt x="4732600" y="55372"/>
                  </a:lnTo>
                  <a:close/>
                </a:path>
                <a:path w="4770755" h="111125">
                  <a:moveTo>
                    <a:pt x="4716272" y="45847"/>
                  </a:moveTo>
                  <a:lnTo>
                    <a:pt x="0" y="45847"/>
                  </a:lnTo>
                  <a:lnTo>
                    <a:pt x="0" y="64897"/>
                  </a:lnTo>
                  <a:lnTo>
                    <a:pt x="4716271" y="64897"/>
                  </a:lnTo>
                  <a:lnTo>
                    <a:pt x="4732600" y="55372"/>
                  </a:lnTo>
                  <a:lnTo>
                    <a:pt x="4716272" y="45847"/>
                  </a:lnTo>
                  <a:close/>
                </a:path>
                <a:path w="4770755" h="111125">
                  <a:moveTo>
                    <a:pt x="4754055" y="45847"/>
                  </a:moveTo>
                  <a:lnTo>
                    <a:pt x="4751451" y="45847"/>
                  </a:lnTo>
                  <a:lnTo>
                    <a:pt x="4751451" y="64897"/>
                  </a:lnTo>
                  <a:lnTo>
                    <a:pt x="4754054" y="64897"/>
                  </a:lnTo>
                  <a:lnTo>
                    <a:pt x="4770374" y="55372"/>
                  </a:lnTo>
                  <a:lnTo>
                    <a:pt x="4754055" y="45847"/>
                  </a:lnTo>
                  <a:close/>
                </a:path>
                <a:path w="4770755" h="111125">
                  <a:moveTo>
                    <a:pt x="4746752" y="47116"/>
                  </a:moveTo>
                  <a:lnTo>
                    <a:pt x="4732600" y="55372"/>
                  </a:lnTo>
                  <a:lnTo>
                    <a:pt x="4746752" y="63626"/>
                  </a:lnTo>
                  <a:lnTo>
                    <a:pt x="4746752" y="47116"/>
                  </a:lnTo>
                  <a:close/>
                </a:path>
                <a:path w="4770755" h="111125">
                  <a:moveTo>
                    <a:pt x="4751451" y="47116"/>
                  </a:moveTo>
                  <a:lnTo>
                    <a:pt x="4746752" y="47116"/>
                  </a:lnTo>
                  <a:lnTo>
                    <a:pt x="4746752" y="63626"/>
                  </a:lnTo>
                  <a:lnTo>
                    <a:pt x="4751451" y="63626"/>
                  </a:lnTo>
                  <a:lnTo>
                    <a:pt x="4751451" y="47116"/>
                  </a:lnTo>
                  <a:close/>
                </a:path>
                <a:path w="4770755" h="111125">
                  <a:moveTo>
                    <a:pt x="4675505" y="0"/>
                  </a:moveTo>
                  <a:lnTo>
                    <a:pt x="4669663" y="1524"/>
                  </a:lnTo>
                  <a:lnTo>
                    <a:pt x="4667123" y="6096"/>
                  </a:lnTo>
                  <a:lnTo>
                    <a:pt x="4664456" y="10668"/>
                  </a:lnTo>
                  <a:lnTo>
                    <a:pt x="4665980" y="16510"/>
                  </a:lnTo>
                  <a:lnTo>
                    <a:pt x="4732600" y="55372"/>
                  </a:lnTo>
                  <a:lnTo>
                    <a:pt x="4746752" y="47116"/>
                  </a:lnTo>
                  <a:lnTo>
                    <a:pt x="4751451" y="47116"/>
                  </a:lnTo>
                  <a:lnTo>
                    <a:pt x="4751451" y="45847"/>
                  </a:lnTo>
                  <a:lnTo>
                    <a:pt x="4754055" y="45847"/>
                  </a:lnTo>
                  <a:lnTo>
                    <a:pt x="4675505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55008" y="1844040"/>
              <a:ext cx="302260" cy="292735"/>
            </a:xfrm>
            <a:custGeom>
              <a:avLst/>
              <a:gdLst/>
              <a:ahLst/>
              <a:cxnLst/>
              <a:rect l="l" t="t" r="r" b="b"/>
              <a:pathLst>
                <a:path w="302260" h="292735">
                  <a:moveTo>
                    <a:pt x="150875" y="0"/>
                  </a:moveTo>
                  <a:lnTo>
                    <a:pt x="103193" y="7461"/>
                  </a:lnTo>
                  <a:lnTo>
                    <a:pt x="61776" y="28236"/>
                  </a:lnTo>
                  <a:lnTo>
                    <a:pt x="29114" y="59911"/>
                  </a:lnTo>
                  <a:lnTo>
                    <a:pt x="7693" y="100071"/>
                  </a:lnTo>
                  <a:lnTo>
                    <a:pt x="0" y="146304"/>
                  </a:lnTo>
                  <a:lnTo>
                    <a:pt x="7693" y="192536"/>
                  </a:lnTo>
                  <a:lnTo>
                    <a:pt x="29114" y="232696"/>
                  </a:lnTo>
                  <a:lnTo>
                    <a:pt x="61776" y="264371"/>
                  </a:lnTo>
                  <a:lnTo>
                    <a:pt x="103193" y="285146"/>
                  </a:lnTo>
                  <a:lnTo>
                    <a:pt x="150875" y="292608"/>
                  </a:lnTo>
                  <a:lnTo>
                    <a:pt x="198558" y="285146"/>
                  </a:lnTo>
                  <a:lnTo>
                    <a:pt x="239975" y="264371"/>
                  </a:lnTo>
                  <a:lnTo>
                    <a:pt x="272637" y="232696"/>
                  </a:lnTo>
                  <a:lnTo>
                    <a:pt x="294058" y="192536"/>
                  </a:lnTo>
                  <a:lnTo>
                    <a:pt x="301751" y="146304"/>
                  </a:lnTo>
                  <a:lnTo>
                    <a:pt x="294058" y="100071"/>
                  </a:lnTo>
                  <a:lnTo>
                    <a:pt x="272637" y="59911"/>
                  </a:lnTo>
                  <a:lnTo>
                    <a:pt x="239975" y="28236"/>
                  </a:lnTo>
                  <a:lnTo>
                    <a:pt x="198558" y="7461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341367" y="1870709"/>
            <a:ext cx="118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2705" y="1891995"/>
            <a:ext cx="16332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cket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87394" y="1956408"/>
            <a:ext cx="332105" cy="345440"/>
          </a:xfrm>
          <a:custGeom>
            <a:avLst/>
            <a:gdLst/>
            <a:ahLst/>
            <a:cxnLst/>
            <a:rect l="l" t="t" r="r" b="b"/>
            <a:pathLst>
              <a:path w="332104" h="345439">
                <a:moveTo>
                  <a:pt x="156006" y="0"/>
                </a:moveTo>
                <a:lnTo>
                  <a:pt x="100503" y="3809"/>
                </a:lnTo>
                <a:lnTo>
                  <a:pt x="50335" y="15239"/>
                </a:lnTo>
                <a:lnTo>
                  <a:pt x="14000" y="33019"/>
                </a:lnTo>
                <a:lnTo>
                  <a:pt x="0" y="54609"/>
                </a:lnTo>
                <a:lnTo>
                  <a:pt x="23" y="55879"/>
                </a:lnTo>
                <a:lnTo>
                  <a:pt x="33633" y="306069"/>
                </a:lnTo>
                <a:lnTo>
                  <a:pt x="77591" y="336549"/>
                </a:lnTo>
                <a:lnTo>
                  <a:pt x="117212" y="344169"/>
                </a:lnTo>
                <a:lnTo>
                  <a:pt x="156007" y="345440"/>
                </a:lnTo>
                <a:lnTo>
                  <a:pt x="175427" y="345440"/>
                </a:lnTo>
                <a:lnTo>
                  <a:pt x="194427" y="344170"/>
                </a:lnTo>
                <a:lnTo>
                  <a:pt x="212557" y="341630"/>
                </a:lnTo>
                <a:lnTo>
                  <a:pt x="229368" y="337820"/>
                </a:lnTo>
                <a:lnTo>
                  <a:pt x="237956" y="336550"/>
                </a:lnTo>
                <a:lnTo>
                  <a:pt x="245665" y="334010"/>
                </a:lnTo>
                <a:lnTo>
                  <a:pt x="252285" y="331470"/>
                </a:lnTo>
                <a:lnTo>
                  <a:pt x="255086" y="330200"/>
                </a:lnTo>
                <a:lnTo>
                  <a:pt x="156007" y="330200"/>
                </a:lnTo>
                <a:lnTo>
                  <a:pt x="111354" y="327659"/>
                </a:lnTo>
                <a:lnTo>
                  <a:pt x="77807" y="321309"/>
                </a:lnTo>
                <a:lnTo>
                  <a:pt x="56701" y="312419"/>
                </a:lnTo>
                <a:lnTo>
                  <a:pt x="49369" y="306069"/>
                </a:lnTo>
                <a:lnTo>
                  <a:pt x="49349" y="304799"/>
                </a:lnTo>
                <a:lnTo>
                  <a:pt x="19209" y="80009"/>
                </a:lnTo>
                <a:lnTo>
                  <a:pt x="63737" y="80009"/>
                </a:lnTo>
                <a:lnTo>
                  <a:pt x="60528" y="78739"/>
                </a:lnTo>
                <a:lnTo>
                  <a:pt x="58757" y="78739"/>
                </a:lnTo>
                <a:lnTo>
                  <a:pt x="55733" y="77469"/>
                </a:lnTo>
                <a:lnTo>
                  <a:pt x="54453" y="77469"/>
                </a:lnTo>
                <a:lnTo>
                  <a:pt x="51540" y="76199"/>
                </a:lnTo>
                <a:lnTo>
                  <a:pt x="49920" y="76199"/>
                </a:lnTo>
                <a:lnTo>
                  <a:pt x="47191" y="74929"/>
                </a:lnTo>
                <a:lnTo>
                  <a:pt x="46056" y="74929"/>
                </a:lnTo>
                <a:lnTo>
                  <a:pt x="42008" y="73659"/>
                </a:lnTo>
                <a:lnTo>
                  <a:pt x="39593" y="72389"/>
                </a:lnTo>
                <a:lnTo>
                  <a:pt x="38616" y="72389"/>
                </a:lnTo>
                <a:lnTo>
                  <a:pt x="36348" y="71119"/>
                </a:lnTo>
                <a:lnTo>
                  <a:pt x="35065" y="71119"/>
                </a:lnTo>
                <a:lnTo>
                  <a:pt x="32979" y="69849"/>
                </a:lnTo>
                <a:lnTo>
                  <a:pt x="32152" y="69849"/>
                </a:lnTo>
                <a:lnTo>
                  <a:pt x="29121" y="68579"/>
                </a:lnTo>
                <a:lnTo>
                  <a:pt x="27381" y="67309"/>
                </a:lnTo>
                <a:lnTo>
                  <a:pt x="26728" y="67309"/>
                </a:lnTo>
                <a:lnTo>
                  <a:pt x="25137" y="66039"/>
                </a:lnTo>
                <a:lnTo>
                  <a:pt x="24224" y="64769"/>
                </a:lnTo>
                <a:lnTo>
                  <a:pt x="22839" y="64769"/>
                </a:lnTo>
                <a:lnTo>
                  <a:pt x="22343" y="63499"/>
                </a:lnTo>
                <a:lnTo>
                  <a:pt x="21122" y="63499"/>
                </a:lnTo>
                <a:lnTo>
                  <a:pt x="20398" y="62229"/>
                </a:lnTo>
                <a:lnTo>
                  <a:pt x="19375" y="60959"/>
                </a:lnTo>
                <a:lnTo>
                  <a:pt x="19052" y="60959"/>
                </a:lnTo>
                <a:lnTo>
                  <a:pt x="18201" y="59689"/>
                </a:lnTo>
                <a:lnTo>
                  <a:pt x="17690" y="59689"/>
                </a:lnTo>
                <a:lnTo>
                  <a:pt x="17044" y="58419"/>
                </a:lnTo>
                <a:lnTo>
                  <a:pt x="16895" y="58419"/>
                </a:lnTo>
                <a:lnTo>
                  <a:pt x="16422" y="57149"/>
                </a:lnTo>
                <a:lnTo>
                  <a:pt x="16107" y="57149"/>
                </a:lnTo>
                <a:lnTo>
                  <a:pt x="15973" y="55879"/>
                </a:lnTo>
                <a:lnTo>
                  <a:pt x="55672" y="29209"/>
                </a:lnTo>
                <a:lnTo>
                  <a:pt x="99802" y="19049"/>
                </a:lnTo>
                <a:lnTo>
                  <a:pt x="156006" y="15240"/>
                </a:lnTo>
                <a:lnTo>
                  <a:pt x="261695" y="15240"/>
                </a:lnTo>
                <a:lnTo>
                  <a:pt x="211520" y="3810"/>
                </a:lnTo>
                <a:lnTo>
                  <a:pt x="156006" y="0"/>
                </a:lnTo>
                <a:close/>
              </a:path>
              <a:path w="332104" h="345439">
                <a:moveTo>
                  <a:pt x="200987" y="154940"/>
                </a:moveTo>
                <a:lnTo>
                  <a:pt x="165552" y="154940"/>
                </a:lnTo>
                <a:lnTo>
                  <a:pt x="192480" y="167640"/>
                </a:lnTo>
                <a:lnTo>
                  <a:pt x="221156" y="180340"/>
                </a:lnTo>
                <a:lnTo>
                  <a:pt x="249812" y="191770"/>
                </a:lnTo>
                <a:lnTo>
                  <a:pt x="276677" y="200660"/>
                </a:lnTo>
                <a:lnTo>
                  <a:pt x="262742" y="304800"/>
                </a:lnTo>
                <a:lnTo>
                  <a:pt x="225825" y="322580"/>
                </a:lnTo>
                <a:lnTo>
                  <a:pt x="209884" y="326390"/>
                </a:lnTo>
                <a:lnTo>
                  <a:pt x="192648" y="328930"/>
                </a:lnTo>
                <a:lnTo>
                  <a:pt x="174546" y="330200"/>
                </a:lnTo>
                <a:lnTo>
                  <a:pt x="255086" y="330200"/>
                </a:lnTo>
                <a:lnTo>
                  <a:pt x="292042" y="204470"/>
                </a:lnTo>
                <a:lnTo>
                  <a:pt x="326163" y="204470"/>
                </a:lnTo>
                <a:lnTo>
                  <a:pt x="331013" y="198120"/>
                </a:lnTo>
                <a:lnTo>
                  <a:pt x="332102" y="194310"/>
                </a:lnTo>
                <a:lnTo>
                  <a:pt x="331842" y="193040"/>
                </a:lnTo>
                <a:lnTo>
                  <a:pt x="311600" y="193040"/>
                </a:lnTo>
                <a:lnTo>
                  <a:pt x="304134" y="191770"/>
                </a:lnTo>
                <a:lnTo>
                  <a:pt x="294083" y="189230"/>
                </a:lnTo>
                <a:lnTo>
                  <a:pt x="294606" y="185420"/>
                </a:lnTo>
                <a:lnTo>
                  <a:pt x="278803" y="185420"/>
                </a:lnTo>
                <a:lnTo>
                  <a:pt x="229109" y="166370"/>
                </a:lnTo>
                <a:lnTo>
                  <a:pt x="200987" y="154940"/>
                </a:lnTo>
                <a:close/>
              </a:path>
              <a:path w="332104" h="345439">
                <a:moveTo>
                  <a:pt x="142091" y="233679"/>
                </a:moveTo>
                <a:lnTo>
                  <a:pt x="79082" y="233679"/>
                </a:lnTo>
                <a:lnTo>
                  <a:pt x="75566" y="237489"/>
                </a:lnTo>
                <a:lnTo>
                  <a:pt x="75566" y="300989"/>
                </a:lnTo>
                <a:lnTo>
                  <a:pt x="79082" y="304799"/>
                </a:lnTo>
                <a:lnTo>
                  <a:pt x="142091" y="304799"/>
                </a:lnTo>
                <a:lnTo>
                  <a:pt x="145614" y="300989"/>
                </a:lnTo>
                <a:lnTo>
                  <a:pt x="145614" y="289559"/>
                </a:lnTo>
                <a:lnTo>
                  <a:pt x="91318" y="289559"/>
                </a:lnTo>
                <a:lnTo>
                  <a:pt x="91318" y="250189"/>
                </a:lnTo>
                <a:lnTo>
                  <a:pt x="145614" y="250189"/>
                </a:lnTo>
                <a:lnTo>
                  <a:pt x="145614" y="237489"/>
                </a:lnTo>
                <a:lnTo>
                  <a:pt x="142091" y="233679"/>
                </a:lnTo>
                <a:close/>
              </a:path>
              <a:path w="332104" h="345439">
                <a:moveTo>
                  <a:pt x="145614" y="250189"/>
                </a:moveTo>
                <a:lnTo>
                  <a:pt x="129869" y="250189"/>
                </a:lnTo>
                <a:lnTo>
                  <a:pt x="129869" y="289559"/>
                </a:lnTo>
                <a:lnTo>
                  <a:pt x="145614" y="289559"/>
                </a:lnTo>
                <a:lnTo>
                  <a:pt x="145614" y="250189"/>
                </a:lnTo>
                <a:close/>
              </a:path>
              <a:path w="332104" h="345439">
                <a:moveTo>
                  <a:pt x="209778" y="199390"/>
                </a:moveTo>
                <a:lnTo>
                  <a:pt x="194698" y="201930"/>
                </a:lnTo>
                <a:lnTo>
                  <a:pt x="182370" y="210820"/>
                </a:lnTo>
                <a:lnTo>
                  <a:pt x="174050" y="223520"/>
                </a:lnTo>
                <a:lnTo>
                  <a:pt x="170998" y="238760"/>
                </a:lnTo>
                <a:lnTo>
                  <a:pt x="174050" y="254000"/>
                </a:lnTo>
                <a:lnTo>
                  <a:pt x="182370" y="266700"/>
                </a:lnTo>
                <a:lnTo>
                  <a:pt x="194698" y="274320"/>
                </a:lnTo>
                <a:lnTo>
                  <a:pt x="209778" y="278130"/>
                </a:lnTo>
                <a:lnTo>
                  <a:pt x="224858" y="274320"/>
                </a:lnTo>
                <a:lnTo>
                  <a:pt x="237186" y="266700"/>
                </a:lnTo>
                <a:lnTo>
                  <a:pt x="240514" y="261620"/>
                </a:lnTo>
                <a:lnTo>
                  <a:pt x="209778" y="261620"/>
                </a:lnTo>
                <a:lnTo>
                  <a:pt x="200823" y="260350"/>
                </a:lnTo>
                <a:lnTo>
                  <a:pt x="193500" y="255270"/>
                </a:lnTo>
                <a:lnTo>
                  <a:pt x="188557" y="247650"/>
                </a:lnTo>
                <a:lnTo>
                  <a:pt x="186743" y="238760"/>
                </a:lnTo>
                <a:lnTo>
                  <a:pt x="188557" y="229870"/>
                </a:lnTo>
                <a:lnTo>
                  <a:pt x="193500" y="222250"/>
                </a:lnTo>
                <a:lnTo>
                  <a:pt x="200823" y="217170"/>
                </a:lnTo>
                <a:lnTo>
                  <a:pt x="209778" y="214630"/>
                </a:lnTo>
                <a:lnTo>
                  <a:pt x="239682" y="214630"/>
                </a:lnTo>
                <a:lnTo>
                  <a:pt x="237186" y="210820"/>
                </a:lnTo>
                <a:lnTo>
                  <a:pt x="224857" y="201930"/>
                </a:lnTo>
                <a:lnTo>
                  <a:pt x="209778" y="199390"/>
                </a:lnTo>
                <a:close/>
              </a:path>
              <a:path w="332104" h="345439">
                <a:moveTo>
                  <a:pt x="239682" y="214630"/>
                </a:moveTo>
                <a:lnTo>
                  <a:pt x="209778" y="214630"/>
                </a:lnTo>
                <a:lnTo>
                  <a:pt x="218735" y="217170"/>
                </a:lnTo>
                <a:lnTo>
                  <a:pt x="226058" y="222250"/>
                </a:lnTo>
                <a:lnTo>
                  <a:pt x="230999" y="229870"/>
                </a:lnTo>
                <a:lnTo>
                  <a:pt x="232812" y="238760"/>
                </a:lnTo>
                <a:lnTo>
                  <a:pt x="230999" y="247650"/>
                </a:lnTo>
                <a:lnTo>
                  <a:pt x="226058" y="255270"/>
                </a:lnTo>
                <a:lnTo>
                  <a:pt x="218735" y="260350"/>
                </a:lnTo>
                <a:lnTo>
                  <a:pt x="209778" y="261620"/>
                </a:lnTo>
                <a:lnTo>
                  <a:pt x="240514" y="261620"/>
                </a:lnTo>
                <a:lnTo>
                  <a:pt x="245505" y="254000"/>
                </a:lnTo>
                <a:lnTo>
                  <a:pt x="248558" y="238760"/>
                </a:lnTo>
                <a:lnTo>
                  <a:pt x="245505" y="223520"/>
                </a:lnTo>
                <a:lnTo>
                  <a:pt x="239682" y="214630"/>
                </a:lnTo>
                <a:close/>
              </a:path>
              <a:path w="332104" h="345439">
                <a:moveTo>
                  <a:pt x="100345" y="134619"/>
                </a:moveTo>
                <a:lnTo>
                  <a:pt x="92532" y="134619"/>
                </a:lnTo>
                <a:lnTo>
                  <a:pt x="53883" y="199389"/>
                </a:lnTo>
                <a:lnTo>
                  <a:pt x="53843" y="201929"/>
                </a:lnTo>
                <a:lnTo>
                  <a:pt x="56645" y="207009"/>
                </a:lnTo>
                <a:lnTo>
                  <a:pt x="59256" y="208279"/>
                </a:lnTo>
                <a:lnTo>
                  <a:pt x="133628" y="208279"/>
                </a:lnTo>
                <a:lnTo>
                  <a:pt x="136239" y="207009"/>
                </a:lnTo>
                <a:lnTo>
                  <a:pt x="139040" y="201929"/>
                </a:lnTo>
                <a:lnTo>
                  <a:pt x="139001" y="199389"/>
                </a:lnTo>
                <a:lnTo>
                  <a:pt x="135211" y="193039"/>
                </a:lnTo>
                <a:lnTo>
                  <a:pt x="76005" y="193039"/>
                </a:lnTo>
                <a:lnTo>
                  <a:pt x="96442" y="158749"/>
                </a:lnTo>
                <a:lnTo>
                  <a:pt x="114746" y="158749"/>
                </a:lnTo>
                <a:lnTo>
                  <a:pt x="100345" y="134619"/>
                </a:lnTo>
                <a:close/>
              </a:path>
              <a:path w="332104" h="345439">
                <a:moveTo>
                  <a:pt x="326163" y="204470"/>
                </a:moveTo>
                <a:lnTo>
                  <a:pt x="292042" y="204470"/>
                </a:lnTo>
                <a:lnTo>
                  <a:pt x="299489" y="205740"/>
                </a:lnTo>
                <a:lnTo>
                  <a:pt x="306266" y="207010"/>
                </a:lnTo>
                <a:lnTo>
                  <a:pt x="319505" y="207010"/>
                </a:lnTo>
                <a:lnTo>
                  <a:pt x="325193" y="205740"/>
                </a:lnTo>
                <a:lnTo>
                  <a:pt x="326163" y="204470"/>
                </a:lnTo>
                <a:close/>
              </a:path>
              <a:path w="332104" h="345439">
                <a:moveTo>
                  <a:pt x="114746" y="158749"/>
                </a:moveTo>
                <a:lnTo>
                  <a:pt x="96442" y="158749"/>
                </a:lnTo>
                <a:lnTo>
                  <a:pt x="116878" y="193039"/>
                </a:lnTo>
                <a:lnTo>
                  <a:pt x="135211" y="193039"/>
                </a:lnTo>
                <a:lnTo>
                  <a:pt x="114746" y="158749"/>
                </a:lnTo>
                <a:close/>
              </a:path>
              <a:path w="332104" h="345439">
                <a:moveTo>
                  <a:pt x="322022" y="176530"/>
                </a:moveTo>
                <a:lnTo>
                  <a:pt x="295828" y="176530"/>
                </a:lnTo>
                <a:lnTo>
                  <a:pt x="309684" y="185420"/>
                </a:lnTo>
                <a:lnTo>
                  <a:pt x="314020" y="190500"/>
                </a:lnTo>
                <a:lnTo>
                  <a:pt x="315300" y="191770"/>
                </a:lnTo>
                <a:lnTo>
                  <a:pt x="311600" y="193040"/>
                </a:lnTo>
                <a:lnTo>
                  <a:pt x="331842" y="193040"/>
                </a:lnTo>
                <a:lnTo>
                  <a:pt x="331321" y="190500"/>
                </a:lnTo>
                <a:lnTo>
                  <a:pt x="328401" y="182880"/>
                </a:lnTo>
                <a:lnTo>
                  <a:pt x="322022" y="176530"/>
                </a:lnTo>
                <a:close/>
              </a:path>
              <a:path w="332104" h="345439">
                <a:moveTo>
                  <a:pt x="261695" y="15240"/>
                </a:moveTo>
                <a:lnTo>
                  <a:pt x="156006" y="15240"/>
                </a:lnTo>
                <a:lnTo>
                  <a:pt x="212222" y="19050"/>
                </a:lnTo>
                <a:lnTo>
                  <a:pt x="256358" y="29210"/>
                </a:lnTo>
                <a:lnTo>
                  <a:pt x="285384" y="43180"/>
                </a:lnTo>
                <a:lnTo>
                  <a:pt x="296267" y="54610"/>
                </a:lnTo>
                <a:lnTo>
                  <a:pt x="296064" y="55880"/>
                </a:lnTo>
                <a:lnTo>
                  <a:pt x="295913" y="57150"/>
                </a:lnTo>
                <a:lnTo>
                  <a:pt x="295611" y="57150"/>
                </a:lnTo>
                <a:lnTo>
                  <a:pt x="295139" y="58420"/>
                </a:lnTo>
                <a:lnTo>
                  <a:pt x="294988" y="58420"/>
                </a:lnTo>
                <a:lnTo>
                  <a:pt x="294351" y="59690"/>
                </a:lnTo>
                <a:lnTo>
                  <a:pt x="293840" y="59690"/>
                </a:lnTo>
                <a:lnTo>
                  <a:pt x="292974" y="60960"/>
                </a:lnTo>
                <a:lnTo>
                  <a:pt x="292659" y="60960"/>
                </a:lnTo>
                <a:lnTo>
                  <a:pt x="291635" y="62230"/>
                </a:lnTo>
                <a:lnTo>
                  <a:pt x="289687" y="63500"/>
                </a:lnTo>
                <a:lnTo>
                  <a:pt x="289201" y="64770"/>
                </a:lnTo>
                <a:lnTo>
                  <a:pt x="287817" y="64770"/>
                </a:lnTo>
                <a:lnTo>
                  <a:pt x="285324" y="67310"/>
                </a:lnTo>
                <a:lnTo>
                  <a:pt x="284655" y="67310"/>
                </a:lnTo>
                <a:lnTo>
                  <a:pt x="282923" y="68580"/>
                </a:lnTo>
                <a:lnTo>
                  <a:pt x="280830" y="68580"/>
                </a:lnTo>
                <a:lnTo>
                  <a:pt x="279078" y="69850"/>
                </a:lnTo>
                <a:lnTo>
                  <a:pt x="276992" y="71120"/>
                </a:lnTo>
                <a:lnTo>
                  <a:pt x="275752" y="71120"/>
                </a:lnTo>
                <a:lnTo>
                  <a:pt x="273495" y="72390"/>
                </a:lnTo>
                <a:lnTo>
                  <a:pt x="272471" y="72390"/>
                </a:lnTo>
                <a:lnTo>
                  <a:pt x="270044" y="73660"/>
                </a:lnTo>
                <a:lnTo>
                  <a:pt x="266049" y="74930"/>
                </a:lnTo>
                <a:lnTo>
                  <a:pt x="264874" y="74930"/>
                </a:lnTo>
                <a:lnTo>
                  <a:pt x="262151" y="76200"/>
                </a:lnTo>
                <a:lnTo>
                  <a:pt x="257690" y="77470"/>
                </a:lnTo>
                <a:lnTo>
                  <a:pt x="256352" y="77470"/>
                </a:lnTo>
                <a:lnTo>
                  <a:pt x="253321" y="78740"/>
                </a:lnTo>
                <a:lnTo>
                  <a:pt x="250008" y="80010"/>
                </a:lnTo>
                <a:lnTo>
                  <a:pt x="292829" y="80010"/>
                </a:lnTo>
                <a:lnTo>
                  <a:pt x="278803" y="185420"/>
                </a:lnTo>
                <a:lnTo>
                  <a:pt x="294606" y="185420"/>
                </a:lnTo>
                <a:lnTo>
                  <a:pt x="295828" y="176530"/>
                </a:lnTo>
                <a:lnTo>
                  <a:pt x="322022" y="176530"/>
                </a:lnTo>
                <a:lnTo>
                  <a:pt x="311988" y="167640"/>
                </a:lnTo>
                <a:lnTo>
                  <a:pt x="298104" y="160020"/>
                </a:lnTo>
                <a:lnTo>
                  <a:pt x="311567" y="59690"/>
                </a:lnTo>
                <a:lnTo>
                  <a:pt x="312006" y="55880"/>
                </a:lnTo>
                <a:lnTo>
                  <a:pt x="312032" y="54610"/>
                </a:lnTo>
                <a:lnTo>
                  <a:pt x="298032" y="33020"/>
                </a:lnTo>
                <a:lnTo>
                  <a:pt x="261695" y="15240"/>
                </a:lnTo>
                <a:close/>
              </a:path>
              <a:path w="332104" h="345439">
                <a:moveTo>
                  <a:pt x="164811" y="125730"/>
                </a:moveTo>
                <a:lnTo>
                  <a:pt x="146946" y="125729"/>
                </a:lnTo>
                <a:lnTo>
                  <a:pt x="139559" y="133349"/>
                </a:lnTo>
                <a:lnTo>
                  <a:pt x="139559" y="151129"/>
                </a:lnTo>
                <a:lnTo>
                  <a:pt x="146946" y="158749"/>
                </a:lnTo>
                <a:lnTo>
                  <a:pt x="159575" y="158750"/>
                </a:lnTo>
                <a:lnTo>
                  <a:pt x="162856" y="157480"/>
                </a:lnTo>
                <a:lnTo>
                  <a:pt x="165552" y="154940"/>
                </a:lnTo>
                <a:lnTo>
                  <a:pt x="200987" y="154940"/>
                </a:lnTo>
                <a:lnTo>
                  <a:pt x="174988" y="142240"/>
                </a:lnTo>
                <a:lnTo>
                  <a:pt x="155304" y="142239"/>
                </a:lnTo>
                <a:lnTo>
                  <a:pt x="155619" y="140969"/>
                </a:lnTo>
                <a:lnTo>
                  <a:pt x="172388" y="140970"/>
                </a:lnTo>
                <a:lnTo>
                  <a:pt x="171942" y="132080"/>
                </a:lnTo>
                <a:lnTo>
                  <a:pt x="164811" y="125730"/>
                </a:lnTo>
                <a:close/>
              </a:path>
              <a:path w="332104" h="345439">
                <a:moveTo>
                  <a:pt x="172388" y="140970"/>
                </a:moveTo>
                <a:lnTo>
                  <a:pt x="156308" y="140970"/>
                </a:lnTo>
                <a:lnTo>
                  <a:pt x="155764" y="142239"/>
                </a:lnTo>
                <a:lnTo>
                  <a:pt x="174988" y="142240"/>
                </a:lnTo>
                <a:lnTo>
                  <a:pt x="172388" y="140970"/>
                </a:lnTo>
                <a:close/>
              </a:path>
              <a:path w="332104" h="345439">
                <a:moveTo>
                  <a:pt x="188009" y="104140"/>
                </a:moveTo>
                <a:lnTo>
                  <a:pt x="124003" y="104139"/>
                </a:lnTo>
                <a:lnTo>
                  <a:pt x="134382" y="105409"/>
                </a:lnTo>
                <a:lnTo>
                  <a:pt x="184014" y="105410"/>
                </a:lnTo>
                <a:lnTo>
                  <a:pt x="188009" y="104140"/>
                </a:lnTo>
                <a:close/>
              </a:path>
              <a:path w="332104" h="345439">
                <a:moveTo>
                  <a:pt x="204273" y="102870"/>
                </a:moveTo>
                <a:lnTo>
                  <a:pt x="107739" y="102869"/>
                </a:lnTo>
                <a:lnTo>
                  <a:pt x="111269" y="104139"/>
                </a:lnTo>
                <a:lnTo>
                  <a:pt x="200724" y="104140"/>
                </a:lnTo>
                <a:lnTo>
                  <a:pt x="204273" y="102870"/>
                </a:lnTo>
                <a:close/>
              </a:path>
              <a:path w="332104" h="345439">
                <a:moveTo>
                  <a:pt x="214186" y="101600"/>
                </a:moveTo>
                <a:lnTo>
                  <a:pt x="97833" y="101599"/>
                </a:lnTo>
                <a:lnTo>
                  <a:pt x="104236" y="102869"/>
                </a:lnTo>
                <a:lnTo>
                  <a:pt x="208951" y="102870"/>
                </a:lnTo>
                <a:lnTo>
                  <a:pt x="214186" y="101600"/>
                </a:lnTo>
                <a:close/>
              </a:path>
              <a:path w="332104" h="345439">
                <a:moveTo>
                  <a:pt x="226763" y="100330"/>
                </a:moveTo>
                <a:lnTo>
                  <a:pt x="85262" y="100329"/>
                </a:lnTo>
                <a:lnTo>
                  <a:pt x="90019" y="101599"/>
                </a:lnTo>
                <a:lnTo>
                  <a:pt x="222007" y="101600"/>
                </a:lnTo>
                <a:lnTo>
                  <a:pt x="226763" y="100330"/>
                </a:lnTo>
                <a:close/>
              </a:path>
              <a:path w="332104" h="345439">
                <a:moveTo>
                  <a:pt x="234675" y="99060"/>
                </a:moveTo>
                <a:lnTo>
                  <a:pt x="77337" y="99059"/>
                </a:lnTo>
                <a:lnTo>
                  <a:pt x="81562" y="100329"/>
                </a:lnTo>
                <a:lnTo>
                  <a:pt x="230477" y="100330"/>
                </a:lnTo>
                <a:lnTo>
                  <a:pt x="234675" y="99060"/>
                </a:lnTo>
                <a:close/>
              </a:path>
              <a:path w="332104" h="345439">
                <a:moveTo>
                  <a:pt x="238855" y="97790"/>
                </a:moveTo>
                <a:lnTo>
                  <a:pt x="73132" y="97789"/>
                </a:lnTo>
                <a:lnTo>
                  <a:pt x="76760" y="99059"/>
                </a:lnTo>
                <a:lnTo>
                  <a:pt x="235213" y="99060"/>
                </a:lnTo>
                <a:lnTo>
                  <a:pt x="238855" y="97790"/>
                </a:lnTo>
                <a:close/>
              </a:path>
              <a:path w="332104" h="345439">
                <a:moveTo>
                  <a:pt x="250592" y="95250"/>
                </a:moveTo>
                <a:lnTo>
                  <a:pt x="61440" y="95249"/>
                </a:lnTo>
                <a:lnTo>
                  <a:pt x="67227" y="96519"/>
                </a:lnTo>
                <a:lnTo>
                  <a:pt x="70153" y="97789"/>
                </a:lnTo>
                <a:lnTo>
                  <a:pt x="241866" y="97790"/>
                </a:lnTo>
                <a:lnTo>
                  <a:pt x="250592" y="95250"/>
                </a:lnTo>
                <a:close/>
              </a:path>
              <a:path w="332104" h="345439">
                <a:moveTo>
                  <a:pt x="261384" y="92710"/>
                </a:moveTo>
                <a:lnTo>
                  <a:pt x="50635" y="92709"/>
                </a:lnTo>
                <a:lnTo>
                  <a:pt x="54663" y="93979"/>
                </a:lnTo>
                <a:lnTo>
                  <a:pt x="58856" y="95249"/>
                </a:lnTo>
                <a:lnTo>
                  <a:pt x="253203" y="95250"/>
                </a:lnTo>
                <a:lnTo>
                  <a:pt x="256549" y="93980"/>
                </a:lnTo>
                <a:lnTo>
                  <a:pt x="257369" y="93980"/>
                </a:lnTo>
                <a:lnTo>
                  <a:pt x="261384" y="92710"/>
                </a:lnTo>
                <a:close/>
              </a:path>
              <a:path w="332104" h="345439">
                <a:moveTo>
                  <a:pt x="85092" y="83819"/>
                </a:moveTo>
                <a:lnTo>
                  <a:pt x="26547" y="83819"/>
                </a:lnTo>
                <a:lnTo>
                  <a:pt x="29066" y="85089"/>
                </a:lnTo>
                <a:lnTo>
                  <a:pt x="31097" y="86359"/>
                </a:lnTo>
                <a:lnTo>
                  <a:pt x="35782" y="87629"/>
                </a:lnTo>
                <a:lnTo>
                  <a:pt x="37993" y="88899"/>
                </a:lnTo>
                <a:lnTo>
                  <a:pt x="40276" y="90169"/>
                </a:lnTo>
                <a:lnTo>
                  <a:pt x="44520" y="91439"/>
                </a:lnTo>
                <a:lnTo>
                  <a:pt x="47525" y="92709"/>
                </a:lnTo>
                <a:lnTo>
                  <a:pt x="264520" y="92710"/>
                </a:lnTo>
                <a:lnTo>
                  <a:pt x="271724" y="90170"/>
                </a:lnTo>
                <a:lnTo>
                  <a:pt x="139467" y="90169"/>
                </a:lnTo>
                <a:lnTo>
                  <a:pt x="137886" y="88899"/>
                </a:lnTo>
                <a:lnTo>
                  <a:pt x="118755" y="88899"/>
                </a:lnTo>
                <a:lnTo>
                  <a:pt x="115993" y="87629"/>
                </a:lnTo>
                <a:lnTo>
                  <a:pt x="105364" y="87629"/>
                </a:lnTo>
                <a:lnTo>
                  <a:pt x="102871" y="86359"/>
                </a:lnTo>
                <a:lnTo>
                  <a:pt x="97019" y="86359"/>
                </a:lnTo>
                <a:lnTo>
                  <a:pt x="92964" y="85089"/>
                </a:lnTo>
                <a:lnTo>
                  <a:pt x="86706" y="85089"/>
                </a:lnTo>
                <a:lnTo>
                  <a:pt x="85092" y="83819"/>
                </a:lnTo>
                <a:close/>
              </a:path>
              <a:path w="332104" h="345439">
                <a:moveTo>
                  <a:pt x="285508" y="83820"/>
                </a:moveTo>
                <a:lnTo>
                  <a:pt x="227144" y="83820"/>
                </a:lnTo>
                <a:lnTo>
                  <a:pt x="225412" y="85090"/>
                </a:lnTo>
                <a:lnTo>
                  <a:pt x="219264" y="85090"/>
                </a:lnTo>
                <a:lnTo>
                  <a:pt x="215229" y="86360"/>
                </a:lnTo>
                <a:lnTo>
                  <a:pt x="209246" y="86360"/>
                </a:lnTo>
                <a:lnTo>
                  <a:pt x="206865" y="87630"/>
                </a:lnTo>
                <a:lnTo>
                  <a:pt x="196112" y="87630"/>
                </a:lnTo>
                <a:lnTo>
                  <a:pt x="193435" y="88900"/>
                </a:lnTo>
                <a:lnTo>
                  <a:pt x="174232" y="88900"/>
                </a:lnTo>
                <a:lnTo>
                  <a:pt x="172605" y="90170"/>
                </a:lnTo>
                <a:lnTo>
                  <a:pt x="271724" y="90170"/>
                </a:lnTo>
                <a:lnTo>
                  <a:pt x="274046" y="88900"/>
                </a:lnTo>
                <a:lnTo>
                  <a:pt x="278789" y="87630"/>
                </a:lnTo>
                <a:lnTo>
                  <a:pt x="280935" y="86360"/>
                </a:lnTo>
                <a:lnTo>
                  <a:pt x="282995" y="85090"/>
                </a:lnTo>
                <a:lnTo>
                  <a:pt x="285508" y="83820"/>
                </a:lnTo>
                <a:close/>
              </a:path>
              <a:path w="332104" h="345439">
                <a:moveTo>
                  <a:pt x="65173" y="80009"/>
                </a:moveTo>
                <a:lnTo>
                  <a:pt x="19209" y="80009"/>
                </a:lnTo>
                <a:lnTo>
                  <a:pt x="21138" y="81279"/>
                </a:lnTo>
                <a:lnTo>
                  <a:pt x="23224" y="82549"/>
                </a:lnTo>
                <a:lnTo>
                  <a:pt x="25941" y="83819"/>
                </a:lnTo>
                <a:lnTo>
                  <a:pt x="79174" y="83819"/>
                </a:lnTo>
                <a:lnTo>
                  <a:pt x="75474" y="82549"/>
                </a:lnTo>
                <a:lnTo>
                  <a:pt x="73919" y="82549"/>
                </a:lnTo>
                <a:lnTo>
                  <a:pt x="70429" y="81279"/>
                </a:lnTo>
                <a:lnTo>
                  <a:pt x="68506" y="81279"/>
                </a:lnTo>
                <a:lnTo>
                  <a:pt x="65173" y="80009"/>
                </a:lnTo>
                <a:close/>
              </a:path>
              <a:path w="332104" h="345439">
                <a:moveTo>
                  <a:pt x="292829" y="80010"/>
                </a:moveTo>
                <a:lnTo>
                  <a:pt x="246931" y="80010"/>
                </a:lnTo>
                <a:lnTo>
                  <a:pt x="243591" y="81280"/>
                </a:lnTo>
                <a:lnTo>
                  <a:pt x="238277" y="82550"/>
                </a:lnTo>
                <a:lnTo>
                  <a:pt x="236624" y="82550"/>
                </a:lnTo>
                <a:lnTo>
                  <a:pt x="232943" y="83820"/>
                </a:lnTo>
                <a:lnTo>
                  <a:pt x="286091" y="83820"/>
                </a:lnTo>
                <a:lnTo>
                  <a:pt x="288808" y="82550"/>
                </a:lnTo>
                <a:lnTo>
                  <a:pt x="290894" y="81280"/>
                </a:lnTo>
                <a:lnTo>
                  <a:pt x="292829" y="80010"/>
                </a:lnTo>
                <a:close/>
              </a:path>
            </a:pathLst>
          </a:custGeom>
          <a:solidFill>
            <a:srgbClr val="6CA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173593" y="2281250"/>
            <a:ext cx="9588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cket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17135" y="2854451"/>
            <a:ext cx="3954779" cy="2479675"/>
            <a:chOff x="4517135" y="2854451"/>
            <a:chExt cx="3954779" cy="2479675"/>
          </a:xfrm>
        </p:grpSpPr>
        <p:sp>
          <p:nvSpPr>
            <p:cNvPr id="34" name="object 34"/>
            <p:cNvSpPr/>
            <p:nvPr/>
          </p:nvSpPr>
          <p:spPr>
            <a:xfrm>
              <a:off x="4517135" y="2854451"/>
              <a:ext cx="3310254" cy="2479675"/>
            </a:xfrm>
            <a:custGeom>
              <a:avLst/>
              <a:gdLst/>
              <a:ahLst/>
              <a:cxnLst/>
              <a:rect l="l" t="t" r="r" b="b"/>
              <a:pathLst>
                <a:path w="3310254" h="2479675">
                  <a:moveTo>
                    <a:pt x="3310127" y="0"/>
                  </a:moveTo>
                  <a:lnTo>
                    <a:pt x="0" y="0"/>
                  </a:lnTo>
                  <a:lnTo>
                    <a:pt x="0" y="2479548"/>
                  </a:lnTo>
                  <a:lnTo>
                    <a:pt x="3310127" y="2479548"/>
                  </a:lnTo>
                  <a:lnTo>
                    <a:pt x="3310127" y="0"/>
                  </a:lnTo>
                  <a:close/>
                </a:path>
              </a:pathLst>
            </a:custGeom>
            <a:solidFill>
              <a:srgbClr val="F9F9F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47737" y="3240277"/>
              <a:ext cx="1424305" cy="206375"/>
            </a:xfrm>
            <a:custGeom>
              <a:avLst/>
              <a:gdLst/>
              <a:ahLst/>
              <a:cxnLst/>
              <a:rect l="l" t="t" r="r" b="b"/>
              <a:pathLst>
                <a:path w="1424304" h="206375">
                  <a:moveTo>
                    <a:pt x="1083436" y="186817"/>
                  </a:moveTo>
                  <a:lnTo>
                    <a:pt x="0" y="186817"/>
                  </a:lnTo>
                  <a:lnTo>
                    <a:pt x="0" y="205867"/>
                  </a:lnTo>
                  <a:lnTo>
                    <a:pt x="1102486" y="205867"/>
                  </a:lnTo>
                  <a:lnTo>
                    <a:pt x="1102486" y="196342"/>
                  </a:lnTo>
                  <a:lnTo>
                    <a:pt x="1083436" y="196342"/>
                  </a:lnTo>
                  <a:lnTo>
                    <a:pt x="1083436" y="186817"/>
                  </a:lnTo>
                  <a:close/>
                </a:path>
                <a:path w="1424304" h="206375">
                  <a:moveTo>
                    <a:pt x="1369695" y="45847"/>
                  </a:moveTo>
                  <a:lnTo>
                    <a:pt x="1083436" y="45847"/>
                  </a:lnTo>
                  <a:lnTo>
                    <a:pt x="1083436" y="196342"/>
                  </a:lnTo>
                  <a:lnTo>
                    <a:pt x="1092961" y="186817"/>
                  </a:lnTo>
                  <a:lnTo>
                    <a:pt x="1102486" y="186817"/>
                  </a:lnTo>
                  <a:lnTo>
                    <a:pt x="1102486" y="64897"/>
                  </a:lnTo>
                  <a:lnTo>
                    <a:pt x="1092961" y="64897"/>
                  </a:lnTo>
                  <a:lnTo>
                    <a:pt x="1102486" y="55372"/>
                  </a:lnTo>
                  <a:lnTo>
                    <a:pt x="1386023" y="55372"/>
                  </a:lnTo>
                  <a:lnTo>
                    <a:pt x="1369695" y="45847"/>
                  </a:lnTo>
                  <a:close/>
                </a:path>
                <a:path w="1424304" h="206375">
                  <a:moveTo>
                    <a:pt x="1102486" y="186817"/>
                  </a:moveTo>
                  <a:lnTo>
                    <a:pt x="1092961" y="186817"/>
                  </a:lnTo>
                  <a:lnTo>
                    <a:pt x="1083436" y="196342"/>
                  </a:lnTo>
                  <a:lnTo>
                    <a:pt x="1102486" y="196342"/>
                  </a:lnTo>
                  <a:lnTo>
                    <a:pt x="1102486" y="186817"/>
                  </a:lnTo>
                  <a:close/>
                </a:path>
                <a:path w="1424304" h="206375">
                  <a:moveTo>
                    <a:pt x="1386023" y="55372"/>
                  </a:moveTo>
                  <a:lnTo>
                    <a:pt x="1319402" y="94234"/>
                  </a:lnTo>
                  <a:lnTo>
                    <a:pt x="1317878" y="100075"/>
                  </a:lnTo>
                  <a:lnTo>
                    <a:pt x="1323212" y="109220"/>
                  </a:lnTo>
                  <a:lnTo>
                    <a:pt x="1329054" y="110744"/>
                  </a:lnTo>
                  <a:lnTo>
                    <a:pt x="1407605" y="64897"/>
                  </a:lnTo>
                  <a:lnTo>
                    <a:pt x="1405001" y="64897"/>
                  </a:lnTo>
                  <a:lnTo>
                    <a:pt x="1405001" y="63626"/>
                  </a:lnTo>
                  <a:lnTo>
                    <a:pt x="1400175" y="63626"/>
                  </a:lnTo>
                  <a:lnTo>
                    <a:pt x="1386023" y="55372"/>
                  </a:lnTo>
                  <a:close/>
                </a:path>
                <a:path w="1424304" h="206375">
                  <a:moveTo>
                    <a:pt x="1102486" y="55372"/>
                  </a:moveTo>
                  <a:lnTo>
                    <a:pt x="1092961" y="64897"/>
                  </a:lnTo>
                  <a:lnTo>
                    <a:pt x="1102486" y="64897"/>
                  </a:lnTo>
                  <a:lnTo>
                    <a:pt x="1102486" y="55372"/>
                  </a:lnTo>
                  <a:close/>
                </a:path>
                <a:path w="1424304" h="206375">
                  <a:moveTo>
                    <a:pt x="1386023" y="55372"/>
                  </a:moveTo>
                  <a:lnTo>
                    <a:pt x="1102486" y="55372"/>
                  </a:lnTo>
                  <a:lnTo>
                    <a:pt x="1102486" y="64897"/>
                  </a:lnTo>
                  <a:lnTo>
                    <a:pt x="1369695" y="64897"/>
                  </a:lnTo>
                  <a:lnTo>
                    <a:pt x="1386023" y="55372"/>
                  </a:lnTo>
                  <a:close/>
                </a:path>
                <a:path w="1424304" h="206375">
                  <a:moveTo>
                    <a:pt x="1407604" y="45847"/>
                  </a:moveTo>
                  <a:lnTo>
                    <a:pt x="1405001" y="45847"/>
                  </a:lnTo>
                  <a:lnTo>
                    <a:pt x="1405001" y="64897"/>
                  </a:lnTo>
                  <a:lnTo>
                    <a:pt x="1407605" y="64897"/>
                  </a:lnTo>
                  <a:lnTo>
                    <a:pt x="1423923" y="55372"/>
                  </a:lnTo>
                  <a:lnTo>
                    <a:pt x="1407604" y="45847"/>
                  </a:lnTo>
                  <a:close/>
                </a:path>
                <a:path w="1424304" h="206375">
                  <a:moveTo>
                    <a:pt x="1400175" y="47117"/>
                  </a:moveTo>
                  <a:lnTo>
                    <a:pt x="1386023" y="55372"/>
                  </a:lnTo>
                  <a:lnTo>
                    <a:pt x="1400175" y="63626"/>
                  </a:lnTo>
                  <a:lnTo>
                    <a:pt x="1400175" y="47117"/>
                  </a:lnTo>
                  <a:close/>
                </a:path>
                <a:path w="1424304" h="206375">
                  <a:moveTo>
                    <a:pt x="1405001" y="47117"/>
                  </a:moveTo>
                  <a:lnTo>
                    <a:pt x="1400175" y="47117"/>
                  </a:lnTo>
                  <a:lnTo>
                    <a:pt x="1400175" y="63626"/>
                  </a:lnTo>
                  <a:lnTo>
                    <a:pt x="1405001" y="63626"/>
                  </a:lnTo>
                  <a:lnTo>
                    <a:pt x="1405001" y="47117"/>
                  </a:lnTo>
                  <a:close/>
                </a:path>
                <a:path w="1424304" h="206375">
                  <a:moveTo>
                    <a:pt x="1329054" y="0"/>
                  </a:moveTo>
                  <a:lnTo>
                    <a:pt x="1323212" y="1524"/>
                  </a:lnTo>
                  <a:lnTo>
                    <a:pt x="1317878" y="10668"/>
                  </a:lnTo>
                  <a:lnTo>
                    <a:pt x="1319402" y="16510"/>
                  </a:lnTo>
                  <a:lnTo>
                    <a:pt x="1386023" y="55372"/>
                  </a:lnTo>
                  <a:lnTo>
                    <a:pt x="1400175" y="47117"/>
                  </a:lnTo>
                  <a:lnTo>
                    <a:pt x="1405001" y="47117"/>
                  </a:lnTo>
                  <a:lnTo>
                    <a:pt x="1405001" y="45847"/>
                  </a:lnTo>
                  <a:lnTo>
                    <a:pt x="1407604" y="45847"/>
                  </a:lnTo>
                  <a:lnTo>
                    <a:pt x="1329054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534661" y="2543936"/>
            <a:ext cx="2488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Invokes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Post-upload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file-processing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80332" y="2497835"/>
            <a:ext cx="302260" cy="294640"/>
          </a:xfrm>
          <a:custGeom>
            <a:avLst/>
            <a:gdLst/>
            <a:ahLst/>
            <a:cxnLst/>
            <a:rect l="l" t="t" r="r" b="b"/>
            <a:pathLst>
              <a:path w="302260" h="294639">
                <a:moveTo>
                  <a:pt x="150875" y="0"/>
                </a:moveTo>
                <a:lnTo>
                  <a:pt x="103193" y="7491"/>
                </a:lnTo>
                <a:lnTo>
                  <a:pt x="61776" y="28358"/>
                </a:lnTo>
                <a:lnTo>
                  <a:pt x="29114" y="60185"/>
                </a:lnTo>
                <a:lnTo>
                  <a:pt x="7693" y="100559"/>
                </a:lnTo>
                <a:lnTo>
                  <a:pt x="0" y="147065"/>
                </a:lnTo>
                <a:lnTo>
                  <a:pt x="7693" y="193572"/>
                </a:lnTo>
                <a:lnTo>
                  <a:pt x="29114" y="233946"/>
                </a:lnTo>
                <a:lnTo>
                  <a:pt x="61776" y="265773"/>
                </a:lnTo>
                <a:lnTo>
                  <a:pt x="103193" y="286640"/>
                </a:lnTo>
                <a:lnTo>
                  <a:pt x="150875" y="294131"/>
                </a:lnTo>
                <a:lnTo>
                  <a:pt x="198558" y="286640"/>
                </a:lnTo>
                <a:lnTo>
                  <a:pt x="239975" y="265773"/>
                </a:lnTo>
                <a:lnTo>
                  <a:pt x="272637" y="233946"/>
                </a:lnTo>
                <a:lnTo>
                  <a:pt x="294058" y="193572"/>
                </a:lnTo>
                <a:lnTo>
                  <a:pt x="301751" y="147065"/>
                </a:lnTo>
                <a:lnTo>
                  <a:pt x="294058" y="100559"/>
                </a:lnTo>
                <a:lnTo>
                  <a:pt x="272637" y="60185"/>
                </a:lnTo>
                <a:lnTo>
                  <a:pt x="239975" y="28358"/>
                </a:lnTo>
                <a:lnTo>
                  <a:pt x="198558" y="7491"/>
                </a:lnTo>
                <a:lnTo>
                  <a:pt x="150875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259960" y="2524759"/>
            <a:ext cx="130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8841" y="2289429"/>
            <a:ext cx="5132705" cy="939800"/>
            <a:chOff x="3688841" y="2289429"/>
            <a:chExt cx="5132705" cy="939800"/>
          </a:xfrm>
        </p:grpSpPr>
        <p:sp>
          <p:nvSpPr>
            <p:cNvPr id="40" name="object 40"/>
            <p:cNvSpPr/>
            <p:nvPr/>
          </p:nvSpPr>
          <p:spPr>
            <a:xfrm>
              <a:off x="3688841" y="2289429"/>
              <a:ext cx="803910" cy="939800"/>
            </a:xfrm>
            <a:custGeom>
              <a:avLst/>
              <a:gdLst/>
              <a:ahLst/>
              <a:cxnLst/>
              <a:rect l="l" t="t" r="r" b="b"/>
              <a:pathLst>
                <a:path w="803910" h="939800">
                  <a:moveTo>
                    <a:pt x="774499" y="884236"/>
                  </a:moveTo>
                  <a:lnTo>
                    <a:pt x="727963" y="924941"/>
                  </a:lnTo>
                  <a:lnTo>
                    <a:pt x="727583" y="930910"/>
                  </a:lnTo>
                  <a:lnTo>
                    <a:pt x="731012" y="934847"/>
                  </a:lnTo>
                  <a:lnTo>
                    <a:pt x="734441" y="938911"/>
                  </a:lnTo>
                  <a:lnTo>
                    <a:pt x="740537" y="939292"/>
                  </a:lnTo>
                  <a:lnTo>
                    <a:pt x="792543" y="893699"/>
                  </a:lnTo>
                  <a:lnTo>
                    <a:pt x="788924" y="893699"/>
                  </a:lnTo>
                  <a:lnTo>
                    <a:pt x="788924" y="891413"/>
                  </a:lnTo>
                  <a:lnTo>
                    <a:pt x="782701" y="891413"/>
                  </a:lnTo>
                  <a:lnTo>
                    <a:pt x="774499" y="884236"/>
                  </a:lnTo>
                  <a:close/>
                </a:path>
                <a:path w="803910" h="939800">
                  <a:moveTo>
                    <a:pt x="392175" y="9525"/>
                  </a:moveTo>
                  <a:lnTo>
                    <a:pt x="392175" y="893699"/>
                  </a:lnTo>
                  <a:lnTo>
                    <a:pt x="763680" y="893699"/>
                  </a:lnTo>
                  <a:lnTo>
                    <a:pt x="774499" y="884236"/>
                  </a:lnTo>
                  <a:lnTo>
                    <a:pt x="411225" y="884174"/>
                  </a:lnTo>
                  <a:lnTo>
                    <a:pt x="401700" y="874649"/>
                  </a:lnTo>
                  <a:lnTo>
                    <a:pt x="411225" y="874649"/>
                  </a:lnTo>
                  <a:lnTo>
                    <a:pt x="411225" y="19050"/>
                  </a:lnTo>
                  <a:lnTo>
                    <a:pt x="401700" y="19050"/>
                  </a:lnTo>
                  <a:lnTo>
                    <a:pt x="392175" y="9525"/>
                  </a:lnTo>
                  <a:close/>
                </a:path>
                <a:path w="803910" h="939800">
                  <a:moveTo>
                    <a:pt x="792516" y="874649"/>
                  </a:moveTo>
                  <a:lnTo>
                    <a:pt x="788924" y="874649"/>
                  </a:lnTo>
                  <a:lnTo>
                    <a:pt x="788924" y="893699"/>
                  </a:lnTo>
                  <a:lnTo>
                    <a:pt x="792543" y="893699"/>
                  </a:lnTo>
                  <a:lnTo>
                    <a:pt x="803402" y="884174"/>
                  </a:lnTo>
                  <a:lnTo>
                    <a:pt x="792516" y="874649"/>
                  </a:lnTo>
                  <a:close/>
                </a:path>
                <a:path w="803910" h="939800">
                  <a:moveTo>
                    <a:pt x="782701" y="877062"/>
                  </a:moveTo>
                  <a:lnTo>
                    <a:pt x="774499" y="884236"/>
                  </a:lnTo>
                  <a:lnTo>
                    <a:pt x="782701" y="891413"/>
                  </a:lnTo>
                  <a:lnTo>
                    <a:pt x="782701" y="877062"/>
                  </a:lnTo>
                  <a:close/>
                </a:path>
                <a:path w="803910" h="939800">
                  <a:moveTo>
                    <a:pt x="788924" y="877062"/>
                  </a:moveTo>
                  <a:lnTo>
                    <a:pt x="782701" y="877062"/>
                  </a:lnTo>
                  <a:lnTo>
                    <a:pt x="782701" y="891413"/>
                  </a:lnTo>
                  <a:lnTo>
                    <a:pt x="788924" y="891413"/>
                  </a:lnTo>
                  <a:lnTo>
                    <a:pt x="788924" y="877062"/>
                  </a:lnTo>
                  <a:close/>
                </a:path>
                <a:path w="803910" h="939800">
                  <a:moveTo>
                    <a:pt x="740537" y="829056"/>
                  </a:moveTo>
                  <a:lnTo>
                    <a:pt x="734441" y="829563"/>
                  </a:lnTo>
                  <a:lnTo>
                    <a:pt x="727583" y="837438"/>
                  </a:lnTo>
                  <a:lnTo>
                    <a:pt x="727963" y="843407"/>
                  </a:lnTo>
                  <a:lnTo>
                    <a:pt x="731901" y="846963"/>
                  </a:lnTo>
                  <a:lnTo>
                    <a:pt x="774499" y="884236"/>
                  </a:lnTo>
                  <a:lnTo>
                    <a:pt x="782701" y="877062"/>
                  </a:lnTo>
                  <a:lnTo>
                    <a:pt x="788924" y="877062"/>
                  </a:lnTo>
                  <a:lnTo>
                    <a:pt x="788924" y="874649"/>
                  </a:lnTo>
                  <a:lnTo>
                    <a:pt x="792516" y="874649"/>
                  </a:lnTo>
                  <a:lnTo>
                    <a:pt x="744474" y="832612"/>
                  </a:lnTo>
                  <a:lnTo>
                    <a:pt x="740537" y="829056"/>
                  </a:lnTo>
                  <a:close/>
                </a:path>
                <a:path w="803910" h="939800">
                  <a:moveTo>
                    <a:pt x="411225" y="874649"/>
                  </a:moveTo>
                  <a:lnTo>
                    <a:pt x="401700" y="874649"/>
                  </a:lnTo>
                  <a:lnTo>
                    <a:pt x="411225" y="884174"/>
                  </a:lnTo>
                  <a:lnTo>
                    <a:pt x="411225" y="874649"/>
                  </a:lnTo>
                  <a:close/>
                </a:path>
                <a:path w="803910" h="939800">
                  <a:moveTo>
                    <a:pt x="763542" y="874649"/>
                  </a:moveTo>
                  <a:lnTo>
                    <a:pt x="411225" y="874649"/>
                  </a:lnTo>
                  <a:lnTo>
                    <a:pt x="411225" y="884174"/>
                  </a:lnTo>
                  <a:lnTo>
                    <a:pt x="774427" y="884174"/>
                  </a:lnTo>
                  <a:lnTo>
                    <a:pt x="763542" y="874649"/>
                  </a:lnTo>
                  <a:close/>
                </a:path>
                <a:path w="803910" h="939800">
                  <a:moveTo>
                    <a:pt x="4112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92175" y="19050"/>
                  </a:lnTo>
                  <a:lnTo>
                    <a:pt x="392175" y="9525"/>
                  </a:lnTo>
                  <a:lnTo>
                    <a:pt x="411225" y="9525"/>
                  </a:lnTo>
                  <a:lnTo>
                    <a:pt x="411225" y="0"/>
                  </a:lnTo>
                  <a:close/>
                </a:path>
                <a:path w="803910" h="939800">
                  <a:moveTo>
                    <a:pt x="411225" y="9525"/>
                  </a:moveTo>
                  <a:lnTo>
                    <a:pt x="392175" y="9525"/>
                  </a:lnTo>
                  <a:lnTo>
                    <a:pt x="401700" y="19050"/>
                  </a:lnTo>
                  <a:lnTo>
                    <a:pt x="411225" y="19050"/>
                  </a:lnTo>
                  <a:lnTo>
                    <a:pt x="411225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488918" y="2540100"/>
              <a:ext cx="332105" cy="345440"/>
            </a:xfrm>
            <a:custGeom>
              <a:avLst/>
              <a:gdLst/>
              <a:ahLst/>
              <a:cxnLst/>
              <a:rect l="l" t="t" r="r" b="b"/>
              <a:pathLst>
                <a:path w="332104" h="345439">
                  <a:moveTo>
                    <a:pt x="156006" y="0"/>
                  </a:moveTo>
                  <a:lnTo>
                    <a:pt x="100503" y="3810"/>
                  </a:lnTo>
                  <a:lnTo>
                    <a:pt x="50335" y="15240"/>
                  </a:lnTo>
                  <a:lnTo>
                    <a:pt x="14000" y="33020"/>
                  </a:lnTo>
                  <a:lnTo>
                    <a:pt x="0" y="54610"/>
                  </a:lnTo>
                  <a:lnTo>
                    <a:pt x="23" y="55880"/>
                  </a:lnTo>
                  <a:lnTo>
                    <a:pt x="33633" y="306070"/>
                  </a:lnTo>
                  <a:lnTo>
                    <a:pt x="77591" y="336550"/>
                  </a:lnTo>
                  <a:lnTo>
                    <a:pt x="117212" y="344170"/>
                  </a:lnTo>
                  <a:lnTo>
                    <a:pt x="156007" y="345440"/>
                  </a:lnTo>
                  <a:lnTo>
                    <a:pt x="175427" y="345440"/>
                  </a:lnTo>
                  <a:lnTo>
                    <a:pt x="194427" y="344170"/>
                  </a:lnTo>
                  <a:lnTo>
                    <a:pt x="212557" y="341630"/>
                  </a:lnTo>
                  <a:lnTo>
                    <a:pt x="229368" y="337820"/>
                  </a:lnTo>
                  <a:lnTo>
                    <a:pt x="237956" y="336550"/>
                  </a:lnTo>
                  <a:lnTo>
                    <a:pt x="245665" y="334010"/>
                  </a:lnTo>
                  <a:lnTo>
                    <a:pt x="252285" y="331470"/>
                  </a:lnTo>
                  <a:lnTo>
                    <a:pt x="255086" y="330200"/>
                  </a:lnTo>
                  <a:lnTo>
                    <a:pt x="156007" y="330200"/>
                  </a:lnTo>
                  <a:lnTo>
                    <a:pt x="111354" y="327660"/>
                  </a:lnTo>
                  <a:lnTo>
                    <a:pt x="77807" y="321310"/>
                  </a:lnTo>
                  <a:lnTo>
                    <a:pt x="56701" y="312420"/>
                  </a:lnTo>
                  <a:lnTo>
                    <a:pt x="49369" y="306070"/>
                  </a:lnTo>
                  <a:lnTo>
                    <a:pt x="49349" y="304800"/>
                  </a:lnTo>
                  <a:lnTo>
                    <a:pt x="19209" y="80010"/>
                  </a:lnTo>
                  <a:lnTo>
                    <a:pt x="63737" y="80010"/>
                  </a:lnTo>
                  <a:lnTo>
                    <a:pt x="60528" y="78740"/>
                  </a:lnTo>
                  <a:lnTo>
                    <a:pt x="58757" y="78740"/>
                  </a:lnTo>
                  <a:lnTo>
                    <a:pt x="55733" y="77470"/>
                  </a:lnTo>
                  <a:lnTo>
                    <a:pt x="54453" y="77470"/>
                  </a:lnTo>
                  <a:lnTo>
                    <a:pt x="51540" y="76200"/>
                  </a:lnTo>
                  <a:lnTo>
                    <a:pt x="49920" y="76200"/>
                  </a:lnTo>
                  <a:lnTo>
                    <a:pt x="47191" y="74930"/>
                  </a:lnTo>
                  <a:lnTo>
                    <a:pt x="46056" y="74930"/>
                  </a:lnTo>
                  <a:lnTo>
                    <a:pt x="42008" y="73660"/>
                  </a:lnTo>
                  <a:lnTo>
                    <a:pt x="39593" y="72390"/>
                  </a:lnTo>
                  <a:lnTo>
                    <a:pt x="38616" y="72390"/>
                  </a:lnTo>
                  <a:lnTo>
                    <a:pt x="36348" y="71120"/>
                  </a:lnTo>
                  <a:lnTo>
                    <a:pt x="35065" y="71120"/>
                  </a:lnTo>
                  <a:lnTo>
                    <a:pt x="32979" y="69850"/>
                  </a:lnTo>
                  <a:lnTo>
                    <a:pt x="32152" y="69850"/>
                  </a:lnTo>
                  <a:lnTo>
                    <a:pt x="29121" y="68580"/>
                  </a:lnTo>
                  <a:lnTo>
                    <a:pt x="27381" y="67310"/>
                  </a:lnTo>
                  <a:lnTo>
                    <a:pt x="26728" y="67310"/>
                  </a:lnTo>
                  <a:lnTo>
                    <a:pt x="25137" y="66040"/>
                  </a:lnTo>
                  <a:lnTo>
                    <a:pt x="24224" y="64770"/>
                  </a:lnTo>
                  <a:lnTo>
                    <a:pt x="22839" y="64770"/>
                  </a:lnTo>
                  <a:lnTo>
                    <a:pt x="22343" y="63500"/>
                  </a:lnTo>
                  <a:lnTo>
                    <a:pt x="21122" y="63500"/>
                  </a:lnTo>
                  <a:lnTo>
                    <a:pt x="20398" y="62230"/>
                  </a:lnTo>
                  <a:lnTo>
                    <a:pt x="19375" y="60960"/>
                  </a:lnTo>
                  <a:lnTo>
                    <a:pt x="19052" y="60960"/>
                  </a:lnTo>
                  <a:lnTo>
                    <a:pt x="18201" y="59690"/>
                  </a:lnTo>
                  <a:lnTo>
                    <a:pt x="17690" y="59690"/>
                  </a:lnTo>
                  <a:lnTo>
                    <a:pt x="17044" y="58420"/>
                  </a:lnTo>
                  <a:lnTo>
                    <a:pt x="16895" y="58420"/>
                  </a:lnTo>
                  <a:lnTo>
                    <a:pt x="16422" y="57150"/>
                  </a:lnTo>
                  <a:lnTo>
                    <a:pt x="16107" y="57150"/>
                  </a:lnTo>
                  <a:lnTo>
                    <a:pt x="15973" y="55880"/>
                  </a:lnTo>
                  <a:lnTo>
                    <a:pt x="55672" y="29210"/>
                  </a:lnTo>
                  <a:lnTo>
                    <a:pt x="99802" y="19050"/>
                  </a:lnTo>
                  <a:lnTo>
                    <a:pt x="156006" y="15240"/>
                  </a:lnTo>
                  <a:lnTo>
                    <a:pt x="261695" y="15240"/>
                  </a:lnTo>
                  <a:lnTo>
                    <a:pt x="211520" y="3810"/>
                  </a:lnTo>
                  <a:lnTo>
                    <a:pt x="156006" y="0"/>
                  </a:lnTo>
                  <a:close/>
                </a:path>
                <a:path w="332104" h="345439">
                  <a:moveTo>
                    <a:pt x="200987" y="154940"/>
                  </a:moveTo>
                  <a:lnTo>
                    <a:pt x="165552" y="154940"/>
                  </a:lnTo>
                  <a:lnTo>
                    <a:pt x="192480" y="167640"/>
                  </a:lnTo>
                  <a:lnTo>
                    <a:pt x="221156" y="180340"/>
                  </a:lnTo>
                  <a:lnTo>
                    <a:pt x="249812" y="191770"/>
                  </a:lnTo>
                  <a:lnTo>
                    <a:pt x="276677" y="200660"/>
                  </a:lnTo>
                  <a:lnTo>
                    <a:pt x="262742" y="304800"/>
                  </a:lnTo>
                  <a:lnTo>
                    <a:pt x="225825" y="322580"/>
                  </a:lnTo>
                  <a:lnTo>
                    <a:pt x="209884" y="326390"/>
                  </a:lnTo>
                  <a:lnTo>
                    <a:pt x="192648" y="328930"/>
                  </a:lnTo>
                  <a:lnTo>
                    <a:pt x="174546" y="330200"/>
                  </a:lnTo>
                  <a:lnTo>
                    <a:pt x="255086" y="330200"/>
                  </a:lnTo>
                  <a:lnTo>
                    <a:pt x="292042" y="204470"/>
                  </a:lnTo>
                  <a:lnTo>
                    <a:pt x="326163" y="204470"/>
                  </a:lnTo>
                  <a:lnTo>
                    <a:pt x="331013" y="198120"/>
                  </a:lnTo>
                  <a:lnTo>
                    <a:pt x="332102" y="194310"/>
                  </a:lnTo>
                  <a:lnTo>
                    <a:pt x="331842" y="193040"/>
                  </a:lnTo>
                  <a:lnTo>
                    <a:pt x="311600" y="193040"/>
                  </a:lnTo>
                  <a:lnTo>
                    <a:pt x="304134" y="191770"/>
                  </a:lnTo>
                  <a:lnTo>
                    <a:pt x="294083" y="189230"/>
                  </a:lnTo>
                  <a:lnTo>
                    <a:pt x="294606" y="185420"/>
                  </a:lnTo>
                  <a:lnTo>
                    <a:pt x="278803" y="185420"/>
                  </a:lnTo>
                  <a:lnTo>
                    <a:pt x="229109" y="166370"/>
                  </a:lnTo>
                  <a:lnTo>
                    <a:pt x="200987" y="154940"/>
                  </a:lnTo>
                  <a:close/>
                </a:path>
                <a:path w="332104" h="345439">
                  <a:moveTo>
                    <a:pt x="142091" y="233680"/>
                  </a:moveTo>
                  <a:lnTo>
                    <a:pt x="79082" y="233680"/>
                  </a:lnTo>
                  <a:lnTo>
                    <a:pt x="75566" y="237490"/>
                  </a:lnTo>
                  <a:lnTo>
                    <a:pt x="75566" y="300990"/>
                  </a:lnTo>
                  <a:lnTo>
                    <a:pt x="79082" y="304800"/>
                  </a:lnTo>
                  <a:lnTo>
                    <a:pt x="142091" y="304800"/>
                  </a:lnTo>
                  <a:lnTo>
                    <a:pt x="145614" y="300990"/>
                  </a:lnTo>
                  <a:lnTo>
                    <a:pt x="145614" y="289560"/>
                  </a:lnTo>
                  <a:lnTo>
                    <a:pt x="91318" y="289560"/>
                  </a:lnTo>
                  <a:lnTo>
                    <a:pt x="91318" y="250190"/>
                  </a:lnTo>
                  <a:lnTo>
                    <a:pt x="145614" y="250190"/>
                  </a:lnTo>
                  <a:lnTo>
                    <a:pt x="145614" y="237490"/>
                  </a:lnTo>
                  <a:lnTo>
                    <a:pt x="142091" y="233680"/>
                  </a:lnTo>
                  <a:close/>
                </a:path>
                <a:path w="332104" h="345439">
                  <a:moveTo>
                    <a:pt x="145614" y="250190"/>
                  </a:moveTo>
                  <a:lnTo>
                    <a:pt x="129869" y="250190"/>
                  </a:lnTo>
                  <a:lnTo>
                    <a:pt x="129869" y="289560"/>
                  </a:lnTo>
                  <a:lnTo>
                    <a:pt x="145614" y="289560"/>
                  </a:lnTo>
                  <a:lnTo>
                    <a:pt x="145614" y="250190"/>
                  </a:lnTo>
                  <a:close/>
                </a:path>
                <a:path w="332104" h="345439">
                  <a:moveTo>
                    <a:pt x="209778" y="199390"/>
                  </a:moveTo>
                  <a:lnTo>
                    <a:pt x="194698" y="201930"/>
                  </a:lnTo>
                  <a:lnTo>
                    <a:pt x="182370" y="210820"/>
                  </a:lnTo>
                  <a:lnTo>
                    <a:pt x="174050" y="223520"/>
                  </a:lnTo>
                  <a:lnTo>
                    <a:pt x="170998" y="238760"/>
                  </a:lnTo>
                  <a:lnTo>
                    <a:pt x="174050" y="254000"/>
                  </a:lnTo>
                  <a:lnTo>
                    <a:pt x="182370" y="266700"/>
                  </a:lnTo>
                  <a:lnTo>
                    <a:pt x="194698" y="274320"/>
                  </a:lnTo>
                  <a:lnTo>
                    <a:pt x="209778" y="278130"/>
                  </a:lnTo>
                  <a:lnTo>
                    <a:pt x="224858" y="274320"/>
                  </a:lnTo>
                  <a:lnTo>
                    <a:pt x="237186" y="266700"/>
                  </a:lnTo>
                  <a:lnTo>
                    <a:pt x="240514" y="261620"/>
                  </a:lnTo>
                  <a:lnTo>
                    <a:pt x="209778" y="261620"/>
                  </a:lnTo>
                  <a:lnTo>
                    <a:pt x="200823" y="260350"/>
                  </a:lnTo>
                  <a:lnTo>
                    <a:pt x="193500" y="255270"/>
                  </a:lnTo>
                  <a:lnTo>
                    <a:pt x="188557" y="247650"/>
                  </a:lnTo>
                  <a:lnTo>
                    <a:pt x="186743" y="238760"/>
                  </a:lnTo>
                  <a:lnTo>
                    <a:pt x="188557" y="229870"/>
                  </a:lnTo>
                  <a:lnTo>
                    <a:pt x="193500" y="222250"/>
                  </a:lnTo>
                  <a:lnTo>
                    <a:pt x="200823" y="217170"/>
                  </a:lnTo>
                  <a:lnTo>
                    <a:pt x="209778" y="214630"/>
                  </a:lnTo>
                  <a:lnTo>
                    <a:pt x="239682" y="214630"/>
                  </a:lnTo>
                  <a:lnTo>
                    <a:pt x="237186" y="210820"/>
                  </a:lnTo>
                  <a:lnTo>
                    <a:pt x="224857" y="201930"/>
                  </a:lnTo>
                  <a:lnTo>
                    <a:pt x="209778" y="199390"/>
                  </a:lnTo>
                  <a:close/>
                </a:path>
                <a:path w="332104" h="345439">
                  <a:moveTo>
                    <a:pt x="239682" y="214630"/>
                  </a:moveTo>
                  <a:lnTo>
                    <a:pt x="209778" y="214630"/>
                  </a:lnTo>
                  <a:lnTo>
                    <a:pt x="218735" y="217170"/>
                  </a:lnTo>
                  <a:lnTo>
                    <a:pt x="226058" y="222250"/>
                  </a:lnTo>
                  <a:lnTo>
                    <a:pt x="230999" y="229870"/>
                  </a:lnTo>
                  <a:lnTo>
                    <a:pt x="232812" y="238760"/>
                  </a:lnTo>
                  <a:lnTo>
                    <a:pt x="230999" y="247650"/>
                  </a:lnTo>
                  <a:lnTo>
                    <a:pt x="226058" y="255270"/>
                  </a:lnTo>
                  <a:lnTo>
                    <a:pt x="218735" y="260350"/>
                  </a:lnTo>
                  <a:lnTo>
                    <a:pt x="209778" y="261620"/>
                  </a:lnTo>
                  <a:lnTo>
                    <a:pt x="240514" y="261620"/>
                  </a:lnTo>
                  <a:lnTo>
                    <a:pt x="245505" y="254000"/>
                  </a:lnTo>
                  <a:lnTo>
                    <a:pt x="248558" y="238760"/>
                  </a:lnTo>
                  <a:lnTo>
                    <a:pt x="245505" y="223520"/>
                  </a:lnTo>
                  <a:lnTo>
                    <a:pt x="239682" y="214630"/>
                  </a:lnTo>
                  <a:close/>
                </a:path>
                <a:path w="332104" h="345439">
                  <a:moveTo>
                    <a:pt x="100345" y="134620"/>
                  </a:moveTo>
                  <a:lnTo>
                    <a:pt x="92532" y="134620"/>
                  </a:lnTo>
                  <a:lnTo>
                    <a:pt x="53883" y="199390"/>
                  </a:lnTo>
                  <a:lnTo>
                    <a:pt x="53843" y="201930"/>
                  </a:lnTo>
                  <a:lnTo>
                    <a:pt x="56645" y="207010"/>
                  </a:lnTo>
                  <a:lnTo>
                    <a:pt x="59256" y="208280"/>
                  </a:lnTo>
                  <a:lnTo>
                    <a:pt x="133628" y="208280"/>
                  </a:lnTo>
                  <a:lnTo>
                    <a:pt x="136239" y="207010"/>
                  </a:lnTo>
                  <a:lnTo>
                    <a:pt x="139040" y="201930"/>
                  </a:lnTo>
                  <a:lnTo>
                    <a:pt x="139001" y="199390"/>
                  </a:lnTo>
                  <a:lnTo>
                    <a:pt x="135211" y="193040"/>
                  </a:lnTo>
                  <a:lnTo>
                    <a:pt x="76005" y="193040"/>
                  </a:lnTo>
                  <a:lnTo>
                    <a:pt x="96442" y="158750"/>
                  </a:lnTo>
                  <a:lnTo>
                    <a:pt x="114746" y="158750"/>
                  </a:lnTo>
                  <a:lnTo>
                    <a:pt x="100345" y="134620"/>
                  </a:lnTo>
                  <a:close/>
                </a:path>
                <a:path w="332104" h="345439">
                  <a:moveTo>
                    <a:pt x="326163" y="204470"/>
                  </a:moveTo>
                  <a:lnTo>
                    <a:pt x="292042" y="204470"/>
                  </a:lnTo>
                  <a:lnTo>
                    <a:pt x="299489" y="205740"/>
                  </a:lnTo>
                  <a:lnTo>
                    <a:pt x="306266" y="207010"/>
                  </a:lnTo>
                  <a:lnTo>
                    <a:pt x="319505" y="207010"/>
                  </a:lnTo>
                  <a:lnTo>
                    <a:pt x="325193" y="205740"/>
                  </a:lnTo>
                  <a:lnTo>
                    <a:pt x="326163" y="204470"/>
                  </a:lnTo>
                  <a:close/>
                </a:path>
                <a:path w="332104" h="345439">
                  <a:moveTo>
                    <a:pt x="114746" y="158750"/>
                  </a:moveTo>
                  <a:lnTo>
                    <a:pt x="96442" y="158750"/>
                  </a:lnTo>
                  <a:lnTo>
                    <a:pt x="116878" y="193040"/>
                  </a:lnTo>
                  <a:lnTo>
                    <a:pt x="135211" y="193040"/>
                  </a:lnTo>
                  <a:lnTo>
                    <a:pt x="114746" y="158750"/>
                  </a:lnTo>
                  <a:close/>
                </a:path>
                <a:path w="332104" h="345439">
                  <a:moveTo>
                    <a:pt x="322022" y="176530"/>
                  </a:moveTo>
                  <a:lnTo>
                    <a:pt x="295828" y="176530"/>
                  </a:lnTo>
                  <a:lnTo>
                    <a:pt x="309684" y="185420"/>
                  </a:lnTo>
                  <a:lnTo>
                    <a:pt x="314020" y="190500"/>
                  </a:lnTo>
                  <a:lnTo>
                    <a:pt x="315300" y="191770"/>
                  </a:lnTo>
                  <a:lnTo>
                    <a:pt x="311600" y="193040"/>
                  </a:lnTo>
                  <a:lnTo>
                    <a:pt x="331842" y="193040"/>
                  </a:lnTo>
                  <a:lnTo>
                    <a:pt x="331321" y="190500"/>
                  </a:lnTo>
                  <a:lnTo>
                    <a:pt x="328401" y="182880"/>
                  </a:lnTo>
                  <a:lnTo>
                    <a:pt x="322022" y="176530"/>
                  </a:lnTo>
                  <a:close/>
                </a:path>
                <a:path w="332104" h="345439">
                  <a:moveTo>
                    <a:pt x="261695" y="15240"/>
                  </a:moveTo>
                  <a:lnTo>
                    <a:pt x="156006" y="15240"/>
                  </a:lnTo>
                  <a:lnTo>
                    <a:pt x="212222" y="19050"/>
                  </a:lnTo>
                  <a:lnTo>
                    <a:pt x="256358" y="29210"/>
                  </a:lnTo>
                  <a:lnTo>
                    <a:pt x="285384" y="43180"/>
                  </a:lnTo>
                  <a:lnTo>
                    <a:pt x="296267" y="54610"/>
                  </a:lnTo>
                  <a:lnTo>
                    <a:pt x="296064" y="55880"/>
                  </a:lnTo>
                  <a:lnTo>
                    <a:pt x="295913" y="57150"/>
                  </a:lnTo>
                  <a:lnTo>
                    <a:pt x="295611" y="57150"/>
                  </a:lnTo>
                  <a:lnTo>
                    <a:pt x="295139" y="58420"/>
                  </a:lnTo>
                  <a:lnTo>
                    <a:pt x="294988" y="58420"/>
                  </a:lnTo>
                  <a:lnTo>
                    <a:pt x="294351" y="59690"/>
                  </a:lnTo>
                  <a:lnTo>
                    <a:pt x="293840" y="59690"/>
                  </a:lnTo>
                  <a:lnTo>
                    <a:pt x="292974" y="60960"/>
                  </a:lnTo>
                  <a:lnTo>
                    <a:pt x="292659" y="60960"/>
                  </a:lnTo>
                  <a:lnTo>
                    <a:pt x="291635" y="62230"/>
                  </a:lnTo>
                  <a:lnTo>
                    <a:pt x="289687" y="63500"/>
                  </a:lnTo>
                  <a:lnTo>
                    <a:pt x="289201" y="64770"/>
                  </a:lnTo>
                  <a:lnTo>
                    <a:pt x="287817" y="64770"/>
                  </a:lnTo>
                  <a:lnTo>
                    <a:pt x="285324" y="67310"/>
                  </a:lnTo>
                  <a:lnTo>
                    <a:pt x="284655" y="67310"/>
                  </a:lnTo>
                  <a:lnTo>
                    <a:pt x="282923" y="68580"/>
                  </a:lnTo>
                  <a:lnTo>
                    <a:pt x="280830" y="68580"/>
                  </a:lnTo>
                  <a:lnTo>
                    <a:pt x="279078" y="69850"/>
                  </a:lnTo>
                  <a:lnTo>
                    <a:pt x="276992" y="71120"/>
                  </a:lnTo>
                  <a:lnTo>
                    <a:pt x="275752" y="71120"/>
                  </a:lnTo>
                  <a:lnTo>
                    <a:pt x="273495" y="72390"/>
                  </a:lnTo>
                  <a:lnTo>
                    <a:pt x="272471" y="72390"/>
                  </a:lnTo>
                  <a:lnTo>
                    <a:pt x="270044" y="73660"/>
                  </a:lnTo>
                  <a:lnTo>
                    <a:pt x="266049" y="74930"/>
                  </a:lnTo>
                  <a:lnTo>
                    <a:pt x="264874" y="74930"/>
                  </a:lnTo>
                  <a:lnTo>
                    <a:pt x="262151" y="76200"/>
                  </a:lnTo>
                  <a:lnTo>
                    <a:pt x="257690" y="77470"/>
                  </a:lnTo>
                  <a:lnTo>
                    <a:pt x="256352" y="77470"/>
                  </a:lnTo>
                  <a:lnTo>
                    <a:pt x="253321" y="78740"/>
                  </a:lnTo>
                  <a:lnTo>
                    <a:pt x="250008" y="80010"/>
                  </a:lnTo>
                  <a:lnTo>
                    <a:pt x="292829" y="80010"/>
                  </a:lnTo>
                  <a:lnTo>
                    <a:pt x="278803" y="185420"/>
                  </a:lnTo>
                  <a:lnTo>
                    <a:pt x="294606" y="185420"/>
                  </a:lnTo>
                  <a:lnTo>
                    <a:pt x="295828" y="176530"/>
                  </a:lnTo>
                  <a:lnTo>
                    <a:pt x="322022" y="176530"/>
                  </a:lnTo>
                  <a:lnTo>
                    <a:pt x="311988" y="167640"/>
                  </a:lnTo>
                  <a:lnTo>
                    <a:pt x="298104" y="160020"/>
                  </a:lnTo>
                  <a:lnTo>
                    <a:pt x="311567" y="59690"/>
                  </a:lnTo>
                  <a:lnTo>
                    <a:pt x="312006" y="55880"/>
                  </a:lnTo>
                  <a:lnTo>
                    <a:pt x="312032" y="54610"/>
                  </a:lnTo>
                  <a:lnTo>
                    <a:pt x="298032" y="33020"/>
                  </a:lnTo>
                  <a:lnTo>
                    <a:pt x="261695" y="15240"/>
                  </a:lnTo>
                  <a:close/>
                </a:path>
                <a:path w="332104" h="345439">
                  <a:moveTo>
                    <a:pt x="164811" y="125730"/>
                  </a:moveTo>
                  <a:lnTo>
                    <a:pt x="146946" y="125730"/>
                  </a:lnTo>
                  <a:lnTo>
                    <a:pt x="139559" y="133350"/>
                  </a:lnTo>
                  <a:lnTo>
                    <a:pt x="139559" y="151130"/>
                  </a:lnTo>
                  <a:lnTo>
                    <a:pt x="146946" y="158750"/>
                  </a:lnTo>
                  <a:lnTo>
                    <a:pt x="159575" y="158750"/>
                  </a:lnTo>
                  <a:lnTo>
                    <a:pt x="162856" y="157480"/>
                  </a:lnTo>
                  <a:lnTo>
                    <a:pt x="165552" y="154940"/>
                  </a:lnTo>
                  <a:lnTo>
                    <a:pt x="200987" y="154940"/>
                  </a:lnTo>
                  <a:lnTo>
                    <a:pt x="174988" y="142240"/>
                  </a:lnTo>
                  <a:lnTo>
                    <a:pt x="155304" y="142240"/>
                  </a:lnTo>
                  <a:lnTo>
                    <a:pt x="155619" y="140970"/>
                  </a:lnTo>
                  <a:lnTo>
                    <a:pt x="172388" y="140970"/>
                  </a:lnTo>
                  <a:lnTo>
                    <a:pt x="171942" y="132080"/>
                  </a:lnTo>
                  <a:lnTo>
                    <a:pt x="164811" y="125730"/>
                  </a:lnTo>
                  <a:close/>
                </a:path>
                <a:path w="332104" h="345439">
                  <a:moveTo>
                    <a:pt x="172388" y="140970"/>
                  </a:moveTo>
                  <a:lnTo>
                    <a:pt x="156308" y="140970"/>
                  </a:lnTo>
                  <a:lnTo>
                    <a:pt x="155764" y="142240"/>
                  </a:lnTo>
                  <a:lnTo>
                    <a:pt x="174988" y="142240"/>
                  </a:lnTo>
                  <a:lnTo>
                    <a:pt x="172388" y="140970"/>
                  </a:lnTo>
                  <a:close/>
                </a:path>
                <a:path w="332104" h="345439">
                  <a:moveTo>
                    <a:pt x="188009" y="104140"/>
                  </a:moveTo>
                  <a:lnTo>
                    <a:pt x="124003" y="104140"/>
                  </a:lnTo>
                  <a:lnTo>
                    <a:pt x="134382" y="105410"/>
                  </a:lnTo>
                  <a:lnTo>
                    <a:pt x="184014" y="105410"/>
                  </a:lnTo>
                  <a:lnTo>
                    <a:pt x="188009" y="104140"/>
                  </a:lnTo>
                  <a:close/>
                </a:path>
                <a:path w="332104" h="345439">
                  <a:moveTo>
                    <a:pt x="204273" y="102870"/>
                  </a:moveTo>
                  <a:lnTo>
                    <a:pt x="107739" y="102870"/>
                  </a:lnTo>
                  <a:lnTo>
                    <a:pt x="111269" y="104140"/>
                  </a:lnTo>
                  <a:lnTo>
                    <a:pt x="200724" y="104140"/>
                  </a:lnTo>
                  <a:lnTo>
                    <a:pt x="204273" y="102870"/>
                  </a:lnTo>
                  <a:close/>
                </a:path>
                <a:path w="332104" h="345439">
                  <a:moveTo>
                    <a:pt x="214186" y="101600"/>
                  </a:moveTo>
                  <a:lnTo>
                    <a:pt x="97833" y="101600"/>
                  </a:lnTo>
                  <a:lnTo>
                    <a:pt x="104236" y="102870"/>
                  </a:lnTo>
                  <a:lnTo>
                    <a:pt x="208951" y="102870"/>
                  </a:lnTo>
                  <a:lnTo>
                    <a:pt x="214186" y="101600"/>
                  </a:lnTo>
                  <a:close/>
                </a:path>
                <a:path w="332104" h="345439">
                  <a:moveTo>
                    <a:pt x="226763" y="100330"/>
                  </a:moveTo>
                  <a:lnTo>
                    <a:pt x="85262" y="100330"/>
                  </a:lnTo>
                  <a:lnTo>
                    <a:pt x="90019" y="101600"/>
                  </a:lnTo>
                  <a:lnTo>
                    <a:pt x="222007" y="101600"/>
                  </a:lnTo>
                  <a:lnTo>
                    <a:pt x="226763" y="100330"/>
                  </a:lnTo>
                  <a:close/>
                </a:path>
                <a:path w="332104" h="345439">
                  <a:moveTo>
                    <a:pt x="234675" y="99060"/>
                  </a:moveTo>
                  <a:lnTo>
                    <a:pt x="77337" y="99060"/>
                  </a:lnTo>
                  <a:lnTo>
                    <a:pt x="81562" y="100330"/>
                  </a:lnTo>
                  <a:lnTo>
                    <a:pt x="230477" y="100330"/>
                  </a:lnTo>
                  <a:lnTo>
                    <a:pt x="234675" y="99060"/>
                  </a:lnTo>
                  <a:close/>
                </a:path>
                <a:path w="332104" h="345439">
                  <a:moveTo>
                    <a:pt x="238855" y="97790"/>
                  </a:moveTo>
                  <a:lnTo>
                    <a:pt x="73132" y="97790"/>
                  </a:lnTo>
                  <a:lnTo>
                    <a:pt x="76760" y="99060"/>
                  </a:lnTo>
                  <a:lnTo>
                    <a:pt x="235213" y="99060"/>
                  </a:lnTo>
                  <a:lnTo>
                    <a:pt x="238855" y="97790"/>
                  </a:lnTo>
                  <a:close/>
                </a:path>
                <a:path w="332104" h="345439">
                  <a:moveTo>
                    <a:pt x="250592" y="95250"/>
                  </a:moveTo>
                  <a:lnTo>
                    <a:pt x="61440" y="95250"/>
                  </a:lnTo>
                  <a:lnTo>
                    <a:pt x="67227" y="96520"/>
                  </a:lnTo>
                  <a:lnTo>
                    <a:pt x="70153" y="97790"/>
                  </a:lnTo>
                  <a:lnTo>
                    <a:pt x="241866" y="97790"/>
                  </a:lnTo>
                  <a:lnTo>
                    <a:pt x="250592" y="95250"/>
                  </a:lnTo>
                  <a:close/>
                </a:path>
                <a:path w="332104" h="345439">
                  <a:moveTo>
                    <a:pt x="261384" y="92710"/>
                  </a:moveTo>
                  <a:lnTo>
                    <a:pt x="50635" y="92710"/>
                  </a:lnTo>
                  <a:lnTo>
                    <a:pt x="54663" y="93980"/>
                  </a:lnTo>
                  <a:lnTo>
                    <a:pt x="58856" y="95250"/>
                  </a:lnTo>
                  <a:lnTo>
                    <a:pt x="253203" y="95250"/>
                  </a:lnTo>
                  <a:lnTo>
                    <a:pt x="256549" y="93980"/>
                  </a:lnTo>
                  <a:lnTo>
                    <a:pt x="257369" y="93980"/>
                  </a:lnTo>
                  <a:lnTo>
                    <a:pt x="261384" y="92710"/>
                  </a:lnTo>
                  <a:close/>
                </a:path>
                <a:path w="332104" h="345439">
                  <a:moveTo>
                    <a:pt x="85092" y="83820"/>
                  </a:moveTo>
                  <a:lnTo>
                    <a:pt x="26547" y="83820"/>
                  </a:lnTo>
                  <a:lnTo>
                    <a:pt x="29066" y="85090"/>
                  </a:lnTo>
                  <a:lnTo>
                    <a:pt x="31097" y="86360"/>
                  </a:lnTo>
                  <a:lnTo>
                    <a:pt x="35782" y="87630"/>
                  </a:lnTo>
                  <a:lnTo>
                    <a:pt x="37993" y="88900"/>
                  </a:lnTo>
                  <a:lnTo>
                    <a:pt x="40276" y="90170"/>
                  </a:lnTo>
                  <a:lnTo>
                    <a:pt x="44520" y="91440"/>
                  </a:lnTo>
                  <a:lnTo>
                    <a:pt x="47525" y="92710"/>
                  </a:lnTo>
                  <a:lnTo>
                    <a:pt x="264520" y="92710"/>
                  </a:lnTo>
                  <a:lnTo>
                    <a:pt x="271724" y="90170"/>
                  </a:lnTo>
                  <a:lnTo>
                    <a:pt x="139467" y="90170"/>
                  </a:lnTo>
                  <a:lnTo>
                    <a:pt x="137886" y="88900"/>
                  </a:lnTo>
                  <a:lnTo>
                    <a:pt x="118755" y="88900"/>
                  </a:lnTo>
                  <a:lnTo>
                    <a:pt x="115993" y="87630"/>
                  </a:lnTo>
                  <a:lnTo>
                    <a:pt x="105364" y="87630"/>
                  </a:lnTo>
                  <a:lnTo>
                    <a:pt x="102871" y="86360"/>
                  </a:lnTo>
                  <a:lnTo>
                    <a:pt x="97019" y="86360"/>
                  </a:lnTo>
                  <a:lnTo>
                    <a:pt x="92964" y="85090"/>
                  </a:lnTo>
                  <a:lnTo>
                    <a:pt x="86706" y="85090"/>
                  </a:lnTo>
                  <a:lnTo>
                    <a:pt x="85092" y="83820"/>
                  </a:lnTo>
                  <a:close/>
                </a:path>
                <a:path w="332104" h="345439">
                  <a:moveTo>
                    <a:pt x="285508" y="83820"/>
                  </a:moveTo>
                  <a:lnTo>
                    <a:pt x="227144" y="83820"/>
                  </a:lnTo>
                  <a:lnTo>
                    <a:pt x="225412" y="85090"/>
                  </a:lnTo>
                  <a:lnTo>
                    <a:pt x="219264" y="85090"/>
                  </a:lnTo>
                  <a:lnTo>
                    <a:pt x="215229" y="86360"/>
                  </a:lnTo>
                  <a:lnTo>
                    <a:pt x="209246" y="86360"/>
                  </a:lnTo>
                  <a:lnTo>
                    <a:pt x="206865" y="87630"/>
                  </a:lnTo>
                  <a:lnTo>
                    <a:pt x="196112" y="87630"/>
                  </a:lnTo>
                  <a:lnTo>
                    <a:pt x="193435" y="88900"/>
                  </a:lnTo>
                  <a:lnTo>
                    <a:pt x="174232" y="88900"/>
                  </a:lnTo>
                  <a:lnTo>
                    <a:pt x="172605" y="90170"/>
                  </a:lnTo>
                  <a:lnTo>
                    <a:pt x="271724" y="90170"/>
                  </a:lnTo>
                  <a:lnTo>
                    <a:pt x="274046" y="88900"/>
                  </a:lnTo>
                  <a:lnTo>
                    <a:pt x="278789" y="87630"/>
                  </a:lnTo>
                  <a:lnTo>
                    <a:pt x="280935" y="86360"/>
                  </a:lnTo>
                  <a:lnTo>
                    <a:pt x="282995" y="85090"/>
                  </a:lnTo>
                  <a:lnTo>
                    <a:pt x="285508" y="83820"/>
                  </a:lnTo>
                  <a:close/>
                </a:path>
                <a:path w="332104" h="345439">
                  <a:moveTo>
                    <a:pt x="65173" y="80010"/>
                  </a:moveTo>
                  <a:lnTo>
                    <a:pt x="19209" y="80010"/>
                  </a:lnTo>
                  <a:lnTo>
                    <a:pt x="21138" y="81280"/>
                  </a:lnTo>
                  <a:lnTo>
                    <a:pt x="23224" y="82550"/>
                  </a:lnTo>
                  <a:lnTo>
                    <a:pt x="25941" y="83820"/>
                  </a:lnTo>
                  <a:lnTo>
                    <a:pt x="79174" y="83820"/>
                  </a:lnTo>
                  <a:lnTo>
                    <a:pt x="75474" y="82550"/>
                  </a:lnTo>
                  <a:lnTo>
                    <a:pt x="73919" y="82550"/>
                  </a:lnTo>
                  <a:lnTo>
                    <a:pt x="70429" y="81280"/>
                  </a:lnTo>
                  <a:lnTo>
                    <a:pt x="68506" y="81280"/>
                  </a:lnTo>
                  <a:lnTo>
                    <a:pt x="65173" y="80010"/>
                  </a:lnTo>
                  <a:close/>
                </a:path>
                <a:path w="332104" h="345439">
                  <a:moveTo>
                    <a:pt x="292829" y="80010"/>
                  </a:moveTo>
                  <a:lnTo>
                    <a:pt x="246931" y="80010"/>
                  </a:lnTo>
                  <a:lnTo>
                    <a:pt x="243591" y="81280"/>
                  </a:lnTo>
                  <a:lnTo>
                    <a:pt x="238277" y="82550"/>
                  </a:lnTo>
                  <a:lnTo>
                    <a:pt x="236624" y="82550"/>
                  </a:lnTo>
                  <a:lnTo>
                    <a:pt x="232943" y="83820"/>
                  </a:lnTo>
                  <a:lnTo>
                    <a:pt x="286091" y="83820"/>
                  </a:lnTo>
                  <a:lnTo>
                    <a:pt x="288808" y="82550"/>
                  </a:lnTo>
                  <a:lnTo>
                    <a:pt x="290894" y="81280"/>
                  </a:lnTo>
                  <a:lnTo>
                    <a:pt x="292829" y="8001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130667" y="2886202"/>
            <a:ext cx="1043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ve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00995" y="3123792"/>
            <a:ext cx="330835" cy="345440"/>
          </a:xfrm>
          <a:custGeom>
            <a:avLst/>
            <a:gdLst/>
            <a:ahLst/>
            <a:cxnLst/>
            <a:rect l="l" t="t" r="r" b="b"/>
            <a:pathLst>
              <a:path w="330834" h="345439">
                <a:moveTo>
                  <a:pt x="155394" y="0"/>
                </a:moveTo>
                <a:lnTo>
                  <a:pt x="100109" y="3810"/>
                </a:lnTo>
                <a:lnTo>
                  <a:pt x="50137" y="15240"/>
                </a:lnTo>
                <a:lnTo>
                  <a:pt x="13945" y="33020"/>
                </a:lnTo>
                <a:lnTo>
                  <a:pt x="0" y="54610"/>
                </a:lnTo>
                <a:lnTo>
                  <a:pt x="23" y="55880"/>
                </a:lnTo>
                <a:lnTo>
                  <a:pt x="33501" y="306070"/>
                </a:lnTo>
                <a:lnTo>
                  <a:pt x="77287" y="336550"/>
                </a:lnTo>
                <a:lnTo>
                  <a:pt x="116752" y="344170"/>
                </a:lnTo>
                <a:lnTo>
                  <a:pt x="155395" y="345440"/>
                </a:lnTo>
                <a:lnTo>
                  <a:pt x="174739" y="345440"/>
                </a:lnTo>
                <a:lnTo>
                  <a:pt x="193664" y="344170"/>
                </a:lnTo>
                <a:lnTo>
                  <a:pt x="211724" y="341630"/>
                </a:lnTo>
                <a:lnTo>
                  <a:pt x="228469" y="337820"/>
                </a:lnTo>
                <a:lnTo>
                  <a:pt x="237023" y="336550"/>
                </a:lnTo>
                <a:lnTo>
                  <a:pt x="244702" y="334010"/>
                </a:lnTo>
                <a:lnTo>
                  <a:pt x="251295" y="331470"/>
                </a:lnTo>
                <a:lnTo>
                  <a:pt x="254086" y="330200"/>
                </a:lnTo>
                <a:lnTo>
                  <a:pt x="155395" y="330200"/>
                </a:lnTo>
                <a:lnTo>
                  <a:pt x="110917" y="327660"/>
                </a:lnTo>
                <a:lnTo>
                  <a:pt x="77502" y="321310"/>
                </a:lnTo>
                <a:lnTo>
                  <a:pt x="56479" y="312420"/>
                </a:lnTo>
                <a:lnTo>
                  <a:pt x="49176" y="306070"/>
                </a:lnTo>
                <a:lnTo>
                  <a:pt x="49156" y="304800"/>
                </a:lnTo>
                <a:lnTo>
                  <a:pt x="19134" y="80010"/>
                </a:lnTo>
                <a:lnTo>
                  <a:pt x="63487" y="80010"/>
                </a:lnTo>
                <a:lnTo>
                  <a:pt x="60291" y="78740"/>
                </a:lnTo>
                <a:lnTo>
                  <a:pt x="58527" y="78740"/>
                </a:lnTo>
                <a:lnTo>
                  <a:pt x="55514" y="77470"/>
                </a:lnTo>
                <a:lnTo>
                  <a:pt x="54240" y="77470"/>
                </a:lnTo>
                <a:lnTo>
                  <a:pt x="51338" y="76200"/>
                </a:lnTo>
                <a:lnTo>
                  <a:pt x="49724" y="76200"/>
                </a:lnTo>
                <a:lnTo>
                  <a:pt x="47006" y="74930"/>
                </a:lnTo>
                <a:lnTo>
                  <a:pt x="45875" y="74930"/>
                </a:lnTo>
                <a:lnTo>
                  <a:pt x="41843" y="73660"/>
                </a:lnTo>
                <a:lnTo>
                  <a:pt x="39438" y="72390"/>
                </a:lnTo>
                <a:lnTo>
                  <a:pt x="38464" y="72390"/>
                </a:lnTo>
                <a:lnTo>
                  <a:pt x="36206" y="71120"/>
                </a:lnTo>
                <a:lnTo>
                  <a:pt x="34928" y="71120"/>
                </a:lnTo>
                <a:lnTo>
                  <a:pt x="32849" y="69850"/>
                </a:lnTo>
                <a:lnTo>
                  <a:pt x="32026" y="69850"/>
                </a:lnTo>
                <a:lnTo>
                  <a:pt x="29007" y="68580"/>
                </a:lnTo>
                <a:lnTo>
                  <a:pt x="27274" y="67310"/>
                </a:lnTo>
                <a:lnTo>
                  <a:pt x="26623" y="67310"/>
                </a:lnTo>
                <a:lnTo>
                  <a:pt x="25039" y="66040"/>
                </a:lnTo>
                <a:lnTo>
                  <a:pt x="24129" y="64770"/>
                </a:lnTo>
                <a:lnTo>
                  <a:pt x="22749" y="64770"/>
                </a:lnTo>
                <a:lnTo>
                  <a:pt x="22255" y="63500"/>
                </a:lnTo>
                <a:lnTo>
                  <a:pt x="21039" y="63500"/>
                </a:lnTo>
                <a:lnTo>
                  <a:pt x="20318" y="62230"/>
                </a:lnTo>
                <a:lnTo>
                  <a:pt x="19299" y="60960"/>
                </a:lnTo>
                <a:lnTo>
                  <a:pt x="18977" y="60960"/>
                </a:lnTo>
                <a:lnTo>
                  <a:pt x="18130" y="59690"/>
                </a:lnTo>
                <a:lnTo>
                  <a:pt x="17620" y="59690"/>
                </a:lnTo>
                <a:lnTo>
                  <a:pt x="16977" y="58420"/>
                </a:lnTo>
                <a:lnTo>
                  <a:pt x="16828" y="58420"/>
                </a:lnTo>
                <a:lnTo>
                  <a:pt x="16358" y="57150"/>
                </a:lnTo>
                <a:lnTo>
                  <a:pt x="16044" y="57150"/>
                </a:lnTo>
                <a:lnTo>
                  <a:pt x="15911" y="55880"/>
                </a:lnTo>
                <a:lnTo>
                  <a:pt x="55454" y="29210"/>
                </a:lnTo>
                <a:lnTo>
                  <a:pt x="99411" y="19050"/>
                </a:lnTo>
                <a:lnTo>
                  <a:pt x="155394" y="15240"/>
                </a:lnTo>
                <a:lnTo>
                  <a:pt x="260668" y="15240"/>
                </a:lnTo>
                <a:lnTo>
                  <a:pt x="210691" y="3810"/>
                </a:lnTo>
                <a:lnTo>
                  <a:pt x="155394" y="0"/>
                </a:lnTo>
                <a:close/>
              </a:path>
              <a:path w="330834" h="345439">
                <a:moveTo>
                  <a:pt x="200199" y="154940"/>
                </a:moveTo>
                <a:lnTo>
                  <a:pt x="164903" y="154940"/>
                </a:lnTo>
                <a:lnTo>
                  <a:pt x="191725" y="167640"/>
                </a:lnTo>
                <a:lnTo>
                  <a:pt x="220289" y="180340"/>
                </a:lnTo>
                <a:lnTo>
                  <a:pt x="248832" y="191770"/>
                </a:lnTo>
                <a:lnTo>
                  <a:pt x="275592" y="200660"/>
                </a:lnTo>
                <a:lnTo>
                  <a:pt x="261712" y="304800"/>
                </a:lnTo>
                <a:lnTo>
                  <a:pt x="224940" y="322580"/>
                </a:lnTo>
                <a:lnTo>
                  <a:pt x="209061" y="326390"/>
                </a:lnTo>
                <a:lnTo>
                  <a:pt x="191893" y="328930"/>
                </a:lnTo>
                <a:lnTo>
                  <a:pt x="173861" y="330200"/>
                </a:lnTo>
                <a:lnTo>
                  <a:pt x="254086" y="330200"/>
                </a:lnTo>
                <a:lnTo>
                  <a:pt x="290897" y="204470"/>
                </a:lnTo>
                <a:lnTo>
                  <a:pt x="324884" y="204470"/>
                </a:lnTo>
                <a:lnTo>
                  <a:pt x="329715" y="198120"/>
                </a:lnTo>
                <a:lnTo>
                  <a:pt x="330799" y="194310"/>
                </a:lnTo>
                <a:lnTo>
                  <a:pt x="330540" y="193040"/>
                </a:lnTo>
                <a:lnTo>
                  <a:pt x="310378" y="193040"/>
                </a:lnTo>
                <a:lnTo>
                  <a:pt x="302941" y="191770"/>
                </a:lnTo>
                <a:lnTo>
                  <a:pt x="292929" y="189230"/>
                </a:lnTo>
                <a:lnTo>
                  <a:pt x="293451" y="185420"/>
                </a:lnTo>
                <a:lnTo>
                  <a:pt x="277709" y="185420"/>
                </a:lnTo>
                <a:lnTo>
                  <a:pt x="228210" y="166370"/>
                </a:lnTo>
                <a:lnTo>
                  <a:pt x="200199" y="154940"/>
                </a:lnTo>
                <a:close/>
              </a:path>
              <a:path w="330834" h="345439">
                <a:moveTo>
                  <a:pt x="141534" y="233680"/>
                </a:moveTo>
                <a:lnTo>
                  <a:pt x="78772" y="233680"/>
                </a:lnTo>
                <a:lnTo>
                  <a:pt x="75270" y="237490"/>
                </a:lnTo>
                <a:lnTo>
                  <a:pt x="75270" y="300990"/>
                </a:lnTo>
                <a:lnTo>
                  <a:pt x="78772" y="304800"/>
                </a:lnTo>
                <a:lnTo>
                  <a:pt x="141534" y="304800"/>
                </a:lnTo>
                <a:lnTo>
                  <a:pt x="145043" y="300990"/>
                </a:lnTo>
                <a:lnTo>
                  <a:pt x="145043" y="289560"/>
                </a:lnTo>
                <a:lnTo>
                  <a:pt x="90960" y="289560"/>
                </a:lnTo>
                <a:lnTo>
                  <a:pt x="90960" y="250190"/>
                </a:lnTo>
                <a:lnTo>
                  <a:pt x="145043" y="250190"/>
                </a:lnTo>
                <a:lnTo>
                  <a:pt x="145043" y="237490"/>
                </a:lnTo>
                <a:lnTo>
                  <a:pt x="141534" y="233680"/>
                </a:lnTo>
                <a:close/>
              </a:path>
              <a:path w="330834" h="345439">
                <a:moveTo>
                  <a:pt x="145043" y="250190"/>
                </a:moveTo>
                <a:lnTo>
                  <a:pt x="129359" y="250190"/>
                </a:lnTo>
                <a:lnTo>
                  <a:pt x="129359" y="289560"/>
                </a:lnTo>
                <a:lnTo>
                  <a:pt x="145043" y="289560"/>
                </a:lnTo>
                <a:lnTo>
                  <a:pt x="145043" y="250190"/>
                </a:lnTo>
                <a:close/>
              </a:path>
              <a:path w="330834" h="345439">
                <a:moveTo>
                  <a:pt x="208955" y="199390"/>
                </a:moveTo>
                <a:lnTo>
                  <a:pt x="193935" y="201930"/>
                </a:lnTo>
                <a:lnTo>
                  <a:pt x="181655" y="210820"/>
                </a:lnTo>
                <a:lnTo>
                  <a:pt x="173368" y="223520"/>
                </a:lnTo>
                <a:lnTo>
                  <a:pt x="170327" y="238760"/>
                </a:lnTo>
                <a:lnTo>
                  <a:pt x="173368" y="254000"/>
                </a:lnTo>
                <a:lnTo>
                  <a:pt x="181655" y="266700"/>
                </a:lnTo>
                <a:lnTo>
                  <a:pt x="193935" y="274320"/>
                </a:lnTo>
                <a:lnTo>
                  <a:pt x="208955" y="278130"/>
                </a:lnTo>
                <a:lnTo>
                  <a:pt x="223976" y="274320"/>
                </a:lnTo>
                <a:lnTo>
                  <a:pt x="236256" y="266700"/>
                </a:lnTo>
                <a:lnTo>
                  <a:pt x="239571" y="261620"/>
                </a:lnTo>
                <a:lnTo>
                  <a:pt x="208955" y="261620"/>
                </a:lnTo>
                <a:lnTo>
                  <a:pt x="200036" y="260350"/>
                </a:lnTo>
                <a:lnTo>
                  <a:pt x="192741" y="255270"/>
                </a:lnTo>
                <a:lnTo>
                  <a:pt x="187818" y="247650"/>
                </a:lnTo>
                <a:lnTo>
                  <a:pt x="186011" y="238760"/>
                </a:lnTo>
                <a:lnTo>
                  <a:pt x="187818" y="229870"/>
                </a:lnTo>
                <a:lnTo>
                  <a:pt x="192741" y="222250"/>
                </a:lnTo>
                <a:lnTo>
                  <a:pt x="200035" y="217170"/>
                </a:lnTo>
                <a:lnTo>
                  <a:pt x="208955" y="214630"/>
                </a:lnTo>
                <a:lnTo>
                  <a:pt x="238742" y="214630"/>
                </a:lnTo>
                <a:lnTo>
                  <a:pt x="236256" y="210820"/>
                </a:lnTo>
                <a:lnTo>
                  <a:pt x="223976" y="201930"/>
                </a:lnTo>
                <a:lnTo>
                  <a:pt x="208955" y="199390"/>
                </a:lnTo>
                <a:close/>
              </a:path>
              <a:path w="330834" h="345439">
                <a:moveTo>
                  <a:pt x="238742" y="214630"/>
                </a:moveTo>
                <a:lnTo>
                  <a:pt x="208955" y="214630"/>
                </a:lnTo>
                <a:lnTo>
                  <a:pt x="217878" y="217170"/>
                </a:lnTo>
                <a:lnTo>
                  <a:pt x="225172" y="222250"/>
                </a:lnTo>
                <a:lnTo>
                  <a:pt x="230094" y="229870"/>
                </a:lnTo>
                <a:lnTo>
                  <a:pt x="231899" y="238760"/>
                </a:lnTo>
                <a:lnTo>
                  <a:pt x="230094" y="247650"/>
                </a:lnTo>
                <a:lnTo>
                  <a:pt x="225172" y="255270"/>
                </a:lnTo>
                <a:lnTo>
                  <a:pt x="217878" y="260350"/>
                </a:lnTo>
                <a:lnTo>
                  <a:pt x="208955" y="261620"/>
                </a:lnTo>
                <a:lnTo>
                  <a:pt x="239571" y="261620"/>
                </a:lnTo>
                <a:lnTo>
                  <a:pt x="244543" y="254000"/>
                </a:lnTo>
                <a:lnTo>
                  <a:pt x="247583" y="238760"/>
                </a:lnTo>
                <a:lnTo>
                  <a:pt x="244543" y="223520"/>
                </a:lnTo>
                <a:lnTo>
                  <a:pt x="238742" y="214630"/>
                </a:lnTo>
                <a:close/>
              </a:path>
              <a:path w="330834" h="345439">
                <a:moveTo>
                  <a:pt x="99952" y="134620"/>
                </a:moveTo>
                <a:lnTo>
                  <a:pt x="92169" y="134620"/>
                </a:lnTo>
                <a:lnTo>
                  <a:pt x="53671" y="199390"/>
                </a:lnTo>
                <a:lnTo>
                  <a:pt x="53632" y="201930"/>
                </a:lnTo>
                <a:lnTo>
                  <a:pt x="56423" y="207010"/>
                </a:lnTo>
                <a:lnTo>
                  <a:pt x="59024" y="208280"/>
                </a:lnTo>
                <a:lnTo>
                  <a:pt x="133104" y="208280"/>
                </a:lnTo>
                <a:lnTo>
                  <a:pt x="135705" y="207010"/>
                </a:lnTo>
                <a:lnTo>
                  <a:pt x="138495" y="201930"/>
                </a:lnTo>
                <a:lnTo>
                  <a:pt x="138456" y="199390"/>
                </a:lnTo>
                <a:lnTo>
                  <a:pt x="134681" y="193040"/>
                </a:lnTo>
                <a:lnTo>
                  <a:pt x="75707" y="193040"/>
                </a:lnTo>
                <a:lnTo>
                  <a:pt x="96064" y="158750"/>
                </a:lnTo>
                <a:lnTo>
                  <a:pt x="114297" y="158750"/>
                </a:lnTo>
                <a:lnTo>
                  <a:pt x="99952" y="134620"/>
                </a:lnTo>
                <a:close/>
              </a:path>
              <a:path w="330834" h="345439">
                <a:moveTo>
                  <a:pt x="324884" y="204470"/>
                </a:moveTo>
                <a:lnTo>
                  <a:pt x="290897" y="204470"/>
                </a:lnTo>
                <a:lnTo>
                  <a:pt x="298314" y="205740"/>
                </a:lnTo>
                <a:lnTo>
                  <a:pt x="305065" y="207010"/>
                </a:lnTo>
                <a:lnTo>
                  <a:pt x="318252" y="207010"/>
                </a:lnTo>
                <a:lnTo>
                  <a:pt x="323918" y="205740"/>
                </a:lnTo>
                <a:lnTo>
                  <a:pt x="324884" y="204470"/>
                </a:lnTo>
                <a:close/>
              </a:path>
              <a:path w="330834" h="345439">
                <a:moveTo>
                  <a:pt x="114297" y="158750"/>
                </a:moveTo>
                <a:lnTo>
                  <a:pt x="96064" y="158750"/>
                </a:lnTo>
                <a:lnTo>
                  <a:pt x="116420" y="193040"/>
                </a:lnTo>
                <a:lnTo>
                  <a:pt x="134681" y="193040"/>
                </a:lnTo>
                <a:lnTo>
                  <a:pt x="114297" y="158750"/>
                </a:lnTo>
                <a:close/>
              </a:path>
              <a:path w="330834" h="345439">
                <a:moveTo>
                  <a:pt x="320759" y="176530"/>
                </a:moveTo>
                <a:lnTo>
                  <a:pt x="294668" y="176530"/>
                </a:lnTo>
                <a:lnTo>
                  <a:pt x="308470" y="185420"/>
                </a:lnTo>
                <a:lnTo>
                  <a:pt x="312789" y="190500"/>
                </a:lnTo>
                <a:lnTo>
                  <a:pt x="314063" y="191770"/>
                </a:lnTo>
                <a:lnTo>
                  <a:pt x="310378" y="193040"/>
                </a:lnTo>
                <a:lnTo>
                  <a:pt x="330540" y="193040"/>
                </a:lnTo>
                <a:lnTo>
                  <a:pt x="330022" y="190500"/>
                </a:lnTo>
                <a:lnTo>
                  <a:pt x="327114" y="182880"/>
                </a:lnTo>
                <a:lnTo>
                  <a:pt x="320759" y="176530"/>
                </a:lnTo>
                <a:close/>
              </a:path>
              <a:path w="330834" h="345439">
                <a:moveTo>
                  <a:pt x="260668" y="15240"/>
                </a:moveTo>
                <a:lnTo>
                  <a:pt x="155394" y="15240"/>
                </a:lnTo>
                <a:lnTo>
                  <a:pt x="211390" y="19050"/>
                </a:lnTo>
                <a:lnTo>
                  <a:pt x="255353" y="29210"/>
                </a:lnTo>
                <a:lnTo>
                  <a:pt x="284265" y="43180"/>
                </a:lnTo>
                <a:lnTo>
                  <a:pt x="295105" y="54610"/>
                </a:lnTo>
                <a:lnTo>
                  <a:pt x="294903" y="55880"/>
                </a:lnTo>
                <a:lnTo>
                  <a:pt x="294752" y="57150"/>
                </a:lnTo>
                <a:lnTo>
                  <a:pt x="294452" y="57150"/>
                </a:lnTo>
                <a:lnTo>
                  <a:pt x="293981" y="58420"/>
                </a:lnTo>
                <a:lnTo>
                  <a:pt x="293831" y="58420"/>
                </a:lnTo>
                <a:lnTo>
                  <a:pt x="293197" y="59690"/>
                </a:lnTo>
                <a:lnTo>
                  <a:pt x="292687" y="59690"/>
                </a:lnTo>
                <a:lnTo>
                  <a:pt x="291825" y="60960"/>
                </a:lnTo>
                <a:lnTo>
                  <a:pt x="291511" y="60960"/>
                </a:lnTo>
                <a:lnTo>
                  <a:pt x="290492" y="62230"/>
                </a:lnTo>
                <a:lnTo>
                  <a:pt x="288551" y="63500"/>
                </a:lnTo>
                <a:lnTo>
                  <a:pt x="288067" y="64770"/>
                </a:lnTo>
                <a:lnTo>
                  <a:pt x="286688" y="64770"/>
                </a:lnTo>
                <a:lnTo>
                  <a:pt x="284205" y="67310"/>
                </a:lnTo>
                <a:lnTo>
                  <a:pt x="283538" y="67310"/>
                </a:lnTo>
                <a:lnTo>
                  <a:pt x="281813" y="68580"/>
                </a:lnTo>
                <a:lnTo>
                  <a:pt x="279729" y="68580"/>
                </a:lnTo>
                <a:lnTo>
                  <a:pt x="277984" y="69850"/>
                </a:lnTo>
                <a:lnTo>
                  <a:pt x="275906" y="71120"/>
                </a:lnTo>
                <a:lnTo>
                  <a:pt x="274670" y="71120"/>
                </a:lnTo>
                <a:lnTo>
                  <a:pt x="272422" y="72390"/>
                </a:lnTo>
                <a:lnTo>
                  <a:pt x="271403" y="72390"/>
                </a:lnTo>
                <a:lnTo>
                  <a:pt x="268985" y="73660"/>
                </a:lnTo>
                <a:lnTo>
                  <a:pt x="265005" y="74930"/>
                </a:lnTo>
                <a:lnTo>
                  <a:pt x="263836" y="74930"/>
                </a:lnTo>
                <a:lnTo>
                  <a:pt x="261124" y="76200"/>
                </a:lnTo>
                <a:lnTo>
                  <a:pt x="256680" y="77470"/>
                </a:lnTo>
                <a:lnTo>
                  <a:pt x="255347" y="77470"/>
                </a:lnTo>
                <a:lnTo>
                  <a:pt x="252327" y="78740"/>
                </a:lnTo>
                <a:lnTo>
                  <a:pt x="249027" y="80010"/>
                </a:lnTo>
                <a:lnTo>
                  <a:pt x="291681" y="80010"/>
                </a:lnTo>
                <a:lnTo>
                  <a:pt x="277709" y="185420"/>
                </a:lnTo>
                <a:lnTo>
                  <a:pt x="293451" y="185420"/>
                </a:lnTo>
                <a:lnTo>
                  <a:pt x="294668" y="176530"/>
                </a:lnTo>
                <a:lnTo>
                  <a:pt x="320759" y="176530"/>
                </a:lnTo>
                <a:lnTo>
                  <a:pt x="310765" y="167640"/>
                </a:lnTo>
                <a:lnTo>
                  <a:pt x="296935" y="160020"/>
                </a:lnTo>
                <a:lnTo>
                  <a:pt x="310345" y="59690"/>
                </a:lnTo>
                <a:lnTo>
                  <a:pt x="310783" y="55880"/>
                </a:lnTo>
                <a:lnTo>
                  <a:pt x="310809" y="54610"/>
                </a:lnTo>
                <a:lnTo>
                  <a:pt x="296863" y="33020"/>
                </a:lnTo>
                <a:lnTo>
                  <a:pt x="260668" y="15240"/>
                </a:lnTo>
                <a:close/>
              </a:path>
              <a:path w="330834" h="345439">
                <a:moveTo>
                  <a:pt x="164164" y="125730"/>
                </a:moveTo>
                <a:lnTo>
                  <a:pt x="146370" y="125730"/>
                </a:lnTo>
                <a:lnTo>
                  <a:pt x="139011" y="133350"/>
                </a:lnTo>
                <a:lnTo>
                  <a:pt x="139011" y="151130"/>
                </a:lnTo>
                <a:lnTo>
                  <a:pt x="146370" y="158750"/>
                </a:lnTo>
                <a:lnTo>
                  <a:pt x="158950" y="158750"/>
                </a:lnTo>
                <a:lnTo>
                  <a:pt x="162217" y="157480"/>
                </a:lnTo>
                <a:lnTo>
                  <a:pt x="164903" y="154940"/>
                </a:lnTo>
                <a:lnTo>
                  <a:pt x="200199" y="154940"/>
                </a:lnTo>
                <a:lnTo>
                  <a:pt x="174302" y="142240"/>
                </a:lnTo>
                <a:lnTo>
                  <a:pt x="154695" y="142240"/>
                </a:lnTo>
                <a:lnTo>
                  <a:pt x="155009" y="140970"/>
                </a:lnTo>
                <a:lnTo>
                  <a:pt x="171712" y="140970"/>
                </a:lnTo>
                <a:lnTo>
                  <a:pt x="171268" y="132080"/>
                </a:lnTo>
                <a:lnTo>
                  <a:pt x="164164" y="125730"/>
                </a:lnTo>
                <a:close/>
              </a:path>
              <a:path w="330834" h="345439">
                <a:moveTo>
                  <a:pt x="171712" y="140970"/>
                </a:moveTo>
                <a:lnTo>
                  <a:pt x="155695" y="140970"/>
                </a:lnTo>
                <a:lnTo>
                  <a:pt x="155153" y="142240"/>
                </a:lnTo>
                <a:lnTo>
                  <a:pt x="174302" y="142240"/>
                </a:lnTo>
                <a:lnTo>
                  <a:pt x="171712" y="140970"/>
                </a:lnTo>
                <a:close/>
              </a:path>
              <a:path w="330834" h="345439">
                <a:moveTo>
                  <a:pt x="187272" y="104140"/>
                </a:moveTo>
                <a:lnTo>
                  <a:pt x="123517" y="104140"/>
                </a:lnTo>
                <a:lnTo>
                  <a:pt x="133855" y="105410"/>
                </a:lnTo>
                <a:lnTo>
                  <a:pt x="183292" y="105410"/>
                </a:lnTo>
                <a:lnTo>
                  <a:pt x="187272" y="104140"/>
                </a:lnTo>
                <a:close/>
              </a:path>
              <a:path w="330834" h="345439">
                <a:moveTo>
                  <a:pt x="203472" y="102870"/>
                </a:moveTo>
                <a:lnTo>
                  <a:pt x="107317" y="102870"/>
                </a:lnTo>
                <a:lnTo>
                  <a:pt x="110833" y="104140"/>
                </a:lnTo>
                <a:lnTo>
                  <a:pt x="199937" y="104140"/>
                </a:lnTo>
                <a:lnTo>
                  <a:pt x="203472" y="102870"/>
                </a:lnTo>
                <a:close/>
              </a:path>
              <a:path w="330834" h="345439">
                <a:moveTo>
                  <a:pt x="213346" y="101600"/>
                </a:moveTo>
                <a:lnTo>
                  <a:pt x="97449" y="101600"/>
                </a:lnTo>
                <a:lnTo>
                  <a:pt x="103827" y="102870"/>
                </a:lnTo>
                <a:lnTo>
                  <a:pt x="208132" y="102870"/>
                </a:lnTo>
                <a:lnTo>
                  <a:pt x="213346" y="101600"/>
                </a:lnTo>
                <a:close/>
              </a:path>
              <a:path w="330834" h="345439">
                <a:moveTo>
                  <a:pt x="225874" y="100330"/>
                </a:moveTo>
                <a:lnTo>
                  <a:pt x="84928" y="100330"/>
                </a:lnTo>
                <a:lnTo>
                  <a:pt x="89666" y="101600"/>
                </a:lnTo>
                <a:lnTo>
                  <a:pt x="221136" y="101600"/>
                </a:lnTo>
                <a:lnTo>
                  <a:pt x="225874" y="100330"/>
                </a:lnTo>
                <a:close/>
              </a:path>
              <a:path w="330834" h="345439">
                <a:moveTo>
                  <a:pt x="233755" y="99060"/>
                </a:moveTo>
                <a:lnTo>
                  <a:pt x="77034" y="99060"/>
                </a:lnTo>
                <a:lnTo>
                  <a:pt x="81242" y="100330"/>
                </a:lnTo>
                <a:lnTo>
                  <a:pt x="229573" y="100330"/>
                </a:lnTo>
                <a:lnTo>
                  <a:pt x="233755" y="99060"/>
                </a:lnTo>
                <a:close/>
              </a:path>
              <a:path w="330834" h="345439">
                <a:moveTo>
                  <a:pt x="237918" y="97790"/>
                </a:moveTo>
                <a:lnTo>
                  <a:pt x="72845" y="97790"/>
                </a:lnTo>
                <a:lnTo>
                  <a:pt x="76459" y="99060"/>
                </a:lnTo>
                <a:lnTo>
                  <a:pt x="234291" y="99060"/>
                </a:lnTo>
                <a:lnTo>
                  <a:pt x="237918" y="97790"/>
                </a:lnTo>
                <a:close/>
              </a:path>
              <a:path w="330834" h="345439">
                <a:moveTo>
                  <a:pt x="249609" y="95250"/>
                </a:moveTo>
                <a:lnTo>
                  <a:pt x="61199" y="95250"/>
                </a:lnTo>
                <a:lnTo>
                  <a:pt x="66963" y="96520"/>
                </a:lnTo>
                <a:lnTo>
                  <a:pt x="69878" y="97790"/>
                </a:lnTo>
                <a:lnTo>
                  <a:pt x="240917" y="97790"/>
                </a:lnTo>
                <a:lnTo>
                  <a:pt x="249609" y="95250"/>
                </a:lnTo>
                <a:close/>
              </a:path>
              <a:path w="330834" h="345439">
                <a:moveTo>
                  <a:pt x="260359" y="92710"/>
                </a:moveTo>
                <a:lnTo>
                  <a:pt x="50436" y="92710"/>
                </a:lnTo>
                <a:lnTo>
                  <a:pt x="54449" y="93980"/>
                </a:lnTo>
                <a:lnTo>
                  <a:pt x="58625" y="95250"/>
                </a:lnTo>
                <a:lnTo>
                  <a:pt x="252210" y="95250"/>
                </a:lnTo>
                <a:lnTo>
                  <a:pt x="255543" y="93980"/>
                </a:lnTo>
                <a:lnTo>
                  <a:pt x="256360" y="93980"/>
                </a:lnTo>
                <a:lnTo>
                  <a:pt x="260359" y="92710"/>
                </a:lnTo>
                <a:close/>
              </a:path>
              <a:path w="330834" h="345439">
                <a:moveTo>
                  <a:pt x="84758" y="83820"/>
                </a:moveTo>
                <a:lnTo>
                  <a:pt x="26443" y="83820"/>
                </a:lnTo>
                <a:lnTo>
                  <a:pt x="28952" y="85090"/>
                </a:lnTo>
                <a:lnTo>
                  <a:pt x="30975" y="86360"/>
                </a:lnTo>
                <a:lnTo>
                  <a:pt x="35641" y="87630"/>
                </a:lnTo>
                <a:lnTo>
                  <a:pt x="37844" y="88900"/>
                </a:lnTo>
                <a:lnTo>
                  <a:pt x="40118" y="90170"/>
                </a:lnTo>
                <a:lnTo>
                  <a:pt x="44346" y="91440"/>
                </a:lnTo>
                <a:lnTo>
                  <a:pt x="47339" y="92710"/>
                </a:lnTo>
                <a:lnTo>
                  <a:pt x="263483" y="92710"/>
                </a:lnTo>
                <a:lnTo>
                  <a:pt x="270658" y="90170"/>
                </a:lnTo>
                <a:lnTo>
                  <a:pt x="138920" y="90170"/>
                </a:lnTo>
                <a:lnTo>
                  <a:pt x="137345" y="88900"/>
                </a:lnTo>
                <a:lnTo>
                  <a:pt x="118289" y="88900"/>
                </a:lnTo>
                <a:lnTo>
                  <a:pt x="115538" y="87630"/>
                </a:lnTo>
                <a:lnTo>
                  <a:pt x="104951" y="87630"/>
                </a:lnTo>
                <a:lnTo>
                  <a:pt x="102468" y="86360"/>
                </a:lnTo>
                <a:lnTo>
                  <a:pt x="96639" y="86360"/>
                </a:lnTo>
                <a:lnTo>
                  <a:pt x="92600" y="85090"/>
                </a:lnTo>
                <a:lnTo>
                  <a:pt x="86366" y="85090"/>
                </a:lnTo>
                <a:lnTo>
                  <a:pt x="84758" y="83820"/>
                </a:lnTo>
                <a:close/>
              </a:path>
              <a:path w="330834" h="345439">
                <a:moveTo>
                  <a:pt x="284388" y="83820"/>
                </a:moveTo>
                <a:lnTo>
                  <a:pt x="226253" y="83820"/>
                </a:lnTo>
                <a:lnTo>
                  <a:pt x="224528" y="85090"/>
                </a:lnTo>
                <a:lnTo>
                  <a:pt x="218404" y="85090"/>
                </a:lnTo>
                <a:lnTo>
                  <a:pt x="214385" y="86360"/>
                </a:lnTo>
                <a:lnTo>
                  <a:pt x="208426" y="86360"/>
                </a:lnTo>
                <a:lnTo>
                  <a:pt x="206053" y="87630"/>
                </a:lnTo>
                <a:lnTo>
                  <a:pt x="195343" y="87630"/>
                </a:lnTo>
                <a:lnTo>
                  <a:pt x="192676" y="88900"/>
                </a:lnTo>
                <a:lnTo>
                  <a:pt x="173549" y="88900"/>
                </a:lnTo>
                <a:lnTo>
                  <a:pt x="171928" y="90170"/>
                </a:lnTo>
                <a:lnTo>
                  <a:pt x="270658" y="90170"/>
                </a:lnTo>
                <a:lnTo>
                  <a:pt x="272971" y="88900"/>
                </a:lnTo>
                <a:lnTo>
                  <a:pt x="277696" y="87630"/>
                </a:lnTo>
                <a:lnTo>
                  <a:pt x="279833" y="86360"/>
                </a:lnTo>
                <a:lnTo>
                  <a:pt x="281885" y="85090"/>
                </a:lnTo>
                <a:lnTo>
                  <a:pt x="284388" y="83820"/>
                </a:lnTo>
                <a:close/>
              </a:path>
              <a:path w="330834" h="345439">
                <a:moveTo>
                  <a:pt x="64918" y="80010"/>
                </a:moveTo>
                <a:lnTo>
                  <a:pt x="19134" y="80010"/>
                </a:lnTo>
                <a:lnTo>
                  <a:pt x="21055" y="81280"/>
                </a:lnTo>
                <a:lnTo>
                  <a:pt x="23133" y="82550"/>
                </a:lnTo>
                <a:lnTo>
                  <a:pt x="25839" y="83820"/>
                </a:lnTo>
                <a:lnTo>
                  <a:pt x="78863" y="83820"/>
                </a:lnTo>
                <a:lnTo>
                  <a:pt x="75178" y="82550"/>
                </a:lnTo>
                <a:lnTo>
                  <a:pt x="73629" y="82550"/>
                </a:lnTo>
                <a:lnTo>
                  <a:pt x="70152" y="81280"/>
                </a:lnTo>
                <a:lnTo>
                  <a:pt x="68238" y="81280"/>
                </a:lnTo>
                <a:lnTo>
                  <a:pt x="64918" y="80010"/>
                </a:lnTo>
                <a:close/>
              </a:path>
              <a:path w="330834" h="345439">
                <a:moveTo>
                  <a:pt x="291681" y="80010"/>
                </a:moveTo>
                <a:lnTo>
                  <a:pt x="245962" y="80010"/>
                </a:lnTo>
                <a:lnTo>
                  <a:pt x="242636" y="81280"/>
                </a:lnTo>
                <a:lnTo>
                  <a:pt x="237343" y="82550"/>
                </a:lnTo>
                <a:lnTo>
                  <a:pt x="235696" y="82550"/>
                </a:lnTo>
                <a:lnTo>
                  <a:pt x="232030" y="83820"/>
                </a:lnTo>
                <a:lnTo>
                  <a:pt x="284970" y="83820"/>
                </a:lnTo>
                <a:lnTo>
                  <a:pt x="287675" y="82550"/>
                </a:lnTo>
                <a:lnTo>
                  <a:pt x="289753" y="81280"/>
                </a:lnTo>
                <a:lnTo>
                  <a:pt x="291681" y="80010"/>
                </a:lnTo>
                <a:close/>
              </a:path>
            </a:pathLst>
          </a:custGeom>
          <a:solidFill>
            <a:srgbClr val="6CAD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165083" y="3486404"/>
            <a:ext cx="1000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Decrypt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prefix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89342" y="2656585"/>
            <a:ext cx="772160" cy="576580"/>
          </a:xfrm>
          <a:custGeom>
            <a:avLst/>
            <a:gdLst/>
            <a:ahLst/>
            <a:cxnLst/>
            <a:rect l="l" t="t" r="r" b="b"/>
            <a:pathLst>
              <a:path w="772159" h="576580">
                <a:moveTo>
                  <a:pt x="376554" y="557529"/>
                </a:moveTo>
                <a:lnTo>
                  <a:pt x="0" y="557529"/>
                </a:lnTo>
                <a:lnTo>
                  <a:pt x="0" y="576579"/>
                </a:lnTo>
                <a:lnTo>
                  <a:pt x="395604" y="576579"/>
                </a:lnTo>
                <a:lnTo>
                  <a:pt x="395604" y="567054"/>
                </a:lnTo>
                <a:lnTo>
                  <a:pt x="376554" y="567054"/>
                </a:lnTo>
                <a:lnTo>
                  <a:pt x="376554" y="557529"/>
                </a:lnTo>
                <a:close/>
              </a:path>
              <a:path w="772159" h="576580">
                <a:moveTo>
                  <a:pt x="717930" y="45847"/>
                </a:moveTo>
                <a:lnTo>
                  <a:pt x="376554" y="45847"/>
                </a:lnTo>
                <a:lnTo>
                  <a:pt x="376554" y="567054"/>
                </a:lnTo>
                <a:lnTo>
                  <a:pt x="386079" y="557529"/>
                </a:lnTo>
                <a:lnTo>
                  <a:pt x="395604" y="557529"/>
                </a:lnTo>
                <a:lnTo>
                  <a:pt x="395604" y="64897"/>
                </a:lnTo>
                <a:lnTo>
                  <a:pt x="386079" y="64897"/>
                </a:lnTo>
                <a:lnTo>
                  <a:pt x="395604" y="55372"/>
                </a:lnTo>
                <a:lnTo>
                  <a:pt x="734259" y="55372"/>
                </a:lnTo>
                <a:lnTo>
                  <a:pt x="717930" y="45847"/>
                </a:lnTo>
                <a:close/>
              </a:path>
              <a:path w="772159" h="576580">
                <a:moveTo>
                  <a:pt x="395604" y="557529"/>
                </a:moveTo>
                <a:lnTo>
                  <a:pt x="386079" y="557529"/>
                </a:lnTo>
                <a:lnTo>
                  <a:pt x="376554" y="567054"/>
                </a:lnTo>
                <a:lnTo>
                  <a:pt x="395604" y="567054"/>
                </a:lnTo>
                <a:lnTo>
                  <a:pt x="395604" y="557529"/>
                </a:lnTo>
                <a:close/>
              </a:path>
              <a:path w="772159" h="576580">
                <a:moveTo>
                  <a:pt x="734259" y="55372"/>
                </a:moveTo>
                <a:lnTo>
                  <a:pt x="667638" y="94234"/>
                </a:lnTo>
                <a:lnTo>
                  <a:pt x="666114" y="100075"/>
                </a:lnTo>
                <a:lnTo>
                  <a:pt x="671449" y="109219"/>
                </a:lnTo>
                <a:lnTo>
                  <a:pt x="677290" y="110743"/>
                </a:lnTo>
                <a:lnTo>
                  <a:pt x="755841" y="64897"/>
                </a:lnTo>
                <a:lnTo>
                  <a:pt x="753236" y="64897"/>
                </a:lnTo>
                <a:lnTo>
                  <a:pt x="753236" y="63626"/>
                </a:lnTo>
                <a:lnTo>
                  <a:pt x="748410" y="63626"/>
                </a:lnTo>
                <a:lnTo>
                  <a:pt x="734259" y="55372"/>
                </a:lnTo>
                <a:close/>
              </a:path>
              <a:path w="772159" h="576580">
                <a:moveTo>
                  <a:pt x="395604" y="55372"/>
                </a:moveTo>
                <a:lnTo>
                  <a:pt x="386079" y="64897"/>
                </a:lnTo>
                <a:lnTo>
                  <a:pt x="395604" y="64897"/>
                </a:lnTo>
                <a:lnTo>
                  <a:pt x="395604" y="55372"/>
                </a:lnTo>
                <a:close/>
              </a:path>
              <a:path w="772159" h="576580">
                <a:moveTo>
                  <a:pt x="734259" y="55372"/>
                </a:moveTo>
                <a:lnTo>
                  <a:pt x="395604" y="55372"/>
                </a:lnTo>
                <a:lnTo>
                  <a:pt x="395604" y="64897"/>
                </a:lnTo>
                <a:lnTo>
                  <a:pt x="717930" y="64897"/>
                </a:lnTo>
                <a:lnTo>
                  <a:pt x="734259" y="55372"/>
                </a:lnTo>
                <a:close/>
              </a:path>
              <a:path w="772159" h="576580">
                <a:moveTo>
                  <a:pt x="755840" y="45847"/>
                </a:moveTo>
                <a:lnTo>
                  <a:pt x="753236" y="45847"/>
                </a:lnTo>
                <a:lnTo>
                  <a:pt x="753236" y="64897"/>
                </a:lnTo>
                <a:lnTo>
                  <a:pt x="755841" y="64897"/>
                </a:lnTo>
                <a:lnTo>
                  <a:pt x="772159" y="55372"/>
                </a:lnTo>
                <a:lnTo>
                  <a:pt x="755840" y="45847"/>
                </a:lnTo>
                <a:close/>
              </a:path>
              <a:path w="772159" h="576580">
                <a:moveTo>
                  <a:pt x="748410" y="47116"/>
                </a:moveTo>
                <a:lnTo>
                  <a:pt x="734259" y="55372"/>
                </a:lnTo>
                <a:lnTo>
                  <a:pt x="748410" y="63626"/>
                </a:lnTo>
                <a:lnTo>
                  <a:pt x="748410" y="47116"/>
                </a:lnTo>
                <a:close/>
              </a:path>
              <a:path w="772159" h="576580">
                <a:moveTo>
                  <a:pt x="753236" y="47116"/>
                </a:moveTo>
                <a:lnTo>
                  <a:pt x="748410" y="47116"/>
                </a:lnTo>
                <a:lnTo>
                  <a:pt x="748410" y="63626"/>
                </a:lnTo>
                <a:lnTo>
                  <a:pt x="753236" y="63626"/>
                </a:lnTo>
                <a:lnTo>
                  <a:pt x="753236" y="47116"/>
                </a:lnTo>
                <a:close/>
              </a:path>
              <a:path w="772159" h="576580">
                <a:moveTo>
                  <a:pt x="677290" y="0"/>
                </a:moveTo>
                <a:lnTo>
                  <a:pt x="671449" y="1524"/>
                </a:lnTo>
                <a:lnTo>
                  <a:pt x="666114" y="10667"/>
                </a:lnTo>
                <a:lnTo>
                  <a:pt x="667638" y="16510"/>
                </a:lnTo>
                <a:lnTo>
                  <a:pt x="734259" y="55372"/>
                </a:lnTo>
                <a:lnTo>
                  <a:pt x="748410" y="47116"/>
                </a:lnTo>
                <a:lnTo>
                  <a:pt x="753236" y="47116"/>
                </a:lnTo>
                <a:lnTo>
                  <a:pt x="753236" y="45847"/>
                </a:lnTo>
                <a:lnTo>
                  <a:pt x="755840" y="45847"/>
                </a:lnTo>
                <a:lnTo>
                  <a:pt x="677290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517516" y="2871596"/>
            <a:ext cx="1136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Workfl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ow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s: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8365" y="4233545"/>
            <a:ext cx="207518" cy="207518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4741545" y="4230116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537461" y="1281430"/>
            <a:ext cx="10482580" cy="5063490"/>
            <a:chOff x="1537461" y="1281430"/>
            <a:chExt cx="10482580" cy="5063490"/>
          </a:xfrm>
        </p:grpSpPr>
        <p:sp>
          <p:nvSpPr>
            <p:cNvPr id="50" name="object 50"/>
            <p:cNvSpPr/>
            <p:nvPr/>
          </p:nvSpPr>
          <p:spPr>
            <a:xfrm>
              <a:off x="4939935" y="3327662"/>
              <a:ext cx="208915" cy="210820"/>
            </a:xfrm>
            <a:custGeom>
              <a:avLst/>
              <a:gdLst/>
              <a:ahLst/>
              <a:cxnLst/>
              <a:rect l="l" t="t" r="r" b="b"/>
              <a:pathLst>
                <a:path w="208914" h="210820">
                  <a:moveTo>
                    <a:pt x="104331" y="0"/>
                  </a:moveTo>
                  <a:lnTo>
                    <a:pt x="63759" y="8290"/>
                  </a:lnTo>
                  <a:lnTo>
                    <a:pt x="30592" y="30886"/>
                  </a:lnTo>
                  <a:lnTo>
                    <a:pt x="8211" y="64371"/>
                  </a:lnTo>
                  <a:lnTo>
                    <a:pt x="0" y="105332"/>
                  </a:lnTo>
                  <a:lnTo>
                    <a:pt x="8211" y="146293"/>
                  </a:lnTo>
                  <a:lnTo>
                    <a:pt x="30592" y="179779"/>
                  </a:lnTo>
                  <a:lnTo>
                    <a:pt x="63759" y="202374"/>
                  </a:lnTo>
                  <a:lnTo>
                    <a:pt x="104331" y="210665"/>
                  </a:lnTo>
                  <a:lnTo>
                    <a:pt x="144902" y="202374"/>
                  </a:lnTo>
                  <a:lnTo>
                    <a:pt x="146789" y="201089"/>
                  </a:lnTo>
                  <a:lnTo>
                    <a:pt x="104331" y="201089"/>
                  </a:lnTo>
                  <a:lnTo>
                    <a:pt x="67447" y="193552"/>
                  </a:lnTo>
                  <a:lnTo>
                    <a:pt x="37295" y="173010"/>
                  </a:lnTo>
                  <a:lnTo>
                    <a:pt x="16949" y="142568"/>
                  </a:lnTo>
                  <a:lnTo>
                    <a:pt x="9484" y="105332"/>
                  </a:lnTo>
                  <a:lnTo>
                    <a:pt x="16949" y="68094"/>
                  </a:lnTo>
                  <a:lnTo>
                    <a:pt x="37295" y="37653"/>
                  </a:lnTo>
                  <a:lnTo>
                    <a:pt x="67447" y="17112"/>
                  </a:lnTo>
                  <a:lnTo>
                    <a:pt x="104331" y="9575"/>
                  </a:lnTo>
                  <a:lnTo>
                    <a:pt x="146788" y="9575"/>
                  </a:lnTo>
                  <a:lnTo>
                    <a:pt x="144902" y="8290"/>
                  </a:lnTo>
                  <a:lnTo>
                    <a:pt x="104331" y="0"/>
                  </a:lnTo>
                  <a:close/>
                </a:path>
                <a:path w="208914" h="210820">
                  <a:moveTo>
                    <a:pt x="146788" y="9575"/>
                  </a:moveTo>
                  <a:lnTo>
                    <a:pt x="104331" y="9575"/>
                  </a:lnTo>
                  <a:lnTo>
                    <a:pt x="141214" y="17112"/>
                  </a:lnTo>
                  <a:lnTo>
                    <a:pt x="171366" y="37653"/>
                  </a:lnTo>
                  <a:lnTo>
                    <a:pt x="191712" y="68095"/>
                  </a:lnTo>
                  <a:lnTo>
                    <a:pt x="199177" y="105333"/>
                  </a:lnTo>
                  <a:lnTo>
                    <a:pt x="191712" y="142569"/>
                  </a:lnTo>
                  <a:lnTo>
                    <a:pt x="171367" y="173010"/>
                  </a:lnTo>
                  <a:lnTo>
                    <a:pt x="141215" y="193552"/>
                  </a:lnTo>
                  <a:lnTo>
                    <a:pt x="104331" y="201089"/>
                  </a:lnTo>
                  <a:lnTo>
                    <a:pt x="146789" y="201089"/>
                  </a:lnTo>
                  <a:lnTo>
                    <a:pt x="178070" y="179779"/>
                  </a:lnTo>
                  <a:lnTo>
                    <a:pt x="200450" y="146294"/>
                  </a:lnTo>
                  <a:lnTo>
                    <a:pt x="208662" y="105333"/>
                  </a:lnTo>
                  <a:lnTo>
                    <a:pt x="200450" y="64371"/>
                  </a:lnTo>
                  <a:lnTo>
                    <a:pt x="178069" y="30886"/>
                  </a:lnTo>
                  <a:lnTo>
                    <a:pt x="146788" y="9575"/>
                  </a:lnTo>
                  <a:close/>
                </a:path>
                <a:path w="208914" h="210820">
                  <a:moveTo>
                    <a:pt x="78706" y="79721"/>
                  </a:moveTo>
                  <a:lnTo>
                    <a:pt x="75051" y="79725"/>
                  </a:lnTo>
                  <a:lnTo>
                    <a:pt x="73395" y="80791"/>
                  </a:lnTo>
                  <a:lnTo>
                    <a:pt x="34334" y="163405"/>
                  </a:lnTo>
                  <a:lnTo>
                    <a:pt x="34437" y="165145"/>
                  </a:lnTo>
                  <a:lnTo>
                    <a:pt x="36176" y="167930"/>
                  </a:lnTo>
                  <a:lnTo>
                    <a:pt x="37685" y="168771"/>
                  </a:lnTo>
                  <a:lnTo>
                    <a:pt x="77066" y="168772"/>
                  </a:lnTo>
                  <a:lnTo>
                    <a:pt x="78744" y="167690"/>
                  </a:lnTo>
                  <a:lnTo>
                    <a:pt x="82725" y="159196"/>
                  </a:lnTo>
                  <a:lnTo>
                    <a:pt x="46834" y="159196"/>
                  </a:lnTo>
                  <a:lnTo>
                    <a:pt x="76924" y="95561"/>
                  </a:lnTo>
                  <a:lnTo>
                    <a:pt x="87467" y="95561"/>
                  </a:lnTo>
                  <a:lnTo>
                    <a:pt x="80362" y="80771"/>
                  </a:lnTo>
                  <a:lnTo>
                    <a:pt x="78706" y="79721"/>
                  </a:lnTo>
                  <a:close/>
                </a:path>
                <a:path w="208914" h="210820">
                  <a:moveTo>
                    <a:pt x="106718" y="25136"/>
                  </a:moveTo>
                  <a:lnTo>
                    <a:pt x="60247" y="25136"/>
                  </a:lnTo>
                  <a:lnTo>
                    <a:pt x="58125" y="27274"/>
                  </a:lnTo>
                  <a:lnTo>
                    <a:pt x="58093" y="60518"/>
                  </a:lnTo>
                  <a:lnTo>
                    <a:pt x="58591" y="61735"/>
                  </a:lnTo>
                  <a:lnTo>
                    <a:pt x="60369" y="63534"/>
                  </a:lnTo>
                  <a:lnTo>
                    <a:pt x="61575" y="64037"/>
                  </a:lnTo>
                  <a:lnTo>
                    <a:pt x="81647" y="64037"/>
                  </a:lnTo>
                  <a:lnTo>
                    <a:pt x="129452" y="167702"/>
                  </a:lnTo>
                  <a:lnTo>
                    <a:pt x="131105" y="168772"/>
                  </a:lnTo>
                  <a:lnTo>
                    <a:pt x="169198" y="168772"/>
                  </a:lnTo>
                  <a:lnTo>
                    <a:pt x="171316" y="166629"/>
                  </a:lnTo>
                  <a:lnTo>
                    <a:pt x="171316" y="159196"/>
                  </a:lnTo>
                  <a:lnTo>
                    <a:pt x="135978" y="159196"/>
                  </a:lnTo>
                  <a:lnTo>
                    <a:pt x="88191" y="55543"/>
                  </a:lnTo>
                  <a:lnTo>
                    <a:pt x="86515" y="54461"/>
                  </a:lnTo>
                  <a:lnTo>
                    <a:pt x="67582" y="54461"/>
                  </a:lnTo>
                  <a:lnTo>
                    <a:pt x="67601" y="34711"/>
                  </a:lnTo>
                  <a:lnTo>
                    <a:pt x="112285" y="34711"/>
                  </a:lnTo>
                  <a:lnTo>
                    <a:pt x="108389" y="26221"/>
                  </a:lnTo>
                  <a:lnTo>
                    <a:pt x="106718" y="25136"/>
                  </a:lnTo>
                  <a:close/>
                </a:path>
                <a:path w="208914" h="210820">
                  <a:moveTo>
                    <a:pt x="87467" y="95561"/>
                  </a:moveTo>
                  <a:lnTo>
                    <a:pt x="76924" y="95561"/>
                  </a:lnTo>
                  <a:lnTo>
                    <a:pt x="89637" y="122050"/>
                  </a:lnTo>
                  <a:lnTo>
                    <a:pt x="72229" y="159196"/>
                  </a:lnTo>
                  <a:lnTo>
                    <a:pt x="82725" y="159196"/>
                  </a:lnTo>
                  <a:lnTo>
                    <a:pt x="99798" y="122768"/>
                  </a:lnTo>
                  <a:lnTo>
                    <a:pt x="99794" y="121240"/>
                  </a:lnTo>
                  <a:lnTo>
                    <a:pt x="87467" y="95561"/>
                  </a:lnTo>
                  <a:close/>
                </a:path>
                <a:path w="208914" h="210820">
                  <a:moveTo>
                    <a:pt x="112285" y="34711"/>
                  </a:moveTo>
                  <a:lnTo>
                    <a:pt x="101841" y="34711"/>
                  </a:lnTo>
                  <a:lnTo>
                    <a:pt x="149399" y="138357"/>
                  </a:lnTo>
                  <a:lnTo>
                    <a:pt x="151070" y="139446"/>
                  </a:lnTo>
                  <a:lnTo>
                    <a:pt x="161832" y="139446"/>
                  </a:lnTo>
                  <a:lnTo>
                    <a:pt x="161832" y="159196"/>
                  </a:lnTo>
                  <a:lnTo>
                    <a:pt x="171316" y="159196"/>
                  </a:lnTo>
                  <a:lnTo>
                    <a:pt x="171316" y="132009"/>
                  </a:lnTo>
                  <a:lnTo>
                    <a:pt x="169198" y="129870"/>
                  </a:lnTo>
                  <a:lnTo>
                    <a:pt x="155951" y="129870"/>
                  </a:lnTo>
                  <a:lnTo>
                    <a:pt x="112285" y="3471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8364" y="3328288"/>
              <a:ext cx="207518" cy="20751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8364" y="3102737"/>
              <a:ext cx="207518" cy="20599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939935" y="3554657"/>
              <a:ext cx="208915" cy="209550"/>
            </a:xfrm>
            <a:custGeom>
              <a:avLst/>
              <a:gdLst/>
              <a:ahLst/>
              <a:cxnLst/>
              <a:rect l="l" t="t" r="r" b="b"/>
              <a:pathLst>
                <a:path w="208914" h="209550">
                  <a:moveTo>
                    <a:pt x="104331" y="0"/>
                  </a:moveTo>
                  <a:lnTo>
                    <a:pt x="63759" y="8236"/>
                  </a:lnTo>
                  <a:lnTo>
                    <a:pt x="30592" y="30685"/>
                  </a:lnTo>
                  <a:lnTo>
                    <a:pt x="8211" y="63952"/>
                  </a:lnTo>
                  <a:lnTo>
                    <a:pt x="0" y="104647"/>
                  </a:lnTo>
                  <a:lnTo>
                    <a:pt x="8211" y="145341"/>
                  </a:lnTo>
                  <a:lnTo>
                    <a:pt x="30592" y="178609"/>
                  </a:lnTo>
                  <a:lnTo>
                    <a:pt x="63759" y="201057"/>
                  </a:lnTo>
                  <a:lnTo>
                    <a:pt x="104331" y="209294"/>
                  </a:lnTo>
                  <a:lnTo>
                    <a:pt x="144902" y="201057"/>
                  </a:lnTo>
                  <a:lnTo>
                    <a:pt x="146789" y="199781"/>
                  </a:lnTo>
                  <a:lnTo>
                    <a:pt x="104331" y="199780"/>
                  </a:lnTo>
                  <a:lnTo>
                    <a:pt x="67447" y="192292"/>
                  </a:lnTo>
                  <a:lnTo>
                    <a:pt x="37295" y="171884"/>
                  </a:lnTo>
                  <a:lnTo>
                    <a:pt x="16949" y="141641"/>
                  </a:lnTo>
                  <a:lnTo>
                    <a:pt x="9484" y="104647"/>
                  </a:lnTo>
                  <a:lnTo>
                    <a:pt x="16949" y="67651"/>
                  </a:lnTo>
                  <a:lnTo>
                    <a:pt x="37295" y="37408"/>
                  </a:lnTo>
                  <a:lnTo>
                    <a:pt x="67447" y="17001"/>
                  </a:lnTo>
                  <a:lnTo>
                    <a:pt x="104331" y="9513"/>
                  </a:lnTo>
                  <a:lnTo>
                    <a:pt x="146788" y="9513"/>
                  </a:lnTo>
                  <a:lnTo>
                    <a:pt x="144902" y="8236"/>
                  </a:lnTo>
                  <a:lnTo>
                    <a:pt x="104331" y="0"/>
                  </a:lnTo>
                  <a:close/>
                </a:path>
                <a:path w="208914" h="209550">
                  <a:moveTo>
                    <a:pt x="146788" y="9513"/>
                  </a:moveTo>
                  <a:lnTo>
                    <a:pt x="104331" y="9513"/>
                  </a:lnTo>
                  <a:lnTo>
                    <a:pt x="141214" y="17001"/>
                  </a:lnTo>
                  <a:lnTo>
                    <a:pt x="171366" y="37408"/>
                  </a:lnTo>
                  <a:lnTo>
                    <a:pt x="191712" y="67652"/>
                  </a:lnTo>
                  <a:lnTo>
                    <a:pt x="199177" y="104647"/>
                  </a:lnTo>
                  <a:lnTo>
                    <a:pt x="191712" y="141641"/>
                  </a:lnTo>
                  <a:lnTo>
                    <a:pt x="171367" y="171884"/>
                  </a:lnTo>
                  <a:lnTo>
                    <a:pt x="141215" y="192292"/>
                  </a:lnTo>
                  <a:lnTo>
                    <a:pt x="104331" y="199780"/>
                  </a:lnTo>
                  <a:lnTo>
                    <a:pt x="146789" y="199781"/>
                  </a:lnTo>
                  <a:lnTo>
                    <a:pt x="178070" y="178609"/>
                  </a:lnTo>
                  <a:lnTo>
                    <a:pt x="200450" y="145342"/>
                  </a:lnTo>
                  <a:lnTo>
                    <a:pt x="208662" y="104647"/>
                  </a:lnTo>
                  <a:lnTo>
                    <a:pt x="200450" y="63953"/>
                  </a:lnTo>
                  <a:lnTo>
                    <a:pt x="178069" y="30685"/>
                  </a:lnTo>
                  <a:lnTo>
                    <a:pt x="146788" y="9513"/>
                  </a:lnTo>
                  <a:close/>
                </a:path>
                <a:path w="208914" h="209550">
                  <a:moveTo>
                    <a:pt x="78706" y="79203"/>
                  </a:moveTo>
                  <a:lnTo>
                    <a:pt x="75051" y="79207"/>
                  </a:lnTo>
                  <a:lnTo>
                    <a:pt x="73395" y="80265"/>
                  </a:lnTo>
                  <a:lnTo>
                    <a:pt x="34334" y="162342"/>
                  </a:lnTo>
                  <a:lnTo>
                    <a:pt x="34437" y="164070"/>
                  </a:lnTo>
                  <a:lnTo>
                    <a:pt x="36176" y="166837"/>
                  </a:lnTo>
                  <a:lnTo>
                    <a:pt x="37685" y="167673"/>
                  </a:lnTo>
                  <a:lnTo>
                    <a:pt x="77066" y="167673"/>
                  </a:lnTo>
                  <a:lnTo>
                    <a:pt x="78744" y="166599"/>
                  </a:lnTo>
                  <a:lnTo>
                    <a:pt x="82725" y="158160"/>
                  </a:lnTo>
                  <a:lnTo>
                    <a:pt x="46834" y="158160"/>
                  </a:lnTo>
                  <a:lnTo>
                    <a:pt x="76924" y="94939"/>
                  </a:lnTo>
                  <a:lnTo>
                    <a:pt x="87467" y="94939"/>
                  </a:lnTo>
                  <a:lnTo>
                    <a:pt x="80362" y="80245"/>
                  </a:lnTo>
                  <a:lnTo>
                    <a:pt x="78706" y="79203"/>
                  </a:lnTo>
                  <a:close/>
                </a:path>
                <a:path w="208914" h="209550">
                  <a:moveTo>
                    <a:pt x="106718" y="24972"/>
                  </a:moveTo>
                  <a:lnTo>
                    <a:pt x="60247" y="24972"/>
                  </a:lnTo>
                  <a:lnTo>
                    <a:pt x="58125" y="27097"/>
                  </a:lnTo>
                  <a:lnTo>
                    <a:pt x="58093" y="60124"/>
                  </a:lnTo>
                  <a:lnTo>
                    <a:pt x="58591" y="61333"/>
                  </a:lnTo>
                  <a:lnTo>
                    <a:pt x="60369" y="63121"/>
                  </a:lnTo>
                  <a:lnTo>
                    <a:pt x="61575" y="63620"/>
                  </a:lnTo>
                  <a:lnTo>
                    <a:pt x="81647" y="63620"/>
                  </a:lnTo>
                  <a:lnTo>
                    <a:pt x="129452" y="166611"/>
                  </a:lnTo>
                  <a:lnTo>
                    <a:pt x="131105" y="167674"/>
                  </a:lnTo>
                  <a:lnTo>
                    <a:pt x="169198" y="167674"/>
                  </a:lnTo>
                  <a:lnTo>
                    <a:pt x="171316" y="165545"/>
                  </a:lnTo>
                  <a:lnTo>
                    <a:pt x="171316" y="158160"/>
                  </a:lnTo>
                  <a:lnTo>
                    <a:pt x="135978" y="158160"/>
                  </a:lnTo>
                  <a:lnTo>
                    <a:pt x="88191" y="55181"/>
                  </a:lnTo>
                  <a:lnTo>
                    <a:pt x="86515" y="54107"/>
                  </a:lnTo>
                  <a:lnTo>
                    <a:pt x="67582" y="54107"/>
                  </a:lnTo>
                  <a:lnTo>
                    <a:pt x="67601" y="34486"/>
                  </a:lnTo>
                  <a:lnTo>
                    <a:pt x="112285" y="34486"/>
                  </a:lnTo>
                  <a:lnTo>
                    <a:pt x="108389" y="26050"/>
                  </a:lnTo>
                  <a:lnTo>
                    <a:pt x="106718" y="24972"/>
                  </a:lnTo>
                  <a:close/>
                </a:path>
                <a:path w="208914" h="209550">
                  <a:moveTo>
                    <a:pt x="87467" y="94939"/>
                  </a:moveTo>
                  <a:lnTo>
                    <a:pt x="76924" y="94939"/>
                  </a:lnTo>
                  <a:lnTo>
                    <a:pt x="89637" y="121256"/>
                  </a:lnTo>
                  <a:lnTo>
                    <a:pt x="72229" y="158160"/>
                  </a:lnTo>
                  <a:lnTo>
                    <a:pt x="82725" y="158160"/>
                  </a:lnTo>
                  <a:lnTo>
                    <a:pt x="99798" y="121969"/>
                  </a:lnTo>
                  <a:lnTo>
                    <a:pt x="99794" y="120451"/>
                  </a:lnTo>
                  <a:lnTo>
                    <a:pt x="87467" y="94939"/>
                  </a:lnTo>
                  <a:close/>
                </a:path>
                <a:path w="208914" h="209550">
                  <a:moveTo>
                    <a:pt x="112285" y="34486"/>
                  </a:moveTo>
                  <a:lnTo>
                    <a:pt x="101841" y="34486"/>
                  </a:lnTo>
                  <a:lnTo>
                    <a:pt x="149399" y="137457"/>
                  </a:lnTo>
                  <a:lnTo>
                    <a:pt x="151070" y="138539"/>
                  </a:lnTo>
                  <a:lnTo>
                    <a:pt x="161832" y="138539"/>
                  </a:lnTo>
                  <a:lnTo>
                    <a:pt x="161832" y="158160"/>
                  </a:lnTo>
                  <a:lnTo>
                    <a:pt x="171316" y="158160"/>
                  </a:lnTo>
                  <a:lnTo>
                    <a:pt x="171316" y="131150"/>
                  </a:lnTo>
                  <a:lnTo>
                    <a:pt x="169198" y="129025"/>
                  </a:lnTo>
                  <a:lnTo>
                    <a:pt x="155951" y="129025"/>
                  </a:lnTo>
                  <a:lnTo>
                    <a:pt x="112285" y="3448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364" y="3555365"/>
              <a:ext cx="207518" cy="2059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939935" y="3781733"/>
              <a:ext cx="208915" cy="209550"/>
            </a:xfrm>
            <a:custGeom>
              <a:avLst/>
              <a:gdLst/>
              <a:ahLst/>
              <a:cxnLst/>
              <a:rect l="l" t="t" r="r" b="b"/>
              <a:pathLst>
                <a:path w="208914" h="209550">
                  <a:moveTo>
                    <a:pt x="104331" y="0"/>
                  </a:moveTo>
                  <a:lnTo>
                    <a:pt x="63759" y="8236"/>
                  </a:lnTo>
                  <a:lnTo>
                    <a:pt x="30592" y="30685"/>
                  </a:lnTo>
                  <a:lnTo>
                    <a:pt x="8211" y="63952"/>
                  </a:lnTo>
                  <a:lnTo>
                    <a:pt x="0" y="104647"/>
                  </a:lnTo>
                  <a:lnTo>
                    <a:pt x="8211" y="145341"/>
                  </a:lnTo>
                  <a:lnTo>
                    <a:pt x="30592" y="178609"/>
                  </a:lnTo>
                  <a:lnTo>
                    <a:pt x="63759" y="201057"/>
                  </a:lnTo>
                  <a:lnTo>
                    <a:pt x="104331" y="209294"/>
                  </a:lnTo>
                  <a:lnTo>
                    <a:pt x="144902" y="201057"/>
                  </a:lnTo>
                  <a:lnTo>
                    <a:pt x="146789" y="199780"/>
                  </a:lnTo>
                  <a:lnTo>
                    <a:pt x="104331" y="199780"/>
                  </a:lnTo>
                  <a:lnTo>
                    <a:pt x="67447" y="192292"/>
                  </a:lnTo>
                  <a:lnTo>
                    <a:pt x="37295" y="171884"/>
                  </a:lnTo>
                  <a:lnTo>
                    <a:pt x="16949" y="141641"/>
                  </a:lnTo>
                  <a:lnTo>
                    <a:pt x="9484" y="104647"/>
                  </a:lnTo>
                  <a:lnTo>
                    <a:pt x="16949" y="67651"/>
                  </a:lnTo>
                  <a:lnTo>
                    <a:pt x="37295" y="37408"/>
                  </a:lnTo>
                  <a:lnTo>
                    <a:pt x="67447" y="17001"/>
                  </a:lnTo>
                  <a:lnTo>
                    <a:pt x="104331" y="9513"/>
                  </a:lnTo>
                  <a:lnTo>
                    <a:pt x="146788" y="9513"/>
                  </a:lnTo>
                  <a:lnTo>
                    <a:pt x="144902" y="8236"/>
                  </a:lnTo>
                  <a:lnTo>
                    <a:pt x="104331" y="0"/>
                  </a:lnTo>
                  <a:close/>
                </a:path>
                <a:path w="208914" h="209550">
                  <a:moveTo>
                    <a:pt x="146788" y="9513"/>
                  </a:moveTo>
                  <a:lnTo>
                    <a:pt x="104331" y="9513"/>
                  </a:lnTo>
                  <a:lnTo>
                    <a:pt x="141214" y="17001"/>
                  </a:lnTo>
                  <a:lnTo>
                    <a:pt x="171366" y="37408"/>
                  </a:lnTo>
                  <a:lnTo>
                    <a:pt x="191712" y="67651"/>
                  </a:lnTo>
                  <a:lnTo>
                    <a:pt x="199177" y="104647"/>
                  </a:lnTo>
                  <a:lnTo>
                    <a:pt x="191712" y="141641"/>
                  </a:lnTo>
                  <a:lnTo>
                    <a:pt x="171367" y="171884"/>
                  </a:lnTo>
                  <a:lnTo>
                    <a:pt x="141215" y="192292"/>
                  </a:lnTo>
                  <a:lnTo>
                    <a:pt x="104331" y="199780"/>
                  </a:lnTo>
                  <a:lnTo>
                    <a:pt x="146789" y="199780"/>
                  </a:lnTo>
                  <a:lnTo>
                    <a:pt x="178070" y="178609"/>
                  </a:lnTo>
                  <a:lnTo>
                    <a:pt x="200450" y="145342"/>
                  </a:lnTo>
                  <a:lnTo>
                    <a:pt x="208662" y="104647"/>
                  </a:lnTo>
                  <a:lnTo>
                    <a:pt x="200450" y="63953"/>
                  </a:lnTo>
                  <a:lnTo>
                    <a:pt x="178069" y="30685"/>
                  </a:lnTo>
                  <a:lnTo>
                    <a:pt x="146788" y="9513"/>
                  </a:lnTo>
                  <a:close/>
                </a:path>
                <a:path w="208914" h="209550">
                  <a:moveTo>
                    <a:pt x="78706" y="79203"/>
                  </a:moveTo>
                  <a:lnTo>
                    <a:pt x="75051" y="79207"/>
                  </a:lnTo>
                  <a:lnTo>
                    <a:pt x="73395" y="80265"/>
                  </a:lnTo>
                  <a:lnTo>
                    <a:pt x="34334" y="162342"/>
                  </a:lnTo>
                  <a:lnTo>
                    <a:pt x="34437" y="164070"/>
                  </a:lnTo>
                  <a:lnTo>
                    <a:pt x="36176" y="166837"/>
                  </a:lnTo>
                  <a:lnTo>
                    <a:pt x="37685" y="167673"/>
                  </a:lnTo>
                  <a:lnTo>
                    <a:pt x="77066" y="167673"/>
                  </a:lnTo>
                  <a:lnTo>
                    <a:pt x="78744" y="166599"/>
                  </a:lnTo>
                  <a:lnTo>
                    <a:pt x="82725" y="158160"/>
                  </a:lnTo>
                  <a:lnTo>
                    <a:pt x="46834" y="158160"/>
                  </a:lnTo>
                  <a:lnTo>
                    <a:pt x="76924" y="94939"/>
                  </a:lnTo>
                  <a:lnTo>
                    <a:pt x="87467" y="94939"/>
                  </a:lnTo>
                  <a:lnTo>
                    <a:pt x="80362" y="80245"/>
                  </a:lnTo>
                  <a:lnTo>
                    <a:pt x="78706" y="79203"/>
                  </a:lnTo>
                  <a:close/>
                </a:path>
                <a:path w="208914" h="209550">
                  <a:moveTo>
                    <a:pt x="106718" y="24972"/>
                  </a:moveTo>
                  <a:lnTo>
                    <a:pt x="60247" y="24972"/>
                  </a:lnTo>
                  <a:lnTo>
                    <a:pt x="58125" y="27097"/>
                  </a:lnTo>
                  <a:lnTo>
                    <a:pt x="58093" y="60124"/>
                  </a:lnTo>
                  <a:lnTo>
                    <a:pt x="58591" y="61333"/>
                  </a:lnTo>
                  <a:lnTo>
                    <a:pt x="60369" y="63121"/>
                  </a:lnTo>
                  <a:lnTo>
                    <a:pt x="61575" y="63620"/>
                  </a:lnTo>
                  <a:lnTo>
                    <a:pt x="81647" y="63620"/>
                  </a:lnTo>
                  <a:lnTo>
                    <a:pt x="129452" y="166611"/>
                  </a:lnTo>
                  <a:lnTo>
                    <a:pt x="131105" y="167673"/>
                  </a:lnTo>
                  <a:lnTo>
                    <a:pt x="169198" y="167674"/>
                  </a:lnTo>
                  <a:lnTo>
                    <a:pt x="171316" y="165545"/>
                  </a:lnTo>
                  <a:lnTo>
                    <a:pt x="171316" y="158160"/>
                  </a:lnTo>
                  <a:lnTo>
                    <a:pt x="135978" y="158160"/>
                  </a:lnTo>
                  <a:lnTo>
                    <a:pt x="88191" y="55181"/>
                  </a:lnTo>
                  <a:lnTo>
                    <a:pt x="86515" y="54107"/>
                  </a:lnTo>
                  <a:lnTo>
                    <a:pt x="67582" y="54107"/>
                  </a:lnTo>
                  <a:lnTo>
                    <a:pt x="67601" y="34486"/>
                  </a:lnTo>
                  <a:lnTo>
                    <a:pt x="112285" y="34486"/>
                  </a:lnTo>
                  <a:lnTo>
                    <a:pt x="108389" y="26050"/>
                  </a:lnTo>
                  <a:lnTo>
                    <a:pt x="106718" y="24972"/>
                  </a:lnTo>
                  <a:close/>
                </a:path>
                <a:path w="208914" h="209550">
                  <a:moveTo>
                    <a:pt x="87467" y="94939"/>
                  </a:moveTo>
                  <a:lnTo>
                    <a:pt x="76924" y="94939"/>
                  </a:lnTo>
                  <a:lnTo>
                    <a:pt x="89637" y="121256"/>
                  </a:lnTo>
                  <a:lnTo>
                    <a:pt x="72229" y="158160"/>
                  </a:lnTo>
                  <a:lnTo>
                    <a:pt x="82725" y="158160"/>
                  </a:lnTo>
                  <a:lnTo>
                    <a:pt x="99798" y="121969"/>
                  </a:lnTo>
                  <a:lnTo>
                    <a:pt x="99794" y="120451"/>
                  </a:lnTo>
                  <a:lnTo>
                    <a:pt x="87467" y="94939"/>
                  </a:lnTo>
                  <a:close/>
                </a:path>
                <a:path w="208914" h="209550">
                  <a:moveTo>
                    <a:pt x="112285" y="34486"/>
                  </a:moveTo>
                  <a:lnTo>
                    <a:pt x="101841" y="34486"/>
                  </a:lnTo>
                  <a:lnTo>
                    <a:pt x="149399" y="137457"/>
                  </a:lnTo>
                  <a:lnTo>
                    <a:pt x="151070" y="138539"/>
                  </a:lnTo>
                  <a:lnTo>
                    <a:pt x="161832" y="138539"/>
                  </a:lnTo>
                  <a:lnTo>
                    <a:pt x="161832" y="158160"/>
                  </a:lnTo>
                  <a:lnTo>
                    <a:pt x="171316" y="158160"/>
                  </a:lnTo>
                  <a:lnTo>
                    <a:pt x="171316" y="131150"/>
                  </a:lnTo>
                  <a:lnTo>
                    <a:pt x="169198" y="129025"/>
                  </a:lnTo>
                  <a:lnTo>
                    <a:pt x="155951" y="129025"/>
                  </a:lnTo>
                  <a:lnTo>
                    <a:pt x="112285" y="34486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8364" y="3780916"/>
              <a:ext cx="207518" cy="20751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364" y="4007993"/>
              <a:ext cx="207518" cy="20599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543811" y="1287780"/>
              <a:ext cx="10469880" cy="5050790"/>
            </a:xfrm>
            <a:custGeom>
              <a:avLst/>
              <a:gdLst/>
              <a:ahLst/>
              <a:cxnLst/>
              <a:rect l="l" t="t" r="r" b="b"/>
              <a:pathLst>
                <a:path w="10469880" h="5050790">
                  <a:moveTo>
                    <a:pt x="0" y="5050536"/>
                  </a:moveTo>
                  <a:lnTo>
                    <a:pt x="10469880" y="5050536"/>
                  </a:lnTo>
                  <a:lnTo>
                    <a:pt x="10469880" y="0"/>
                  </a:lnTo>
                  <a:lnTo>
                    <a:pt x="0" y="0"/>
                  </a:lnTo>
                  <a:lnTo>
                    <a:pt x="0" y="5050536"/>
                  </a:lnTo>
                  <a:close/>
                </a:path>
              </a:pathLst>
            </a:custGeom>
            <a:ln w="12700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1987676" y="1356486"/>
            <a:ext cx="796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15966" y="1299177"/>
            <a:ext cx="4338955" cy="2925445"/>
            <a:chOff x="815966" y="1299177"/>
            <a:chExt cx="4338955" cy="2925445"/>
          </a:xfrm>
        </p:grpSpPr>
        <p:sp>
          <p:nvSpPr>
            <p:cNvPr id="61" name="object 61"/>
            <p:cNvSpPr/>
            <p:nvPr/>
          </p:nvSpPr>
          <p:spPr>
            <a:xfrm>
              <a:off x="1552081" y="1299177"/>
              <a:ext cx="295275" cy="299085"/>
            </a:xfrm>
            <a:custGeom>
              <a:avLst/>
              <a:gdLst/>
              <a:ahLst/>
              <a:cxnLst/>
              <a:rect l="l" t="t" r="r" b="b"/>
              <a:pathLst>
                <a:path w="295275" h="299084">
                  <a:moveTo>
                    <a:pt x="294888" y="0"/>
                  </a:moveTo>
                  <a:lnTo>
                    <a:pt x="0" y="0"/>
                  </a:lnTo>
                  <a:lnTo>
                    <a:pt x="0" y="299013"/>
                  </a:lnTo>
                  <a:lnTo>
                    <a:pt x="294888" y="299013"/>
                  </a:lnTo>
                  <a:lnTo>
                    <a:pt x="294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5085" y="1388878"/>
              <a:ext cx="207578" cy="13000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15966" y="1952269"/>
              <a:ext cx="420370" cy="421640"/>
            </a:xfrm>
            <a:custGeom>
              <a:avLst/>
              <a:gdLst/>
              <a:ahLst/>
              <a:cxnLst/>
              <a:rect l="l" t="t" r="r" b="b"/>
              <a:pathLst>
                <a:path w="420369" h="421639">
                  <a:moveTo>
                    <a:pt x="209841" y="172359"/>
                  </a:moveTo>
                  <a:lnTo>
                    <a:pt x="237238" y="177851"/>
                  </a:lnTo>
                  <a:lnTo>
                    <a:pt x="259636" y="192819"/>
                  </a:lnTo>
                  <a:lnTo>
                    <a:pt x="274750" y="214998"/>
                  </a:lnTo>
                  <a:lnTo>
                    <a:pt x="280295" y="242125"/>
                  </a:lnTo>
                  <a:lnTo>
                    <a:pt x="278065" y="259571"/>
                  </a:lnTo>
                  <a:lnTo>
                    <a:pt x="271748" y="275405"/>
                  </a:lnTo>
                  <a:lnTo>
                    <a:pt x="261905" y="289074"/>
                  </a:lnTo>
                  <a:lnTo>
                    <a:pt x="249102" y="300017"/>
                  </a:lnTo>
                  <a:lnTo>
                    <a:pt x="279442" y="317280"/>
                  </a:lnTo>
                  <a:lnTo>
                    <a:pt x="303328" y="342871"/>
                  </a:lnTo>
                  <a:lnTo>
                    <a:pt x="318972" y="374968"/>
                  </a:lnTo>
                  <a:lnTo>
                    <a:pt x="324584" y="411746"/>
                  </a:lnTo>
                  <a:lnTo>
                    <a:pt x="324584" y="417041"/>
                  </a:lnTo>
                  <a:lnTo>
                    <a:pt x="320303" y="421321"/>
                  </a:lnTo>
                  <a:lnTo>
                    <a:pt x="99730" y="421322"/>
                  </a:lnTo>
                  <a:lnTo>
                    <a:pt x="95465" y="417041"/>
                  </a:lnTo>
                  <a:lnTo>
                    <a:pt x="95465" y="411746"/>
                  </a:lnTo>
                  <a:lnTo>
                    <a:pt x="96681" y="402171"/>
                  </a:lnTo>
                  <a:lnTo>
                    <a:pt x="305053" y="402170"/>
                  </a:lnTo>
                  <a:lnTo>
                    <a:pt x="295222" y="366722"/>
                  </a:lnTo>
                  <a:lnTo>
                    <a:pt x="274385" y="338060"/>
                  </a:lnTo>
                  <a:lnTo>
                    <a:pt x="245125" y="318883"/>
                  </a:lnTo>
                  <a:lnTo>
                    <a:pt x="210024" y="311891"/>
                  </a:lnTo>
                  <a:lnTo>
                    <a:pt x="148428" y="311891"/>
                  </a:lnTo>
                  <a:lnTo>
                    <a:pt x="151186" y="309617"/>
                  </a:lnTo>
                  <a:lnTo>
                    <a:pt x="157367" y="305762"/>
                  </a:lnTo>
                  <a:lnTo>
                    <a:pt x="163883" y="302587"/>
                  </a:lnTo>
                  <a:lnTo>
                    <a:pt x="170613" y="300025"/>
                  </a:lnTo>
                  <a:lnTo>
                    <a:pt x="162091" y="292740"/>
                  </a:lnTo>
                  <a:lnTo>
                    <a:pt x="209841" y="292740"/>
                  </a:lnTo>
                  <a:lnTo>
                    <a:pt x="246145" y="277900"/>
                  </a:lnTo>
                  <a:lnTo>
                    <a:pt x="261202" y="242125"/>
                  </a:lnTo>
                  <a:lnTo>
                    <a:pt x="257161" y="222441"/>
                  </a:lnTo>
                  <a:lnTo>
                    <a:pt x="246145" y="206350"/>
                  </a:lnTo>
                  <a:lnTo>
                    <a:pt x="229818" y="195494"/>
                  </a:lnTo>
                  <a:lnTo>
                    <a:pt x="209841" y="191510"/>
                  </a:lnTo>
                  <a:lnTo>
                    <a:pt x="162023" y="191510"/>
                  </a:lnTo>
                  <a:lnTo>
                    <a:pt x="182455" y="177851"/>
                  </a:lnTo>
                  <a:lnTo>
                    <a:pt x="209841" y="172359"/>
                  </a:lnTo>
                  <a:close/>
                </a:path>
                <a:path w="420369" h="421639">
                  <a:moveTo>
                    <a:pt x="148428" y="311891"/>
                  </a:moveTo>
                  <a:lnTo>
                    <a:pt x="210024" y="311891"/>
                  </a:lnTo>
                  <a:lnTo>
                    <a:pt x="197215" y="312789"/>
                  </a:lnTo>
                  <a:lnTo>
                    <a:pt x="184700" y="315453"/>
                  </a:lnTo>
                  <a:lnTo>
                    <a:pt x="143400" y="340267"/>
                  </a:lnTo>
                  <a:lnTo>
                    <a:pt x="119787" y="379313"/>
                  </a:lnTo>
                  <a:lnTo>
                    <a:pt x="115004" y="402171"/>
                  </a:lnTo>
                  <a:lnTo>
                    <a:pt x="96681" y="402171"/>
                  </a:lnTo>
                  <a:lnTo>
                    <a:pt x="99338" y="381255"/>
                  </a:lnTo>
                  <a:lnTo>
                    <a:pt x="110435" y="353115"/>
                  </a:lnTo>
                  <a:lnTo>
                    <a:pt x="127977" y="328758"/>
                  </a:lnTo>
                  <a:lnTo>
                    <a:pt x="148428" y="311891"/>
                  </a:lnTo>
                  <a:close/>
                </a:path>
                <a:path w="420369" h="421639">
                  <a:moveTo>
                    <a:pt x="162023" y="191510"/>
                  </a:moveTo>
                  <a:lnTo>
                    <a:pt x="209841" y="191510"/>
                  </a:lnTo>
                  <a:lnTo>
                    <a:pt x="189875" y="195494"/>
                  </a:lnTo>
                  <a:lnTo>
                    <a:pt x="173555" y="206350"/>
                  </a:lnTo>
                  <a:lnTo>
                    <a:pt x="162544" y="222441"/>
                  </a:lnTo>
                  <a:lnTo>
                    <a:pt x="158505" y="242125"/>
                  </a:lnTo>
                  <a:lnTo>
                    <a:pt x="162544" y="261809"/>
                  </a:lnTo>
                  <a:lnTo>
                    <a:pt x="173555" y="277900"/>
                  </a:lnTo>
                  <a:lnTo>
                    <a:pt x="189875" y="288756"/>
                  </a:lnTo>
                  <a:lnTo>
                    <a:pt x="209841" y="292740"/>
                  </a:lnTo>
                  <a:lnTo>
                    <a:pt x="162091" y="292740"/>
                  </a:lnTo>
                  <a:lnTo>
                    <a:pt x="157800" y="289069"/>
                  </a:lnTo>
                  <a:lnTo>
                    <a:pt x="147958" y="275401"/>
                  </a:lnTo>
                  <a:lnTo>
                    <a:pt x="141642" y="259568"/>
                  </a:lnTo>
                  <a:lnTo>
                    <a:pt x="139412" y="242125"/>
                  </a:lnTo>
                  <a:lnTo>
                    <a:pt x="144956" y="214998"/>
                  </a:lnTo>
                  <a:lnTo>
                    <a:pt x="160065" y="192819"/>
                  </a:lnTo>
                  <a:lnTo>
                    <a:pt x="162023" y="191510"/>
                  </a:lnTo>
                  <a:close/>
                </a:path>
                <a:path w="420369" h="421639">
                  <a:moveTo>
                    <a:pt x="305307" y="0"/>
                  </a:moveTo>
                  <a:lnTo>
                    <a:pt x="332704" y="5492"/>
                  </a:lnTo>
                  <a:lnTo>
                    <a:pt x="355103" y="20459"/>
                  </a:lnTo>
                  <a:lnTo>
                    <a:pt x="370217" y="42638"/>
                  </a:lnTo>
                  <a:lnTo>
                    <a:pt x="375763" y="69765"/>
                  </a:lnTo>
                  <a:lnTo>
                    <a:pt x="373532" y="87211"/>
                  </a:lnTo>
                  <a:lnTo>
                    <a:pt x="367215" y="103045"/>
                  </a:lnTo>
                  <a:lnTo>
                    <a:pt x="357371" y="116714"/>
                  </a:lnTo>
                  <a:lnTo>
                    <a:pt x="344642" y="127593"/>
                  </a:lnTo>
                  <a:lnTo>
                    <a:pt x="374907" y="144920"/>
                  </a:lnTo>
                  <a:lnTo>
                    <a:pt x="398793" y="170512"/>
                  </a:lnTo>
                  <a:lnTo>
                    <a:pt x="414437" y="202609"/>
                  </a:lnTo>
                  <a:lnTo>
                    <a:pt x="420049" y="239388"/>
                  </a:lnTo>
                  <a:lnTo>
                    <a:pt x="420049" y="244678"/>
                  </a:lnTo>
                  <a:lnTo>
                    <a:pt x="415773" y="248963"/>
                  </a:lnTo>
                  <a:lnTo>
                    <a:pt x="305490" y="248963"/>
                  </a:lnTo>
                  <a:lnTo>
                    <a:pt x="305490" y="229812"/>
                  </a:lnTo>
                  <a:lnTo>
                    <a:pt x="400517" y="229812"/>
                  </a:lnTo>
                  <a:lnTo>
                    <a:pt x="390687" y="194363"/>
                  </a:lnTo>
                  <a:lnTo>
                    <a:pt x="369851" y="165700"/>
                  </a:lnTo>
                  <a:lnTo>
                    <a:pt x="340591" y="146523"/>
                  </a:lnTo>
                  <a:lnTo>
                    <a:pt x="305490" y="139531"/>
                  </a:lnTo>
                  <a:lnTo>
                    <a:pt x="242987" y="139531"/>
                  </a:lnTo>
                  <a:lnTo>
                    <a:pt x="252833" y="133403"/>
                  </a:lnTo>
                  <a:lnTo>
                    <a:pt x="259348" y="130227"/>
                  </a:lnTo>
                  <a:lnTo>
                    <a:pt x="266079" y="127665"/>
                  </a:lnTo>
                  <a:lnTo>
                    <a:pt x="257557" y="120380"/>
                  </a:lnTo>
                  <a:lnTo>
                    <a:pt x="305307" y="120380"/>
                  </a:lnTo>
                  <a:lnTo>
                    <a:pt x="341611" y="105540"/>
                  </a:lnTo>
                  <a:lnTo>
                    <a:pt x="356668" y="69765"/>
                  </a:lnTo>
                  <a:lnTo>
                    <a:pt x="352627" y="50081"/>
                  </a:lnTo>
                  <a:lnTo>
                    <a:pt x="341611" y="33991"/>
                  </a:lnTo>
                  <a:lnTo>
                    <a:pt x="325284" y="23134"/>
                  </a:lnTo>
                  <a:lnTo>
                    <a:pt x="305307" y="19151"/>
                  </a:lnTo>
                  <a:lnTo>
                    <a:pt x="257488" y="19151"/>
                  </a:lnTo>
                  <a:lnTo>
                    <a:pt x="277921" y="5492"/>
                  </a:lnTo>
                  <a:lnTo>
                    <a:pt x="305307" y="0"/>
                  </a:lnTo>
                  <a:close/>
                </a:path>
                <a:path w="420369" h="421639">
                  <a:moveTo>
                    <a:pt x="52962" y="139531"/>
                  </a:moveTo>
                  <a:lnTo>
                    <a:pt x="114559" y="139531"/>
                  </a:lnTo>
                  <a:lnTo>
                    <a:pt x="101749" y="140430"/>
                  </a:lnTo>
                  <a:lnTo>
                    <a:pt x="89234" y="143093"/>
                  </a:lnTo>
                  <a:lnTo>
                    <a:pt x="47934" y="167908"/>
                  </a:lnTo>
                  <a:lnTo>
                    <a:pt x="24321" y="206954"/>
                  </a:lnTo>
                  <a:lnTo>
                    <a:pt x="19538" y="229813"/>
                  </a:lnTo>
                  <a:lnTo>
                    <a:pt x="114559" y="229812"/>
                  </a:lnTo>
                  <a:lnTo>
                    <a:pt x="114559" y="248964"/>
                  </a:lnTo>
                  <a:lnTo>
                    <a:pt x="4264" y="248964"/>
                  </a:lnTo>
                  <a:lnTo>
                    <a:pt x="0" y="244679"/>
                  </a:lnTo>
                  <a:lnTo>
                    <a:pt x="0" y="239388"/>
                  </a:lnTo>
                  <a:lnTo>
                    <a:pt x="3872" y="208895"/>
                  </a:lnTo>
                  <a:lnTo>
                    <a:pt x="14969" y="180755"/>
                  </a:lnTo>
                  <a:lnTo>
                    <a:pt x="32511" y="156398"/>
                  </a:lnTo>
                  <a:lnTo>
                    <a:pt x="52962" y="139531"/>
                  </a:lnTo>
                  <a:close/>
                </a:path>
                <a:path w="420369" h="421639">
                  <a:moveTo>
                    <a:pt x="242987" y="139531"/>
                  </a:moveTo>
                  <a:lnTo>
                    <a:pt x="305490" y="139531"/>
                  </a:lnTo>
                  <a:lnTo>
                    <a:pt x="292680" y="140430"/>
                  </a:lnTo>
                  <a:lnTo>
                    <a:pt x="280166" y="143093"/>
                  </a:lnTo>
                  <a:lnTo>
                    <a:pt x="244877" y="162233"/>
                  </a:lnTo>
                  <a:lnTo>
                    <a:pt x="232452" y="147702"/>
                  </a:lnTo>
                  <a:lnTo>
                    <a:pt x="236906" y="143864"/>
                  </a:lnTo>
                  <a:lnTo>
                    <a:pt x="241679" y="140345"/>
                  </a:lnTo>
                  <a:lnTo>
                    <a:pt x="242987" y="139531"/>
                  </a:lnTo>
                  <a:close/>
                </a:path>
                <a:path w="420369" h="421639">
                  <a:moveTo>
                    <a:pt x="114376" y="0"/>
                  </a:moveTo>
                  <a:lnTo>
                    <a:pt x="141772" y="5492"/>
                  </a:lnTo>
                  <a:lnTo>
                    <a:pt x="164170" y="20459"/>
                  </a:lnTo>
                  <a:lnTo>
                    <a:pt x="179284" y="42638"/>
                  </a:lnTo>
                  <a:lnTo>
                    <a:pt x="184829" y="69765"/>
                  </a:lnTo>
                  <a:lnTo>
                    <a:pt x="182594" y="87211"/>
                  </a:lnTo>
                  <a:lnTo>
                    <a:pt x="176317" y="102985"/>
                  </a:lnTo>
                  <a:lnTo>
                    <a:pt x="166511" y="116642"/>
                  </a:lnTo>
                  <a:lnTo>
                    <a:pt x="153747" y="127594"/>
                  </a:lnTo>
                  <a:lnTo>
                    <a:pt x="162771" y="131459"/>
                  </a:lnTo>
                  <a:lnTo>
                    <a:pt x="171460" y="136113"/>
                  </a:lnTo>
                  <a:lnTo>
                    <a:pt x="179756" y="141534"/>
                  </a:lnTo>
                  <a:lnTo>
                    <a:pt x="187598" y="147702"/>
                  </a:lnTo>
                  <a:lnTo>
                    <a:pt x="175163" y="162233"/>
                  </a:lnTo>
                  <a:lnTo>
                    <a:pt x="161617" y="152512"/>
                  </a:lnTo>
                  <a:lnTo>
                    <a:pt x="146752" y="145394"/>
                  </a:lnTo>
                  <a:lnTo>
                    <a:pt x="130942" y="141020"/>
                  </a:lnTo>
                  <a:lnTo>
                    <a:pt x="114559" y="139531"/>
                  </a:lnTo>
                  <a:lnTo>
                    <a:pt x="52962" y="139531"/>
                  </a:lnTo>
                  <a:lnTo>
                    <a:pt x="55720" y="137257"/>
                  </a:lnTo>
                  <a:lnTo>
                    <a:pt x="61901" y="133403"/>
                  </a:lnTo>
                  <a:lnTo>
                    <a:pt x="68417" y="130227"/>
                  </a:lnTo>
                  <a:lnTo>
                    <a:pt x="75147" y="127665"/>
                  </a:lnTo>
                  <a:lnTo>
                    <a:pt x="66625" y="120380"/>
                  </a:lnTo>
                  <a:lnTo>
                    <a:pt x="114376" y="120380"/>
                  </a:lnTo>
                  <a:lnTo>
                    <a:pt x="150679" y="105540"/>
                  </a:lnTo>
                  <a:lnTo>
                    <a:pt x="165736" y="69765"/>
                  </a:lnTo>
                  <a:lnTo>
                    <a:pt x="161695" y="50081"/>
                  </a:lnTo>
                  <a:lnTo>
                    <a:pt x="150679" y="33991"/>
                  </a:lnTo>
                  <a:lnTo>
                    <a:pt x="134352" y="23134"/>
                  </a:lnTo>
                  <a:lnTo>
                    <a:pt x="114376" y="19151"/>
                  </a:lnTo>
                  <a:lnTo>
                    <a:pt x="66557" y="19151"/>
                  </a:lnTo>
                  <a:lnTo>
                    <a:pt x="86989" y="5492"/>
                  </a:lnTo>
                  <a:lnTo>
                    <a:pt x="114376" y="0"/>
                  </a:lnTo>
                  <a:close/>
                </a:path>
                <a:path w="420369" h="421639">
                  <a:moveTo>
                    <a:pt x="257488" y="19151"/>
                  </a:moveTo>
                  <a:lnTo>
                    <a:pt x="305307" y="19151"/>
                  </a:lnTo>
                  <a:lnTo>
                    <a:pt x="285341" y="23134"/>
                  </a:lnTo>
                  <a:lnTo>
                    <a:pt x="269021" y="33991"/>
                  </a:lnTo>
                  <a:lnTo>
                    <a:pt x="258010" y="50081"/>
                  </a:lnTo>
                  <a:lnTo>
                    <a:pt x="253971" y="69765"/>
                  </a:lnTo>
                  <a:lnTo>
                    <a:pt x="258010" y="89449"/>
                  </a:lnTo>
                  <a:lnTo>
                    <a:pt x="269021" y="105540"/>
                  </a:lnTo>
                  <a:lnTo>
                    <a:pt x="285341" y="116397"/>
                  </a:lnTo>
                  <a:lnTo>
                    <a:pt x="305307" y="120380"/>
                  </a:lnTo>
                  <a:lnTo>
                    <a:pt x="257557" y="120380"/>
                  </a:lnTo>
                  <a:lnTo>
                    <a:pt x="253269" y="116714"/>
                  </a:lnTo>
                  <a:lnTo>
                    <a:pt x="243426" y="103045"/>
                  </a:lnTo>
                  <a:lnTo>
                    <a:pt x="237103" y="87175"/>
                  </a:lnTo>
                  <a:lnTo>
                    <a:pt x="234877" y="69765"/>
                  </a:lnTo>
                  <a:lnTo>
                    <a:pt x="240422" y="42638"/>
                  </a:lnTo>
                  <a:lnTo>
                    <a:pt x="255531" y="20459"/>
                  </a:lnTo>
                  <a:lnTo>
                    <a:pt x="257488" y="19151"/>
                  </a:lnTo>
                  <a:close/>
                </a:path>
                <a:path w="420369" h="421639">
                  <a:moveTo>
                    <a:pt x="66557" y="19151"/>
                  </a:moveTo>
                  <a:lnTo>
                    <a:pt x="114376" y="19151"/>
                  </a:lnTo>
                  <a:lnTo>
                    <a:pt x="94409" y="23134"/>
                  </a:lnTo>
                  <a:lnTo>
                    <a:pt x="78090" y="33991"/>
                  </a:lnTo>
                  <a:lnTo>
                    <a:pt x="67079" y="50081"/>
                  </a:lnTo>
                  <a:lnTo>
                    <a:pt x="63039" y="69765"/>
                  </a:lnTo>
                  <a:lnTo>
                    <a:pt x="67079" y="89450"/>
                  </a:lnTo>
                  <a:lnTo>
                    <a:pt x="78090" y="105540"/>
                  </a:lnTo>
                  <a:lnTo>
                    <a:pt x="94409" y="116397"/>
                  </a:lnTo>
                  <a:lnTo>
                    <a:pt x="114376" y="120380"/>
                  </a:lnTo>
                  <a:lnTo>
                    <a:pt x="66625" y="120380"/>
                  </a:lnTo>
                  <a:lnTo>
                    <a:pt x="62338" y="116714"/>
                  </a:lnTo>
                  <a:lnTo>
                    <a:pt x="52494" y="103045"/>
                  </a:lnTo>
                  <a:lnTo>
                    <a:pt x="46172" y="87176"/>
                  </a:lnTo>
                  <a:lnTo>
                    <a:pt x="43946" y="69765"/>
                  </a:lnTo>
                  <a:lnTo>
                    <a:pt x="49490" y="42638"/>
                  </a:lnTo>
                  <a:lnTo>
                    <a:pt x="64599" y="20459"/>
                  </a:lnTo>
                  <a:lnTo>
                    <a:pt x="66557" y="191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6031" y="4014904"/>
              <a:ext cx="208662" cy="209294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4741545" y="3055121"/>
            <a:ext cx="2884170" cy="13735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3995" indent="-201930">
              <a:lnSpc>
                <a:spcPct val="100000"/>
              </a:lnSpc>
              <a:spcBef>
                <a:spcPts val="434"/>
              </a:spcBef>
              <a:buFont typeface="Trebuchet MS"/>
              <a:buAutoNum type="arabicPlain"/>
              <a:tabLst>
                <a:tab pos="214629" algn="l"/>
              </a:tabLst>
            </a:pP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Archive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versioning</a:t>
            </a:r>
            <a:endParaRPr sz="1200">
              <a:latin typeface="Trebuchet MS"/>
              <a:cs typeface="Trebuchet MS"/>
            </a:endParaRPr>
          </a:p>
          <a:p>
            <a:pPr marL="436245" indent="-424180">
              <a:lnSpc>
                <a:spcPct val="100000"/>
              </a:lnSpc>
              <a:spcBef>
                <a:spcPts val="340"/>
              </a:spcBef>
              <a:buFont typeface="Trebuchet MS"/>
              <a:buAutoNum type="arabicPlain"/>
              <a:tabLst>
                <a:tab pos="436245" algn="l"/>
                <a:tab pos="436880" algn="l"/>
              </a:tabLst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2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decryption</a:t>
            </a:r>
            <a:endParaRPr sz="1200">
              <a:latin typeface="Trebuchet MS"/>
              <a:cs typeface="Trebuchet MS"/>
            </a:endParaRPr>
          </a:p>
          <a:p>
            <a:pPr marL="436245" indent="-424180">
              <a:lnSpc>
                <a:spcPct val="100000"/>
              </a:lnSpc>
              <a:spcBef>
                <a:spcPts val="345"/>
              </a:spcBef>
              <a:buFont typeface="Trebuchet MS"/>
              <a:buAutoNum type="arabicPlain"/>
              <a:tabLst>
                <a:tab pos="436245" algn="l"/>
                <a:tab pos="436880" algn="l"/>
              </a:tabLst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scan</a:t>
            </a:r>
            <a:endParaRPr sz="1200">
              <a:latin typeface="Trebuchet MS"/>
              <a:cs typeface="Trebuchet MS"/>
            </a:endParaRPr>
          </a:p>
          <a:p>
            <a:pPr marL="436245" indent="-424180">
              <a:lnSpc>
                <a:spcPct val="100000"/>
              </a:lnSpc>
              <a:spcBef>
                <a:spcPts val="345"/>
              </a:spcBef>
              <a:buFont typeface="Trebuchet MS"/>
              <a:buAutoNum type="arabicPlain"/>
              <a:tabLst>
                <a:tab pos="436245" algn="l"/>
                <a:tab pos="436880" algn="l"/>
              </a:tabLst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12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439420" indent="-427355">
              <a:lnSpc>
                <a:spcPct val="100000"/>
              </a:lnSpc>
              <a:spcBef>
                <a:spcPts val="340"/>
              </a:spcBef>
              <a:buFont typeface="Trebuchet MS"/>
              <a:buAutoNum type="arabicPlain"/>
              <a:tabLst>
                <a:tab pos="439420" algn="l"/>
                <a:tab pos="440055" algn="l"/>
              </a:tabLst>
            </a:pPr>
            <a:r>
              <a:rPr dirty="0" baseline="4629" sz="1800" spc="89" b="1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baseline="4629" sz="1800" spc="-112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4629" sz="1800" spc="37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baseline="4629" sz="1800" spc="-9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4629" sz="1800" spc="3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baseline="4629" sz="1800" spc="-6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4629" sz="18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baseline="4629" sz="1800" spc="-112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4629" sz="1800" spc="7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endParaRPr baseline="4629" sz="1800">
              <a:latin typeface="Trebuchet MS"/>
              <a:cs typeface="Trebuchet MS"/>
            </a:endParaRPr>
          </a:p>
          <a:p>
            <a:pPr marL="213995">
              <a:lnSpc>
                <a:spcPct val="100000"/>
              </a:lnSpc>
              <a:spcBef>
                <a:spcPts val="265"/>
              </a:spcBef>
            </a:pPr>
            <a:r>
              <a:rPr dirty="0" sz="1200" spc="10" b="1">
                <a:solidFill>
                  <a:srgbClr val="FFFFFF"/>
                </a:solidFill>
                <a:latin typeface="Trebuchet MS"/>
                <a:cs typeface="Trebuchet MS"/>
              </a:rPr>
              <a:t>DELET</a:t>
            </a:r>
            <a:r>
              <a:rPr dirty="0" sz="1200" spc="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Encry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ted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17516" y="4400804"/>
            <a:ext cx="1310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Exception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handler: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698365" y="4861433"/>
            <a:ext cx="207645" cy="433070"/>
            <a:chOff x="4698365" y="4861433"/>
            <a:chExt cx="207645" cy="433070"/>
          </a:xfrm>
        </p:grpSpPr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8365" y="5088509"/>
              <a:ext cx="207518" cy="205994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8365" y="4861433"/>
              <a:ext cx="207518" cy="207518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4745482" y="4585462"/>
            <a:ext cx="2843530" cy="7035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425"/>
              </a:spcBef>
              <a:buFont typeface="Trebuchet MS"/>
              <a:buAutoNum type="arabicPlain"/>
              <a:tabLst>
                <a:tab pos="203835" algn="l"/>
              </a:tabLst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PY</a:t>
            </a:r>
            <a:r>
              <a:rPr dirty="0" sz="12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‘Fa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ed’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efi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nta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1200">
              <a:latin typeface="Trebuchet MS"/>
              <a:cs typeface="Trebuchet MS"/>
            </a:endParaRPr>
          </a:p>
          <a:p>
            <a:pPr marL="210185" indent="-198120">
              <a:lnSpc>
                <a:spcPct val="100000"/>
              </a:lnSpc>
              <a:spcBef>
                <a:spcPts val="330"/>
              </a:spcBef>
              <a:buFont typeface="Trebuchet MS"/>
              <a:buAutoNum type="arabicPlain"/>
              <a:tabLst>
                <a:tab pos="210820" algn="l"/>
              </a:tabLst>
            </a:pP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TAG</a:t>
            </a:r>
            <a:r>
              <a:rPr dirty="0" sz="12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‘Failed’</a:t>
            </a:r>
            <a:endParaRPr sz="120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360"/>
              </a:spcBef>
              <a:buFont typeface="Trebuchet MS"/>
              <a:buAutoNum type="arabicPlain"/>
              <a:tabLst>
                <a:tab pos="203835" algn="l"/>
              </a:tabLst>
            </a:pPr>
            <a:r>
              <a:rPr dirty="0" sz="1200" spc="10" b="1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dirty="0" sz="12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Incoming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698365" y="4635880"/>
            <a:ext cx="4151629" cy="641350"/>
            <a:chOff x="4698365" y="4635880"/>
            <a:chExt cx="4151629" cy="641350"/>
          </a:xfrm>
        </p:grpSpPr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8365" y="4635880"/>
              <a:ext cx="207518" cy="20599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517875" y="4932601"/>
              <a:ext cx="332105" cy="344170"/>
            </a:xfrm>
            <a:custGeom>
              <a:avLst/>
              <a:gdLst/>
              <a:ahLst/>
              <a:cxnLst/>
              <a:rect l="l" t="t" r="r" b="b"/>
              <a:pathLst>
                <a:path w="332104" h="344170">
                  <a:moveTo>
                    <a:pt x="156006" y="0"/>
                  </a:moveTo>
                  <a:lnTo>
                    <a:pt x="100503" y="3809"/>
                  </a:lnTo>
                  <a:lnTo>
                    <a:pt x="50335" y="15239"/>
                  </a:lnTo>
                  <a:lnTo>
                    <a:pt x="14000" y="33019"/>
                  </a:lnTo>
                  <a:lnTo>
                    <a:pt x="0" y="54609"/>
                  </a:lnTo>
                  <a:lnTo>
                    <a:pt x="23" y="55879"/>
                  </a:lnTo>
                  <a:lnTo>
                    <a:pt x="33632" y="304799"/>
                  </a:lnTo>
                  <a:lnTo>
                    <a:pt x="77591" y="335279"/>
                  </a:lnTo>
                  <a:lnTo>
                    <a:pt x="117211" y="342899"/>
                  </a:lnTo>
                  <a:lnTo>
                    <a:pt x="156006" y="344170"/>
                  </a:lnTo>
                  <a:lnTo>
                    <a:pt x="175426" y="344170"/>
                  </a:lnTo>
                  <a:lnTo>
                    <a:pt x="194426" y="342900"/>
                  </a:lnTo>
                  <a:lnTo>
                    <a:pt x="212557" y="340360"/>
                  </a:lnTo>
                  <a:lnTo>
                    <a:pt x="229368" y="336550"/>
                  </a:lnTo>
                  <a:lnTo>
                    <a:pt x="237956" y="335280"/>
                  </a:lnTo>
                  <a:lnTo>
                    <a:pt x="245664" y="332740"/>
                  </a:lnTo>
                  <a:lnTo>
                    <a:pt x="252284" y="330200"/>
                  </a:lnTo>
                  <a:lnTo>
                    <a:pt x="255085" y="328930"/>
                  </a:lnTo>
                  <a:lnTo>
                    <a:pt x="156006" y="328930"/>
                  </a:lnTo>
                  <a:lnTo>
                    <a:pt x="111353" y="326389"/>
                  </a:lnTo>
                  <a:lnTo>
                    <a:pt x="77807" y="320039"/>
                  </a:lnTo>
                  <a:lnTo>
                    <a:pt x="56701" y="311149"/>
                  </a:lnTo>
                  <a:lnTo>
                    <a:pt x="49369" y="304799"/>
                  </a:lnTo>
                  <a:lnTo>
                    <a:pt x="49349" y="303529"/>
                  </a:lnTo>
                  <a:lnTo>
                    <a:pt x="19209" y="80009"/>
                  </a:lnTo>
                  <a:lnTo>
                    <a:pt x="63737" y="80009"/>
                  </a:lnTo>
                  <a:lnTo>
                    <a:pt x="60528" y="78739"/>
                  </a:lnTo>
                  <a:lnTo>
                    <a:pt x="58757" y="78739"/>
                  </a:lnTo>
                  <a:lnTo>
                    <a:pt x="55733" y="77469"/>
                  </a:lnTo>
                  <a:lnTo>
                    <a:pt x="54453" y="77469"/>
                  </a:lnTo>
                  <a:lnTo>
                    <a:pt x="51540" y="76199"/>
                  </a:lnTo>
                  <a:lnTo>
                    <a:pt x="49920" y="76199"/>
                  </a:lnTo>
                  <a:lnTo>
                    <a:pt x="47191" y="74929"/>
                  </a:lnTo>
                  <a:lnTo>
                    <a:pt x="46056" y="74929"/>
                  </a:lnTo>
                  <a:lnTo>
                    <a:pt x="42008" y="73659"/>
                  </a:lnTo>
                  <a:lnTo>
                    <a:pt x="39593" y="72389"/>
                  </a:lnTo>
                  <a:lnTo>
                    <a:pt x="38616" y="72389"/>
                  </a:lnTo>
                  <a:lnTo>
                    <a:pt x="36348" y="71119"/>
                  </a:lnTo>
                  <a:lnTo>
                    <a:pt x="35065" y="71119"/>
                  </a:lnTo>
                  <a:lnTo>
                    <a:pt x="32979" y="69849"/>
                  </a:lnTo>
                  <a:lnTo>
                    <a:pt x="32152" y="69849"/>
                  </a:lnTo>
                  <a:lnTo>
                    <a:pt x="29121" y="67309"/>
                  </a:lnTo>
                  <a:lnTo>
                    <a:pt x="27381" y="67309"/>
                  </a:lnTo>
                  <a:lnTo>
                    <a:pt x="26728" y="66039"/>
                  </a:lnTo>
                  <a:lnTo>
                    <a:pt x="25137" y="66039"/>
                  </a:lnTo>
                  <a:lnTo>
                    <a:pt x="24224" y="64769"/>
                  </a:lnTo>
                  <a:lnTo>
                    <a:pt x="22839" y="64769"/>
                  </a:lnTo>
                  <a:lnTo>
                    <a:pt x="22343" y="63499"/>
                  </a:lnTo>
                  <a:lnTo>
                    <a:pt x="21122" y="62229"/>
                  </a:lnTo>
                  <a:lnTo>
                    <a:pt x="20398" y="62229"/>
                  </a:lnTo>
                  <a:lnTo>
                    <a:pt x="19375" y="60959"/>
                  </a:lnTo>
                  <a:lnTo>
                    <a:pt x="19052" y="60959"/>
                  </a:lnTo>
                  <a:lnTo>
                    <a:pt x="18201" y="59689"/>
                  </a:lnTo>
                  <a:lnTo>
                    <a:pt x="17690" y="59689"/>
                  </a:lnTo>
                  <a:lnTo>
                    <a:pt x="17044" y="58419"/>
                  </a:lnTo>
                  <a:lnTo>
                    <a:pt x="16895" y="58419"/>
                  </a:lnTo>
                  <a:lnTo>
                    <a:pt x="16422" y="57149"/>
                  </a:lnTo>
                  <a:lnTo>
                    <a:pt x="16107" y="57149"/>
                  </a:lnTo>
                  <a:lnTo>
                    <a:pt x="15973" y="55879"/>
                  </a:lnTo>
                  <a:lnTo>
                    <a:pt x="15761" y="54609"/>
                  </a:lnTo>
                  <a:lnTo>
                    <a:pt x="26648" y="43179"/>
                  </a:lnTo>
                  <a:lnTo>
                    <a:pt x="55673" y="29209"/>
                  </a:lnTo>
                  <a:lnTo>
                    <a:pt x="99802" y="19049"/>
                  </a:lnTo>
                  <a:lnTo>
                    <a:pt x="156006" y="15240"/>
                  </a:lnTo>
                  <a:lnTo>
                    <a:pt x="261695" y="15240"/>
                  </a:lnTo>
                  <a:lnTo>
                    <a:pt x="211520" y="3810"/>
                  </a:lnTo>
                  <a:lnTo>
                    <a:pt x="156006" y="0"/>
                  </a:lnTo>
                  <a:close/>
                </a:path>
                <a:path w="332104" h="344170">
                  <a:moveTo>
                    <a:pt x="203799" y="154940"/>
                  </a:moveTo>
                  <a:lnTo>
                    <a:pt x="165552" y="154940"/>
                  </a:lnTo>
                  <a:lnTo>
                    <a:pt x="192480" y="167640"/>
                  </a:lnTo>
                  <a:lnTo>
                    <a:pt x="221156" y="180340"/>
                  </a:lnTo>
                  <a:lnTo>
                    <a:pt x="249812" y="191770"/>
                  </a:lnTo>
                  <a:lnTo>
                    <a:pt x="276677" y="200660"/>
                  </a:lnTo>
                  <a:lnTo>
                    <a:pt x="262742" y="303530"/>
                  </a:lnTo>
                  <a:lnTo>
                    <a:pt x="225825" y="321310"/>
                  </a:lnTo>
                  <a:lnTo>
                    <a:pt x="209884" y="325120"/>
                  </a:lnTo>
                  <a:lnTo>
                    <a:pt x="192648" y="327660"/>
                  </a:lnTo>
                  <a:lnTo>
                    <a:pt x="174545" y="328930"/>
                  </a:lnTo>
                  <a:lnTo>
                    <a:pt x="255085" y="328930"/>
                  </a:lnTo>
                  <a:lnTo>
                    <a:pt x="292042" y="204470"/>
                  </a:lnTo>
                  <a:lnTo>
                    <a:pt x="325193" y="204470"/>
                  </a:lnTo>
                  <a:lnTo>
                    <a:pt x="331012" y="198120"/>
                  </a:lnTo>
                  <a:lnTo>
                    <a:pt x="332102" y="194310"/>
                  </a:lnTo>
                  <a:lnTo>
                    <a:pt x="331906" y="193040"/>
                  </a:lnTo>
                  <a:lnTo>
                    <a:pt x="311599" y="193040"/>
                  </a:lnTo>
                  <a:lnTo>
                    <a:pt x="304133" y="191770"/>
                  </a:lnTo>
                  <a:lnTo>
                    <a:pt x="294082" y="189230"/>
                  </a:lnTo>
                  <a:lnTo>
                    <a:pt x="294780" y="184150"/>
                  </a:lnTo>
                  <a:lnTo>
                    <a:pt x="278802" y="184150"/>
                  </a:lnTo>
                  <a:lnTo>
                    <a:pt x="255473" y="176530"/>
                  </a:lnTo>
                  <a:lnTo>
                    <a:pt x="229109" y="166370"/>
                  </a:lnTo>
                  <a:lnTo>
                    <a:pt x="203799" y="154940"/>
                  </a:lnTo>
                  <a:close/>
                </a:path>
                <a:path w="332104" h="344170">
                  <a:moveTo>
                    <a:pt x="142091" y="232409"/>
                  </a:moveTo>
                  <a:lnTo>
                    <a:pt x="79082" y="232409"/>
                  </a:lnTo>
                  <a:lnTo>
                    <a:pt x="75566" y="236219"/>
                  </a:lnTo>
                  <a:lnTo>
                    <a:pt x="75566" y="299719"/>
                  </a:lnTo>
                  <a:lnTo>
                    <a:pt x="79082" y="303529"/>
                  </a:lnTo>
                  <a:lnTo>
                    <a:pt x="142091" y="303530"/>
                  </a:lnTo>
                  <a:lnTo>
                    <a:pt x="145614" y="299720"/>
                  </a:lnTo>
                  <a:lnTo>
                    <a:pt x="145614" y="288290"/>
                  </a:lnTo>
                  <a:lnTo>
                    <a:pt x="91318" y="288289"/>
                  </a:lnTo>
                  <a:lnTo>
                    <a:pt x="91318" y="248919"/>
                  </a:lnTo>
                  <a:lnTo>
                    <a:pt x="145614" y="248920"/>
                  </a:lnTo>
                  <a:lnTo>
                    <a:pt x="145614" y="236220"/>
                  </a:lnTo>
                  <a:lnTo>
                    <a:pt x="142091" y="232409"/>
                  </a:lnTo>
                  <a:close/>
                </a:path>
                <a:path w="332104" h="344170">
                  <a:moveTo>
                    <a:pt x="145614" y="248920"/>
                  </a:moveTo>
                  <a:lnTo>
                    <a:pt x="129868" y="248919"/>
                  </a:lnTo>
                  <a:lnTo>
                    <a:pt x="129868" y="288289"/>
                  </a:lnTo>
                  <a:lnTo>
                    <a:pt x="145614" y="288290"/>
                  </a:lnTo>
                  <a:lnTo>
                    <a:pt x="145614" y="248920"/>
                  </a:lnTo>
                  <a:close/>
                </a:path>
                <a:path w="332104" h="344170">
                  <a:moveTo>
                    <a:pt x="209777" y="198120"/>
                  </a:moveTo>
                  <a:lnTo>
                    <a:pt x="194698" y="201930"/>
                  </a:lnTo>
                  <a:lnTo>
                    <a:pt x="182369" y="209550"/>
                  </a:lnTo>
                  <a:lnTo>
                    <a:pt x="174050" y="222250"/>
                  </a:lnTo>
                  <a:lnTo>
                    <a:pt x="170997" y="237490"/>
                  </a:lnTo>
                  <a:lnTo>
                    <a:pt x="174050" y="252730"/>
                  </a:lnTo>
                  <a:lnTo>
                    <a:pt x="182369" y="265430"/>
                  </a:lnTo>
                  <a:lnTo>
                    <a:pt x="194698" y="273050"/>
                  </a:lnTo>
                  <a:lnTo>
                    <a:pt x="209777" y="276860"/>
                  </a:lnTo>
                  <a:lnTo>
                    <a:pt x="224857" y="273050"/>
                  </a:lnTo>
                  <a:lnTo>
                    <a:pt x="237186" y="265430"/>
                  </a:lnTo>
                  <a:lnTo>
                    <a:pt x="240513" y="260350"/>
                  </a:lnTo>
                  <a:lnTo>
                    <a:pt x="209777" y="260350"/>
                  </a:lnTo>
                  <a:lnTo>
                    <a:pt x="200823" y="259080"/>
                  </a:lnTo>
                  <a:lnTo>
                    <a:pt x="193500" y="254000"/>
                  </a:lnTo>
                  <a:lnTo>
                    <a:pt x="188557" y="246380"/>
                  </a:lnTo>
                  <a:lnTo>
                    <a:pt x="186743" y="237490"/>
                  </a:lnTo>
                  <a:lnTo>
                    <a:pt x="188557" y="228600"/>
                  </a:lnTo>
                  <a:lnTo>
                    <a:pt x="193500" y="220980"/>
                  </a:lnTo>
                  <a:lnTo>
                    <a:pt x="200823" y="215900"/>
                  </a:lnTo>
                  <a:lnTo>
                    <a:pt x="209777" y="214630"/>
                  </a:lnTo>
                  <a:lnTo>
                    <a:pt x="240513" y="214630"/>
                  </a:lnTo>
                  <a:lnTo>
                    <a:pt x="237186" y="209550"/>
                  </a:lnTo>
                  <a:lnTo>
                    <a:pt x="224857" y="201930"/>
                  </a:lnTo>
                  <a:lnTo>
                    <a:pt x="209777" y="198120"/>
                  </a:lnTo>
                  <a:close/>
                </a:path>
                <a:path w="332104" h="344170">
                  <a:moveTo>
                    <a:pt x="240513" y="214630"/>
                  </a:moveTo>
                  <a:lnTo>
                    <a:pt x="209777" y="214630"/>
                  </a:lnTo>
                  <a:lnTo>
                    <a:pt x="218735" y="215900"/>
                  </a:lnTo>
                  <a:lnTo>
                    <a:pt x="226058" y="220980"/>
                  </a:lnTo>
                  <a:lnTo>
                    <a:pt x="230999" y="228600"/>
                  </a:lnTo>
                  <a:lnTo>
                    <a:pt x="232812" y="237490"/>
                  </a:lnTo>
                  <a:lnTo>
                    <a:pt x="230999" y="246380"/>
                  </a:lnTo>
                  <a:lnTo>
                    <a:pt x="226058" y="254000"/>
                  </a:lnTo>
                  <a:lnTo>
                    <a:pt x="218735" y="259080"/>
                  </a:lnTo>
                  <a:lnTo>
                    <a:pt x="209777" y="260350"/>
                  </a:lnTo>
                  <a:lnTo>
                    <a:pt x="240513" y="260350"/>
                  </a:lnTo>
                  <a:lnTo>
                    <a:pt x="245505" y="252730"/>
                  </a:lnTo>
                  <a:lnTo>
                    <a:pt x="248558" y="237490"/>
                  </a:lnTo>
                  <a:lnTo>
                    <a:pt x="245505" y="222250"/>
                  </a:lnTo>
                  <a:lnTo>
                    <a:pt x="240513" y="214630"/>
                  </a:lnTo>
                  <a:close/>
                </a:path>
                <a:path w="332104" h="344170">
                  <a:moveTo>
                    <a:pt x="100345" y="133349"/>
                  </a:moveTo>
                  <a:lnTo>
                    <a:pt x="92531" y="133349"/>
                  </a:lnTo>
                  <a:lnTo>
                    <a:pt x="53882" y="198119"/>
                  </a:lnTo>
                  <a:lnTo>
                    <a:pt x="53843" y="200659"/>
                  </a:lnTo>
                  <a:lnTo>
                    <a:pt x="56644" y="205739"/>
                  </a:lnTo>
                  <a:lnTo>
                    <a:pt x="59256" y="207009"/>
                  </a:lnTo>
                  <a:lnTo>
                    <a:pt x="133628" y="207009"/>
                  </a:lnTo>
                  <a:lnTo>
                    <a:pt x="136239" y="205739"/>
                  </a:lnTo>
                  <a:lnTo>
                    <a:pt x="139040" y="200659"/>
                  </a:lnTo>
                  <a:lnTo>
                    <a:pt x="139001" y="198119"/>
                  </a:lnTo>
                  <a:lnTo>
                    <a:pt x="135211" y="191769"/>
                  </a:lnTo>
                  <a:lnTo>
                    <a:pt x="76005" y="191769"/>
                  </a:lnTo>
                  <a:lnTo>
                    <a:pt x="96442" y="157479"/>
                  </a:lnTo>
                  <a:lnTo>
                    <a:pt x="114746" y="157479"/>
                  </a:lnTo>
                  <a:lnTo>
                    <a:pt x="100345" y="133349"/>
                  </a:lnTo>
                  <a:close/>
                </a:path>
                <a:path w="332104" h="344170">
                  <a:moveTo>
                    <a:pt x="325193" y="204470"/>
                  </a:moveTo>
                  <a:lnTo>
                    <a:pt x="292042" y="204470"/>
                  </a:lnTo>
                  <a:lnTo>
                    <a:pt x="299488" y="205740"/>
                  </a:lnTo>
                  <a:lnTo>
                    <a:pt x="306266" y="207010"/>
                  </a:lnTo>
                  <a:lnTo>
                    <a:pt x="319505" y="207010"/>
                  </a:lnTo>
                  <a:lnTo>
                    <a:pt x="325193" y="204470"/>
                  </a:lnTo>
                  <a:close/>
                </a:path>
                <a:path w="332104" h="344170">
                  <a:moveTo>
                    <a:pt x="323085" y="176530"/>
                  </a:moveTo>
                  <a:lnTo>
                    <a:pt x="295827" y="176530"/>
                  </a:lnTo>
                  <a:lnTo>
                    <a:pt x="309684" y="184150"/>
                  </a:lnTo>
                  <a:lnTo>
                    <a:pt x="314020" y="189230"/>
                  </a:lnTo>
                  <a:lnTo>
                    <a:pt x="315300" y="191770"/>
                  </a:lnTo>
                  <a:lnTo>
                    <a:pt x="311599" y="193040"/>
                  </a:lnTo>
                  <a:lnTo>
                    <a:pt x="331906" y="193040"/>
                  </a:lnTo>
                  <a:lnTo>
                    <a:pt x="331321" y="189230"/>
                  </a:lnTo>
                  <a:lnTo>
                    <a:pt x="328401" y="182880"/>
                  </a:lnTo>
                  <a:lnTo>
                    <a:pt x="323085" y="176530"/>
                  </a:lnTo>
                  <a:close/>
                </a:path>
                <a:path w="332104" h="344170">
                  <a:moveTo>
                    <a:pt x="114746" y="157479"/>
                  </a:moveTo>
                  <a:lnTo>
                    <a:pt x="96442" y="157479"/>
                  </a:lnTo>
                  <a:lnTo>
                    <a:pt x="116878" y="191769"/>
                  </a:lnTo>
                  <a:lnTo>
                    <a:pt x="135211" y="191769"/>
                  </a:lnTo>
                  <a:lnTo>
                    <a:pt x="114746" y="157479"/>
                  </a:lnTo>
                  <a:close/>
                </a:path>
                <a:path w="332104" h="344170">
                  <a:moveTo>
                    <a:pt x="261695" y="15240"/>
                  </a:moveTo>
                  <a:lnTo>
                    <a:pt x="156006" y="15240"/>
                  </a:lnTo>
                  <a:lnTo>
                    <a:pt x="212222" y="19050"/>
                  </a:lnTo>
                  <a:lnTo>
                    <a:pt x="256358" y="29210"/>
                  </a:lnTo>
                  <a:lnTo>
                    <a:pt x="285384" y="43180"/>
                  </a:lnTo>
                  <a:lnTo>
                    <a:pt x="296267" y="54610"/>
                  </a:lnTo>
                  <a:lnTo>
                    <a:pt x="296064" y="55880"/>
                  </a:lnTo>
                  <a:lnTo>
                    <a:pt x="295913" y="57150"/>
                  </a:lnTo>
                  <a:lnTo>
                    <a:pt x="295611" y="57150"/>
                  </a:lnTo>
                  <a:lnTo>
                    <a:pt x="295139" y="58420"/>
                  </a:lnTo>
                  <a:lnTo>
                    <a:pt x="294988" y="58420"/>
                  </a:lnTo>
                  <a:lnTo>
                    <a:pt x="294351" y="59690"/>
                  </a:lnTo>
                  <a:lnTo>
                    <a:pt x="293840" y="59690"/>
                  </a:lnTo>
                  <a:lnTo>
                    <a:pt x="292974" y="60960"/>
                  </a:lnTo>
                  <a:lnTo>
                    <a:pt x="292659" y="60960"/>
                  </a:lnTo>
                  <a:lnTo>
                    <a:pt x="291635" y="62230"/>
                  </a:lnTo>
                  <a:lnTo>
                    <a:pt x="289687" y="63500"/>
                  </a:lnTo>
                  <a:lnTo>
                    <a:pt x="289201" y="64770"/>
                  </a:lnTo>
                  <a:lnTo>
                    <a:pt x="287817" y="64770"/>
                  </a:lnTo>
                  <a:lnTo>
                    <a:pt x="285324" y="66040"/>
                  </a:lnTo>
                  <a:lnTo>
                    <a:pt x="284655" y="67310"/>
                  </a:lnTo>
                  <a:lnTo>
                    <a:pt x="282923" y="67310"/>
                  </a:lnTo>
                  <a:lnTo>
                    <a:pt x="280830" y="68580"/>
                  </a:lnTo>
                  <a:lnTo>
                    <a:pt x="279078" y="69850"/>
                  </a:lnTo>
                  <a:lnTo>
                    <a:pt x="276992" y="71120"/>
                  </a:lnTo>
                  <a:lnTo>
                    <a:pt x="275752" y="71120"/>
                  </a:lnTo>
                  <a:lnTo>
                    <a:pt x="273495" y="72390"/>
                  </a:lnTo>
                  <a:lnTo>
                    <a:pt x="272471" y="72390"/>
                  </a:lnTo>
                  <a:lnTo>
                    <a:pt x="270044" y="73660"/>
                  </a:lnTo>
                  <a:lnTo>
                    <a:pt x="266049" y="74930"/>
                  </a:lnTo>
                  <a:lnTo>
                    <a:pt x="264874" y="74930"/>
                  </a:lnTo>
                  <a:lnTo>
                    <a:pt x="262151" y="76200"/>
                  </a:lnTo>
                  <a:lnTo>
                    <a:pt x="257690" y="77470"/>
                  </a:lnTo>
                  <a:lnTo>
                    <a:pt x="256352" y="77470"/>
                  </a:lnTo>
                  <a:lnTo>
                    <a:pt x="253321" y="78740"/>
                  </a:lnTo>
                  <a:lnTo>
                    <a:pt x="250008" y="80010"/>
                  </a:lnTo>
                  <a:lnTo>
                    <a:pt x="292829" y="80010"/>
                  </a:lnTo>
                  <a:lnTo>
                    <a:pt x="278802" y="184150"/>
                  </a:lnTo>
                  <a:lnTo>
                    <a:pt x="294780" y="184150"/>
                  </a:lnTo>
                  <a:lnTo>
                    <a:pt x="295827" y="176530"/>
                  </a:lnTo>
                  <a:lnTo>
                    <a:pt x="323085" y="176530"/>
                  </a:lnTo>
                  <a:lnTo>
                    <a:pt x="322022" y="175260"/>
                  </a:lnTo>
                  <a:lnTo>
                    <a:pt x="311988" y="167640"/>
                  </a:lnTo>
                  <a:lnTo>
                    <a:pt x="298104" y="158750"/>
                  </a:lnTo>
                  <a:lnTo>
                    <a:pt x="311567" y="59690"/>
                  </a:lnTo>
                  <a:lnTo>
                    <a:pt x="312006" y="55880"/>
                  </a:lnTo>
                  <a:lnTo>
                    <a:pt x="312032" y="54610"/>
                  </a:lnTo>
                  <a:lnTo>
                    <a:pt x="298032" y="33020"/>
                  </a:lnTo>
                  <a:lnTo>
                    <a:pt x="261695" y="15240"/>
                  </a:lnTo>
                  <a:close/>
                </a:path>
                <a:path w="332104" h="344170">
                  <a:moveTo>
                    <a:pt x="164811" y="125730"/>
                  </a:moveTo>
                  <a:lnTo>
                    <a:pt x="146946" y="125729"/>
                  </a:lnTo>
                  <a:lnTo>
                    <a:pt x="139558" y="132079"/>
                  </a:lnTo>
                  <a:lnTo>
                    <a:pt x="139558" y="151129"/>
                  </a:lnTo>
                  <a:lnTo>
                    <a:pt x="146946" y="157479"/>
                  </a:lnTo>
                  <a:lnTo>
                    <a:pt x="159575" y="157480"/>
                  </a:lnTo>
                  <a:lnTo>
                    <a:pt x="162855" y="156210"/>
                  </a:lnTo>
                  <a:lnTo>
                    <a:pt x="165552" y="154940"/>
                  </a:lnTo>
                  <a:lnTo>
                    <a:pt x="203799" y="154940"/>
                  </a:lnTo>
                  <a:lnTo>
                    <a:pt x="175248" y="142240"/>
                  </a:lnTo>
                  <a:lnTo>
                    <a:pt x="155304" y="142240"/>
                  </a:lnTo>
                  <a:lnTo>
                    <a:pt x="155304" y="140970"/>
                  </a:lnTo>
                  <a:lnTo>
                    <a:pt x="172388" y="140970"/>
                  </a:lnTo>
                  <a:lnTo>
                    <a:pt x="171942" y="132080"/>
                  </a:lnTo>
                  <a:lnTo>
                    <a:pt x="164811" y="125730"/>
                  </a:lnTo>
                  <a:close/>
                </a:path>
                <a:path w="332104" h="344170">
                  <a:moveTo>
                    <a:pt x="172388" y="140970"/>
                  </a:moveTo>
                  <a:lnTo>
                    <a:pt x="156308" y="140970"/>
                  </a:lnTo>
                  <a:lnTo>
                    <a:pt x="155763" y="142240"/>
                  </a:lnTo>
                  <a:lnTo>
                    <a:pt x="175248" y="142240"/>
                  </a:lnTo>
                  <a:lnTo>
                    <a:pt x="172388" y="140970"/>
                  </a:lnTo>
                  <a:close/>
                </a:path>
                <a:path w="332104" h="344170">
                  <a:moveTo>
                    <a:pt x="184014" y="104140"/>
                  </a:moveTo>
                  <a:lnTo>
                    <a:pt x="124003" y="104139"/>
                  </a:lnTo>
                  <a:lnTo>
                    <a:pt x="134382" y="105409"/>
                  </a:lnTo>
                  <a:lnTo>
                    <a:pt x="177643" y="105410"/>
                  </a:lnTo>
                  <a:lnTo>
                    <a:pt x="184014" y="104140"/>
                  </a:lnTo>
                  <a:close/>
                </a:path>
                <a:path w="332104" h="344170">
                  <a:moveTo>
                    <a:pt x="200724" y="102870"/>
                  </a:moveTo>
                  <a:lnTo>
                    <a:pt x="111269" y="102869"/>
                  </a:lnTo>
                  <a:lnTo>
                    <a:pt x="116071" y="104139"/>
                  </a:lnTo>
                  <a:lnTo>
                    <a:pt x="192005" y="104140"/>
                  </a:lnTo>
                  <a:lnTo>
                    <a:pt x="200724" y="102870"/>
                  </a:lnTo>
                  <a:close/>
                </a:path>
                <a:path w="332104" h="344170">
                  <a:moveTo>
                    <a:pt x="214186" y="101600"/>
                  </a:moveTo>
                  <a:lnTo>
                    <a:pt x="97832" y="101599"/>
                  </a:lnTo>
                  <a:lnTo>
                    <a:pt x="104236" y="102869"/>
                  </a:lnTo>
                  <a:lnTo>
                    <a:pt x="208951" y="102870"/>
                  </a:lnTo>
                  <a:lnTo>
                    <a:pt x="214186" y="101600"/>
                  </a:lnTo>
                  <a:close/>
                </a:path>
                <a:path w="332104" h="344170">
                  <a:moveTo>
                    <a:pt x="221003" y="100330"/>
                  </a:moveTo>
                  <a:lnTo>
                    <a:pt x="90019" y="100329"/>
                  </a:lnTo>
                  <a:lnTo>
                    <a:pt x="94939" y="101599"/>
                  </a:lnTo>
                  <a:lnTo>
                    <a:pt x="217119" y="101600"/>
                  </a:lnTo>
                  <a:lnTo>
                    <a:pt x="221003" y="100330"/>
                  </a:lnTo>
                  <a:close/>
                </a:path>
                <a:path w="332104" h="344170">
                  <a:moveTo>
                    <a:pt x="230476" y="99060"/>
                  </a:moveTo>
                  <a:lnTo>
                    <a:pt x="81562" y="99059"/>
                  </a:lnTo>
                  <a:lnTo>
                    <a:pt x="85262" y="100329"/>
                  </a:lnTo>
                  <a:lnTo>
                    <a:pt x="226763" y="100330"/>
                  </a:lnTo>
                  <a:lnTo>
                    <a:pt x="230476" y="99060"/>
                  </a:lnTo>
                  <a:close/>
                </a:path>
                <a:path w="332104" h="344170">
                  <a:moveTo>
                    <a:pt x="238854" y="97790"/>
                  </a:moveTo>
                  <a:lnTo>
                    <a:pt x="73131" y="97789"/>
                  </a:lnTo>
                  <a:lnTo>
                    <a:pt x="76760" y="99059"/>
                  </a:lnTo>
                  <a:lnTo>
                    <a:pt x="235213" y="99060"/>
                  </a:lnTo>
                  <a:lnTo>
                    <a:pt x="238854" y="97790"/>
                  </a:lnTo>
                  <a:close/>
                </a:path>
                <a:path w="332104" h="344170">
                  <a:moveTo>
                    <a:pt x="250592" y="95250"/>
                  </a:moveTo>
                  <a:lnTo>
                    <a:pt x="61440" y="95249"/>
                  </a:lnTo>
                  <a:lnTo>
                    <a:pt x="67227" y="96519"/>
                  </a:lnTo>
                  <a:lnTo>
                    <a:pt x="70153" y="97789"/>
                  </a:lnTo>
                  <a:lnTo>
                    <a:pt x="241866" y="97790"/>
                  </a:lnTo>
                  <a:lnTo>
                    <a:pt x="250592" y="95250"/>
                  </a:lnTo>
                  <a:close/>
                </a:path>
                <a:path w="332104" h="344170">
                  <a:moveTo>
                    <a:pt x="86706" y="83819"/>
                  </a:moveTo>
                  <a:lnTo>
                    <a:pt x="26547" y="83819"/>
                  </a:lnTo>
                  <a:lnTo>
                    <a:pt x="29066" y="85089"/>
                  </a:lnTo>
                  <a:lnTo>
                    <a:pt x="31097" y="86359"/>
                  </a:lnTo>
                  <a:lnTo>
                    <a:pt x="35781" y="87629"/>
                  </a:lnTo>
                  <a:lnTo>
                    <a:pt x="37992" y="88899"/>
                  </a:lnTo>
                  <a:lnTo>
                    <a:pt x="40276" y="90169"/>
                  </a:lnTo>
                  <a:lnTo>
                    <a:pt x="44520" y="91439"/>
                  </a:lnTo>
                  <a:lnTo>
                    <a:pt x="47525" y="91439"/>
                  </a:lnTo>
                  <a:lnTo>
                    <a:pt x="50635" y="92709"/>
                  </a:lnTo>
                  <a:lnTo>
                    <a:pt x="54663" y="93979"/>
                  </a:lnTo>
                  <a:lnTo>
                    <a:pt x="58855" y="95249"/>
                  </a:lnTo>
                  <a:lnTo>
                    <a:pt x="253203" y="95250"/>
                  </a:lnTo>
                  <a:lnTo>
                    <a:pt x="256549" y="93980"/>
                  </a:lnTo>
                  <a:lnTo>
                    <a:pt x="257369" y="93980"/>
                  </a:lnTo>
                  <a:lnTo>
                    <a:pt x="261384" y="92710"/>
                  </a:lnTo>
                  <a:lnTo>
                    <a:pt x="264520" y="91440"/>
                  </a:lnTo>
                  <a:lnTo>
                    <a:pt x="268148" y="90170"/>
                  </a:lnTo>
                  <a:lnTo>
                    <a:pt x="150935" y="90169"/>
                  </a:lnTo>
                  <a:lnTo>
                    <a:pt x="145975" y="88899"/>
                  </a:lnTo>
                  <a:lnTo>
                    <a:pt x="123295" y="88899"/>
                  </a:lnTo>
                  <a:lnTo>
                    <a:pt x="118755" y="87629"/>
                  </a:lnTo>
                  <a:lnTo>
                    <a:pt x="111446" y="87629"/>
                  </a:lnTo>
                  <a:lnTo>
                    <a:pt x="105364" y="86359"/>
                  </a:lnTo>
                  <a:lnTo>
                    <a:pt x="97019" y="86359"/>
                  </a:lnTo>
                  <a:lnTo>
                    <a:pt x="92964" y="85089"/>
                  </a:lnTo>
                  <a:lnTo>
                    <a:pt x="90629" y="85089"/>
                  </a:lnTo>
                  <a:lnTo>
                    <a:pt x="86706" y="83819"/>
                  </a:lnTo>
                  <a:close/>
                </a:path>
                <a:path w="332104" h="344170">
                  <a:moveTo>
                    <a:pt x="278789" y="86360"/>
                  </a:moveTo>
                  <a:lnTo>
                    <a:pt x="206865" y="86360"/>
                  </a:lnTo>
                  <a:lnTo>
                    <a:pt x="202574" y="87630"/>
                  </a:lnTo>
                  <a:lnTo>
                    <a:pt x="193435" y="87630"/>
                  </a:lnTo>
                  <a:lnTo>
                    <a:pt x="188908" y="88900"/>
                  </a:lnTo>
                  <a:lnTo>
                    <a:pt x="166031" y="88900"/>
                  </a:lnTo>
                  <a:lnTo>
                    <a:pt x="161064" y="90170"/>
                  </a:lnTo>
                  <a:lnTo>
                    <a:pt x="271724" y="90170"/>
                  </a:lnTo>
                  <a:lnTo>
                    <a:pt x="274046" y="88900"/>
                  </a:lnTo>
                  <a:lnTo>
                    <a:pt x="278789" y="86360"/>
                  </a:lnTo>
                  <a:close/>
                </a:path>
                <a:path w="332104" h="344170">
                  <a:moveTo>
                    <a:pt x="285508" y="83820"/>
                  </a:moveTo>
                  <a:lnTo>
                    <a:pt x="225412" y="83820"/>
                  </a:lnTo>
                  <a:lnTo>
                    <a:pt x="221475" y="85090"/>
                  </a:lnTo>
                  <a:lnTo>
                    <a:pt x="219264" y="85090"/>
                  </a:lnTo>
                  <a:lnTo>
                    <a:pt x="215229" y="86360"/>
                  </a:lnTo>
                  <a:lnTo>
                    <a:pt x="280935" y="86360"/>
                  </a:lnTo>
                  <a:lnTo>
                    <a:pt x="282995" y="85090"/>
                  </a:lnTo>
                  <a:lnTo>
                    <a:pt x="285508" y="83820"/>
                  </a:lnTo>
                  <a:close/>
                </a:path>
                <a:path w="332104" h="344170">
                  <a:moveTo>
                    <a:pt x="65173" y="80009"/>
                  </a:moveTo>
                  <a:lnTo>
                    <a:pt x="19209" y="80009"/>
                  </a:lnTo>
                  <a:lnTo>
                    <a:pt x="21138" y="81279"/>
                  </a:lnTo>
                  <a:lnTo>
                    <a:pt x="23224" y="82549"/>
                  </a:lnTo>
                  <a:lnTo>
                    <a:pt x="25940" y="83819"/>
                  </a:lnTo>
                  <a:lnTo>
                    <a:pt x="81326" y="83819"/>
                  </a:lnTo>
                  <a:lnTo>
                    <a:pt x="79174" y="82549"/>
                  </a:lnTo>
                  <a:lnTo>
                    <a:pt x="73919" y="82549"/>
                  </a:lnTo>
                  <a:lnTo>
                    <a:pt x="70428" y="81279"/>
                  </a:lnTo>
                  <a:lnTo>
                    <a:pt x="68506" y="81279"/>
                  </a:lnTo>
                  <a:lnTo>
                    <a:pt x="65173" y="80009"/>
                  </a:lnTo>
                  <a:close/>
                </a:path>
                <a:path w="332104" h="344170">
                  <a:moveTo>
                    <a:pt x="292829" y="80010"/>
                  </a:moveTo>
                  <a:lnTo>
                    <a:pt x="246931" y="80010"/>
                  </a:lnTo>
                  <a:lnTo>
                    <a:pt x="243591" y="81280"/>
                  </a:lnTo>
                  <a:lnTo>
                    <a:pt x="238277" y="82550"/>
                  </a:lnTo>
                  <a:lnTo>
                    <a:pt x="232943" y="82550"/>
                  </a:lnTo>
                  <a:lnTo>
                    <a:pt x="227144" y="83820"/>
                  </a:lnTo>
                  <a:lnTo>
                    <a:pt x="286091" y="83820"/>
                  </a:lnTo>
                  <a:lnTo>
                    <a:pt x="288808" y="82550"/>
                  </a:lnTo>
                  <a:lnTo>
                    <a:pt x="290894" y="81280"/>
                  </a:lnTo>
                  <a:lnTo>
                    <a:pt x="292829" y="8001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8254365" y="5277358"/>
            <a:ext cx="8743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efi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80197" y="1901951"/>
            <a:ext cx="2791460" cy="3256279"/>
            <a:chOff x="7680197" y="1901951"/>
            <a:chExt cx="2791460" cy="3256279"/>
          </a:xfrm>
        </p:grpSpPr>
        <p:sp>
          <p:nvSpPr>
            <p:cNvPr id="76" name="object 76"/>
            <p:cNvSpPr/>
            <p:nvPr/>
          </p:nvSpPr>
          <p:spPr>
            <a:xfrm>
              <a:off x="7680197" y="4732400"/>
              <a:ext cx="810260" cy="426084"/>
            </a:xfrm>
            <a:custGeom>
              <a:avLst/>
              <a:gdLst/>
              <a:ahLst/>
              <a:cxnLst/>
              <a:rect l="l" t="t" r="r" b="b"/>
              <a:pathLst>
                <a:path w="810259" h="426085">
                  <a:moveTo>
                    <a:pt x="771851" y="370586"/>
                  </a:moveTo>
                  <a:lnTo>
                    <a:pt x="705230" y="409448"/>
                  </a:lnTo>
                  <a:lnTo>
                    <a:pt x="703706" y="415290"/>
                  </a:lnTo>
                  <a:lnTo>
                    <a:pt x="706374" y="419862"/>
                  </a:lnTo>
                  <a:lnTo>
                    <a:pt x="709041" y="424306"/>
                  </a:lnTo>
                  <a:lnTo>
                    <a:pt x="714882" y="425831"/>
                  </a:lnTo>
                  <a:lnTo>
                    <a:pt x="719454" y="423291"/>
                  </a:lnTo>
                  <a:lnTo>
                    <a:pt x="793433" y="380111"/>
                  </a:lnTo>
                  <a:lnTo>
                    <a:pt x="790828" y="380111"/>
                  </a:lnTo>
                  <a:lnTo>
                    <a:pt x="790828" y="378841"/>
                  </a:lnTo>
                  <a:lnTo>
                    <a:pt x="786002" y="378841"/>
                  </a:lnTo>
                  <a:lnTo>
                    <a:pt x="771851" y="370586"/>
                  </a:lnTo>
                  <a:close/>
                </a:path>
                <a:path w="810259" h="426085">
                  <a:moveTo>
                    <a:pt x="395350" y="9525"/>
                  </a:moveTo>
                  <a:lnTo>
                    <a:pt x="395350" y="380111"/>
                  </a:lnTo>
                  <a:lnTo>
                    <a:pt x="755523" y="380111"/>
                  </a:lnTo>
                  <a:lnTo>
                    <a:pt x="771851" y="370586"/>
                  </a:lnTo>
                  <a:lnTo>
                    <a:pt x="414400" y="370586"/>
                  </a:lnTo>
                  <a:lnTo>
                    <a:pt x="404875" y="361061"/>
                  </a:lnTo>
                  <a:lnTo>
                    <a:pt x="414400" y="361061"/>
                  </a:lnTo>
                  <a:lnTo>
                    <a:pt x="414400" y="19050"/>
                  </a:lnTo>
                  <a:lnTo>
                    <a:pt x="404875" y="19050"/>
                  </a:lnTo>
                  <a:lnTo>
                    <a:pt x="395350" y="9525"/>
                  </a:lnTo>
                  <a:close/>
                </a:path>
                <a:path w="810259" h="426085">
                  <a:moveTo>
                    <a:pt x="793433" y="361061"/>
                  </a:moveTo>
                  <a:lnTo>
                    <a:pt x="790828" y="361061"/>
                  </a:lnTo>
                  <a:lnTo>
                    <a:pt x="790828" y="380111"/>
                  </a:lnTo>
                  <a:lnTo>
                    <a:pt x="793433" y="380111"/>
                  </a:lnTo>
                  <a:lnTo>
                    <a:pt x="809751" y="370586"/>
                  </a:lnTo>
                  <a:lnTo>
                    <a:pt x="793433" y="361061"/>
                  </a:lnTo>
                  <a:close/>
                </a:path>
                <a:path w="810259" h="426085">
                  <a:moveTo>
                    <a:pt x="786002" y="362331"/>
                  </a:moveTo>
                  <a:lnTo>
                    <a:pt x="771851" y="370586"/>
                  </a:lnTo>
                  <a:lnTo>
                    <a:pt x="786002" y="378841"/>
                  </a:lnTo>
                  <a:lnTo>
                    <a:pt x="786002" y="362331"/>
                  </a:lnTo>
                  <a:close/>
                </a:path>
                <a:path w="810259" h="426085">
                  <a:moveTo>
                    <a:pt x="790828" y="362331"/>
                  </a:moveTo>
                  <a:lnTo>
                    <a:pt x="786002" y="362331"/>
                  </a:lnTo>
                  <a:lnTo>
                    <a:pt x="786002" y="378841"/>
                  </a:lnTo>
                  <a:lnTo>
                    <a:pt x="790828" y="378841"/>
                  </a:lnTo>
                  <a:lnTo>
                    <a:pt x="790828" y="362331"/>
                  </a:lnTo>
                  <a:close/>
                </a:path>
                <a:path w="810259" h="426085">
                  <a:moveTo>
                    <a:pt x="414400" y="361061"/>
                  </a:moveTo>
                  <a:lnTo>
                    <a:pt x="404875" y="361061"/>
                  </a:lnTo>
                  <a:lnTo>
                    <a:pt x="414400" y="370586"/>
                  </a:lnTo>
                  <a:lnTo>
                    <a:pt x="414400" y="361061"/>
                  </a:lnTo>
                  <a:close/>
                </a:path>
                <a:path w="810259" h="426085">
                  <a:moveTo>
                    <a:pt x="755523" y="361061"/>
                  </a:moveTo>
                  <a:lnTo>
                    <a:pt x="414400" y="361061"/>
                  </a:lnTo>
                  <a:lnTo>
                    <a:pt x="414400" y="370586"/>
                  </a:lnTo>
                  <a:lnTo>
                    <a:pt x="771851" y="370586"/>
                  </a:lnTo>
                  <a:lnTo>
                    <a:pt x="755523" y="361061"/>
                  </a:lnTo>
                  <a:close/>
                </a:path>
                <a:path w="810259" h="426085">
                  <a:moveTo>
                    <a:pt x="714882" y="315213"/>
                  </a:moveTo>
                  <a:lnTo>
                    <a:pt x="709041" y="316738"/>
                  </a:lnTo>
                  <a:lnTo>
                    <a:pt x="703706" y="325881"/>
                  </a:lnTo>
                  <a:lnTo>
                    <a:pt x="705230" y="331724"/>
                  </a:lnTo>
                  <a:lnTo>
                    <a:pt x="771851" y="370586"/>
                  </a:lnTo>
                  <a:lnTo>
                    <a:pt x="786002" y="362331"/>
                  </a:lnTo>
                  <a:lnTo>
                    <a:pt x="790828" y="362331"/>
                  </a:lnTo>
                  <a:lnTo>
                    <a:pt x="790828" y="361061"/>
                  </a:lnTo>
                  <a:lnTo>
                    <a:pt x="793433" y="361061"/>
                  </a:lnTo>
                  <a:lnTo>
                    <a:pt x="714882" y="315213"/>
                  </a:lnTo>
                  <a:close/>
                </a:path>
                <a:path w="810259" h="426085">
                  <a:moveTo>
                    <a:pt x="414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95350" y="19050"/>
                  </a:lnTo>
                  <a:lnTo>
                    <a:pt x="395350" y="9525"/>
                  </a:lnTo>
                  <a:lnTo>
                    <a:pt x="414400" y="9525"/>
                  </a:lnTo>
                  <a:lnTo>
                    <a:pt x="414400" y="0"/>
                  </a:lnTo>
                  <a:close/>
                </a:path>
                <a:path w="810259" h="426085">
                  <a:moveTo>
                    <a:pt x="414400" y="9525"/>
                  </a:moveTo>
                  <a:lnTo>
                    <a:pt x="395350" y="9525"/>
                  </a:lnTo>
                  <a:lnTo>
                    <a:pt x="404875" y="19050"/>
                  </a:lnTo>
                  <a:lnTo>
                    <a:pt x="414400" y="19050"/>
                  </a:lnTo>
                  <a:lnTo>
                    <a:pt x="414400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2303" y="1901951"/>
              <a:ext cx="419100" cy="41910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9907269" y="2321433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526904" y="2101976"/>
            <a:ext cx="1527175" cy="3807460"/>
            <a:chOff x="8526904" y="2101976"/>
            <a:chExt cx="1527175" cy="3807460"/>
          </a:xfrm>
        </p:grpSpPr>
        <p:sp>
          <p:nvSpPr>
            <p:cNvPr id="80" name="object 80"/>
            <p:cNvSpPr/>
            <p:nvPr/>
          </p:nvSpPr>
          <p:spPr>
            <a:xfrm>
              <a:off x="8861298" y="2101976"/>
              <a:ext cx="1192530" cy="2383155"/>
            </a:xfrm>
            <a:custGeom>
              <a:avLst/>
              <a:gdLst/>
              <a:ahLst/>
              <a:cxnLst/>
              <a:rect l="l" t="t" r="r" b="b"/>
              <a:pathLst>
                <a:path w="1192529" h="2383154">
                  <a:moveTo>
                    <a:pt x="94869" y="2272284"/>
                  </a:moveTo>
                  <a:lnTo>
                    <a:pt x="90297" y="2274824"/>
                  </a:lnTo>
                  <a:lnTo>
                    <a:pt x="0" y="2327529"/>
                  </a:lnTo>
                  <a:lnTo>
                    <a:pt x="94869" y="2382901"/>
                  </a:lnTo>
                  <a:lnTo>
                    <a:pt x="100583" y="2381377"/>
                  </a:lnTo>
                  <a:lnTo>
                    <a:pt x="105918" y="2372233"/>
                  </a:lnTo>
                  <a:lnTo>
                    <a:pt x="104394" y="2366391"/>
                  </a:lnTo>
                  <a:lnTo>
                    <a:pt x="54101" y="2337054"/>
                  </a:lnTo>
                  <a:lnTo>
                    <a:pt x="18923" y="2337054"/>
                  </a:lnTo>
                  <a:lnTo>
                    <a:pt x="18923" y="2318004"/>
                  </a:lnTo>
                  <a:lnTo>
                    <a:pt x="54101" y="2318004"/>
                  </a:lnTo>
                  <a:lnTo>
                    <a:pt x="104394" y="2288667"/>
                  </a:lnTo>
                  <a:lnTo>
                    <a:pt x="105918" y="2282825"/>
                  </a:lnTo>
                  <a:lnTo>
                    <a:pt x="103250" y="2278253"/>
                  </a:lnTo>
                  <a:lnTo>
                    <a:pt x="100583" y="2273808"/>
                  </a:lnTo>
                  <a:lnTo>
                    <a:pt x="94869" y="2272284"/>
                  </a:lnTo>
                  <a:close/>
                </a:path>
                <a:path w="1192529" h="2383154">
                  <a:moveTo>
                    <a:pt x="54101" y="2318004"/>
                  </a:moveTo>
                  <a:lnTo>
                    <a:pt x="18923" y="2318004"/>
                  </a:lnTo>
                  <a:lnTo>
                    <a:pt x="18923" y="2337054"/>
                  </a:lnTo>
                  <a:lnTo>
                    <a:pt x="54101" y="2337054"/>
                  </a:lnTo>
                  <a:lnTo>
                    <a:pt x="51924" y="2335784"/>
                  </a:lnTo>
                  <a:lnTo>
                    <a:pt x="23622" y="2335784"/>
                  </a:lnTo>
                  <a:lnTo>
                    <a:pt x="23622" y="2319274"/>
                  </a:lnTo>
                  <a:lnTo>
                    <a:pt x="51924" y="2319274"/>
                  </a:lnTo>
                  <a:lnTo>
                    <a:pt x="54101" y="2318004"/>
                  </a:lnTo>
                  <a:close/>
                </a:path>
                <a:path w="1192529" h="2383154">
                  <a:moveTo>
                    <a:pt x="383285" y="2318004"/>
                  </a:moveTo>
                  <a:lnTo>
                    <a:pt x="54101" y="2318004"/>
                  </a:lnTo>
                  <a:lnTo>
                    <a:pt x="37773" y="2327529"/>
                  </a:lnTo>
                  <a:lnTo>
                    <a:pt x="54101" y="2337054"/>
                  </a:lnTo>
                  <a:lnTo>
                    <a:pt x="402335" y="2337054"/>
                  </a:lnTo>
                  <a:lnTo>
                    <a:pt x="402335" y="2327529"/>
                  </a:lnTo>
                  <a:lnTo>
                    <a:pt x="383285" y="2327529"/>
                  </a:lnTo>
                  <a:lnTo>
                    <a:pt x="383285" y="2318004"/>
                  </a:lnTo>
                  <a:close/>
                </a:path>
                <a:path w="1192529" h="2383154">
                  <a:moveTo>
                    <a:pt x="23622" y="2319274"/>
                  </a:moveTo>
                  <a:lnTo>
                    <a:pt x="23622" y="2335784"/>
                  </a:lnTo>
                  <a:lnTo>
                    <a:pt x="37773" y="2327529"/>
                  </a:lnTo>
                  <a:lnTo>
                    <a:pt x="23622" y="2319274"/>
                  </a:lnTo>
                  <a:close/>
                </a:path>
                <a:path w="1192529" h="2383154">
                  <a:moveTo>
                    <a:pt x="37773" y="2327529"/>
                  </a:moveTo>
                  <a:lnTo>
                    <a:pt x="23622" y="2335784"/>
                  </a:lnTo>
                  <a:lnTo>
                    <a:pt x="51924" y="2335784"/>
                  </a:lnTo>
                  <a:lnTo>
                    <a:pt x="37773" y="2327529"/>
                  </a:lnTo>
                  <a:close/>
                </a:path>
                <a:path w="1192529" h="2383154">
                  <a:moveTo>
                    <a:pt x="51924" y="2319274"/>
                  </a:moveTo>
                  <a:lnTo>
                    <a:pt x="23622" y="2319274"/>
                  </a:lnTo>
                  <a:lnTo>
                    <a:pt x="37773" y="2327529"/>
                  </a:lnTo>
                  <a:lnTo>
                    <a:pt x="51924" y="2319274"/>
                  </a:lnTo>
                  <a:close/>
                </a:path>
                <a:path w="1192529" h="2383154">
                  <a:moveTo>
                    <a:pt x="1192276" y="0"/>
                  </a:moveTo>
                  <a:lnTo>
                    <a:pt x="383285" y="0"/>
                  </a:lnTo>
                  <a:lnTo>
                    <a:pt x="383285" y="2327529"/>
                  </a:lnTo>
                  <a:lnTo>
                    <a:pt x="392810" y="2318004"/>
                  </a:lnTo>
                  <a:lnTo>
                    <a:pt x="402335" y="2318004"/>
                  </a:lnTo>
                  <a:lnTo>
                    <a:pt x="402335" y="19050"/>
                  </a:lnTo>
                  <a:lnTo>
                    <a:pt x="392810" y="19050"/>
                  </a:lnTo>
                  <a:lnTo>
                    <a:pt x="402335" y="9525"/>
                  </a:lnTo>
                  <a:lnTo>
                    <a:pt x="1192276" y="9525"/>
                  </a:lnTo>
                  <a:lnTo>
                    <a:pt x="1192276" y="0"/>
                  </a:lnTo>
                  <a:close/>
                </a:path>
                <a:path w="1192529" h="2383154">
                  <a:moveTo>
                    <a:pt x="402335" y="2318004"/>
                  </a:moveTo>
                  <a:lnTo>
                    <a:pt x="392810" y="2318004"/>
                  </a:lnTo>
                  <a:lnTo>
                    <a:pt x="383285" y="2327529"/>
                  </a:lnTo>
                  <a:lnTo>
                    <a:pt x="402335" y="2327529"/>
                  </a:lnTo>
                  <a:lnTo>
                    <a:pt x="402335" y="2318004"/>
                  </a:lnTo>
                  <a:close/>
                </a:path>
                <a:path w="1192529" h="2383154">
                  <a:moveTo>
                    <a:pt x="402335" y="9525"/>
                  </a:moveTo>
                  <a:lnTo>
                    <a:pt x="392810" y="19050"/>
                  </a:lnTo>
                  <a:lnTo>
                    <a:pt x="402335" y="19050"/>
                  </a:lnTo>
                  <a:lnTo>
                    <a:pt x="402335" y="9525"/>
                  </a:lnTo>
                  <a:close/>
                </a:path>
                <a:path w="1192529" h="2383154">
                  <a:moveTo>
                    <a:pt x="1192276" y="9525"/>
                  </a:moveTo>
                  <a:lnTo>
                    <a:pt x="402335" y="9525"/>
                  </a:lnTo>
                  <a:lnTo>
                    <a:pt x="402335" y="19050"/>
                  </a:lnTo>
                  <a:lnTo>
                    <a:pt x="1192276" y="19050"/>
                  </a:lnTo>
                  <a:lnTo>
                    <a:pt x="1192276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8526904" y="5563716"/>
              <a:ext cx="330835" cy="345440"/>
            </a:xfrm>
            <a:custGeom>
              <a:avLst/>
              <a:gdLst/>
              <a:ahLst/>
              <a:cxnLst/>
              <a:rect l="l" t="t" r="r" b="b"/>
              <a:pathLst>
                <a:path w="330834" h="345439">
                  <a:moveTo>
                    <a:pt x="155394" y="0"/>
                  </a:moveTo>
                  <a:lnTo>
                    <a:pt x="100109" y="3809"/>
                  </a:lnTo>
                  <a:lnTo>
                    <a:pt x="50137" y="15239"/>
                  </a:lnTo>
                  <a:lnTo>
                    <a:pt x="13945" y="33019"/>
                  </a:lnTo>
                  <a:lnTo>
                    <a:pt x="0" y="54609"/>
                  </a:lnTo>
                  <a:lnTo>
                    <a:pt x="23" y="55879"/>
                  </a:lnTo>
                  <a:lnTo>
                    <a:pt x="33501" y="306069"/>
                  </a:lnTo>
                  <a:lnTo>
                    <a:pt x="77287" y="336549"/>
                  </a:lnTo>
                  <a:lnTo>
                    <a:pt x="116752" y="344169"/>
                  </a:lnTo>
                  <a:lnTo>
                    <a:pt x="155395" y="345440"/>
                  </a:lnTo>
                  <a:lnTo>
                    <a:pt x="174739" y="345440"/>
                  </a:lnTo>
                  <a:lnTo>
                    <a:pt x="193664" y="344170"/>
                  </a:lnTo>
                  <a:lnTo>
                    <a:pt x="211724" y="341630"/>
                  </a:lnTo>
                  <a:lnTo>
                    <a:pt x="228469" y="337820"/>
                  </a:lnTo>
                  <a:lnTo>
                    <a:pt x="237023" y="336550"/>
                  </a:lnTo>
                  <a:lnTo>
                    <a:pt x="244702" y="334010"/>
                  </a:lnTo>
                  <a:lnTo>
                    <a:pt x="251295" y="331470"/>
                  </a:lnTo>
                  <a:lnTo>
                    <a:pt x="254086" y="330200"/>
                  </a:lnTo>
                  <a:lnTo>
                    <a:pt x="155395" y="330200"/>
                  </a:lnTo>
                  <a:lnTo>
                    <a:pt x="110917" y="327659"/>
                  </a:lnTo>
                  <a:lnTo>
                    <a:pt x="77502" y="321309"/>
                  </a:lnTo>
                  <a:lnTo>
                    <a:pt x="56479" y="312419"/>
                  </a:lnTo>
                  <a:lnTo>
                    <a:pt x="49176" y="306069"/>
                  </a:lnTo>
                  <a:lnTo>
                    <a:pt x="49156" y="304799"/>
                  </a:lnTo>
                  <a:lnTo>
                    <a:pt x="19134" y="80009"/>
                  </a:lnTo>
                  <a:lnTo>
                    <a:pt x="63487" y="80009"/>
                  </a:lnTo>
                  <a:lnTo>
                    <a:pt x="60291" y="78739"/>
                  </a:lnTo>
                  <a:lnTo>
                    <a:pt x="58527" y="78739"/>
                  </a:lnTo>
                  <a:lnTo>
                    <a:pt x="55514" y="77469"/>
                  </a:lnTo>
                  <a:lnTo>
                    <a:pt x="54240" y="77469"/>
                  </a:lnTo>
                  <a:lnTo>
                    <a:pt x="51338" y="76199"/>
                  </a:lnTo>
                  <a:lnTo>
                    <a:pt x="49724" y="76199"/>
                  </a:lnTo>
                  <a:lnTo>
                    <a:pt x="47006" y="74929"/>
                  </a:lnTo>
                  <a:lnTo>
                    <a:pt x="45875" y="74929"/>
                  </a:lnTo>
                  <a:lnTo>
                    <a:pt x="41843" y="73659"/>
                  </a:lnTo>
                  <a:lnTo>
                    <a:pt x="39438" y="72389"/>
                  </a:lnTo>
                  <a:lnTo>
                    <a:pt x="38464" y="72389"/>
                  </a:lnTo>
                  <a:lnTo>
                    <a:pt x="36206" y="71119"/>
                  </a:lnTo>
                  <a:lnTo>
                    <a:pt x="34928" y="71119"/>
                  </a:lnTo>
                  <a:lnTo>
                    <a:pt x="32849" y="69849"/>
                  </a:lnTo>
                  <a:lnTo>
                    <a:pt x="32026" y="69849"/>
                  </a:lnTo>
                  <a:lnTo>
                    <a:pt x="29007" y="68579"/>
                  </a:lnTo>
                  <a:lnTo>
                    <a:pt x="27274" y="67309"/>
                  </a:lnTo>
                  <a:lnTo>
                    <a:pt x="26623" y="67309"/>
                  </a:lnTo>
                  <a:lnTo>
                    <a:pt x="25039" y="66039"/>
                  </a:lnTo>
                  <a:lnTo>
                    <a:pt x="24129" y="64769"/>
                  </a:lnTo>
                  <a:lnTo>
                    <a:pt x="22749" y="64769"/>
                  </a:lnTo>
                  <a:lnTo>
                    <a:pt x="22255" y="63499"/>
                  </a:lnTo>
                  <a:lnTo>
                    <a:pt x="21039" y="63499"/>
                  </a:lnTo>
                  <a:lnTo>
                    <a:pt x="20318" y="62229"/>
                  </a:lnTo>
                  <a:lnTo>
                    <a:pt x="19299" y="60959"/>
                  </a:lnTo>
                  <a:lnTo>
                    <a:pt x="18977" y="60959"/>
                  </a:lnTo>
                  <a:lnTo>
                    <a:pt x="18130" y="59689"/>
                  </a:lnTo>
                  <a:lnTo>
                    <a:pt x="17620" y="59689"/>
                  </a:lnTo>
                  <a:lnTo>
                    <a:pt x="16977" y="58419"/>
                  </a:lnTo>
                  <a:lnTo>
                    <a:pt x="16828" y="58419"/>
                  </a:lnTo>
                  <a:lnTo>
                    <a:pt x="16358" y="57149"/>
                  </a:lnTo>
                  <a:lnTo>
                    <a:pt x="16044" y="57149"/>
                  </a:lnTo>
                  <a:lnTo>
                    <a:pt x="15911" y="55879"/>
                  </a:lnTo>
                  <a:lnTo>
                    <a:pt x="55454" y="29209"/>
                  </a:lnTo>
                  <a:lnTo>
                    <a:pt x="99411" y="19049"/>
                  </a:lnTo>
                  <a:lnTo>
                    <a:pt x="155394" y="15240"/>
                  </a:lnTo>
                  <a:lnTo>
                    <a:pt x="260668" y="15240"/>
                  </a:lnTo>
                  <a:lnTo>
                    <a:pt x="210691" y="3810"/>
                  </a:lnTo>
                  <a:lnTo>
                    <a:pt x="155394" y="0"/>
                  </a:lnTo>
                  <a:close/>
                </a:path>
                <a:path w="330834" h="345439">
                  <a:moveTo>
                    <a:pt x="200199" y="154940"/>
                  </a:moveTo>
                  <a:lnTo>
                    <a:pt x="164903" y="154940"/>
                  </a:lnTo>
                  <a:lnTo>
                    <a:pt x="191725" y="167640"/>
                  </a:lnTo>
                  <a:lnTo>
                    <a:pt x="220289" y="180340"/>
                  </a:lnTo>
                  <a:lnTo>
                    <a:pt x="248832" y="191770"/>
                  </a:lnTo>
                  <a:lnTo>
                    <a:pt x="275592" y="200660"/>
                  </a:lnTo>
                  <a:lnTo>
                    <a:pt x="261712" y="304800"/>
                  </a:lnTo>
                  <a:lnTo>
                    <a:pt x="224940" y="322580"/>
                  </a:lnTo>
                  <a:lnTo>
                    <a:pt x="209061" y="326390"/>
                  </a:lnTo>
                  <a:lnTo>
                    <a:pt x="191893" y="328930"/>
                  </a:lnTo>
                  <a:lnTo>
                    <a:pt x="173861" y="330200"/>
                  </a:lnTo>
                  <a:lnTo>
                    <a:pt x="254086" y="330200"/>
                  </a:lnTo>
                  <a:lnTo>
                    <a:pt x="290897" y="204470"/>
                  </a:lnTo>
                  <a:lnTo>
                    <a:pt x="324884" y="204470"/>
                  </a:lnTo>
                  <a:lnTo>
                    <a:pt x="329715" y="198120"/>
                  </a:lnTo>
                  <a:lnTo>
                    <a:pt x="330799" y="194310"/>
                  </a:lnTo>
                  <a:lnTo>
                    <a:pt x="330540" y="193040"/>
                  </a:lnTo>
                  <a:lnTo>
                    <a:pt x="310378" y="193040"/>
                  </a:lnTo>
                  <a:lnTo>
                    <a:pt x="302941" y="191770"/>
                  </a:lnTo>
                  <a:lnTo>
                    <a:pt x="292929" y="189230"/>
                  </a:lnTo>
                  <a:lnTo>
                    <a:pt x="293451" y="185420"/>
                  </a:lnTo>
                  <a:lnTo>
                    <a:pt x="277709" y="185420"/>
                  </a:lnTo>
                  <a:lnTo>
                    <a:pt x="228210" y="166370"/>
                  </a:lnTo>
                  <a:lnTo>
                    <a:pt x="200199" y="154940"/>
                  </a:lnTo>
                  <a:close/>
                </a:path>
                <a:path w="330834" h="345439">
                  <a:moveTo>
                    <a:pt x="141534" y="233679"/>
                  </a:moveTo>
                  <a:lnTo>
                    <a:pt x="78772" y="233679"/>
                  </a:lnTo>
                  <a:lnTo>
                    <a:pt x="75270" y="237489"/>
                  </a:lnTo>
                  <a:lnTo>
                    <a:pt x="75270" y="300989"/>
                  </a:lnTo>
                  <a:lnTo>
                    <a:pt x="78772" y="304799"/>
                  </a:lnTo>
                  <a:lnTo>
                    <a:pt x="141534" y="304799"/>
                  </a:lnTo>
                  <a:lnTo>
                    <a:pt x="145043" y="300989"/>
                  </a:lnTo>
                  <a:lnTo>
                    <a:pt x="145043" y="289559"/>
                  </a:lnTo>
                  <a:lnTo>
                    <a:pt x="90960" y="289559"/>
                  </a:lnTo>
                  <a:lnTo>
                    <a:pt x="90960" y="250189"/>
                  </a:lnTo>
                  <a:lnTo>
                    <a:pt x="145043" y="250189"/>
                  </a:lnTo>
                  <a:lnTo>
                    <a:pt x="145043" y="237489"/>
                  </a:lnTo>
                  <a:lnTo>
                    <a:pt x="141534" y="233679"/>
                  </a:lnTo>
                  <a:close/>
                </a:path>
                <a:path w="330834" h="345439">
                  <a:moveTo>
                    <a:pt x="145043" y="250189"/>
                  </a:moveTo>
                  <a:lnTo>
                    <a:pt x="129359" y="250189"/>
                  </a:lnTo>
                  <a:lnTo>
                    <a:pt x="129359" y="289559"/>
                  </a:lnTo>
                  <a:lnTo>
                    <a:pt x="145043" y="289559"/>
                  </a:lnTo>
                  <a:lnTo>
                    <a:pt x="145043" y="250189"/>
                  </a:lnTo>
                  <a:close/>
                </a:path>
                <a:path w="330834" h="345439">
                  <a:moveTo>
                    <a:pt x="208955" y="199390"/>
                  </a:moveTo>
                  <a:lnTo>
                    <a:pt x="193935" y="201930"/>
                  </a:lnTo>
                  <a:lnTo>
                    <a:pt x="181655" y="210820"/>
                  </a:lnTo>
                  <a:lnTo>
                    <a:pt x="173368" y="223520"/>
                  </a:lnTo>
                  <a:lnTo>
                    <a:pt x="170327" y="238760"/>
                  </a:lnTo>
                  <a:lnTo>
                    <a:pt x="173368" y="254000"/>
                  </a:lnTo>
                  <a:lnTo>
                    <a:pt x="181655" y="266700"/>
                  </a:lnTo>
                  <a:lnTo>
                    <a:pt x="193935" y="274320"/>
                  </a:lnTo>
                  <a:lnTo>
                    <a:pt x="208955" y="278130"/>
                  </a:lnTo>
                  <a:lnTo>
                    <a:pt x="223976" y="274320"/>
                  </a:lnTo>
                  <a:lnTo>
                    <a:pt x="236256" y="266700"/>
                  </a:lnTo>
                  <a:lnTo>
                    <a:pt x="239571" y="261620"/>
                  </a:lnTo>
                  <a:lnTo>
                    <a:pt x="208955" y="261620"/>
                  </a:lnTo>
                  <a:lnTo>
                    <a:pt x="200036" y="260350"/>
                  </a:lnTo>
                  <a:lnTo>
                    <a:pt x="192741" y="255270"/>
                  </a:lnTo>
                  <a:lnTo>
                    <a:pt x="187818" y="247650"/>
                  </a:lnTo>
                  <a:lnTo>
                    <a:pt x="186011" y="238760"/>
                  </a:lnTo>
                  <a:lnTo>
                    <a:pt x="187818" y="229870"/>
                  </a:lnTo>
                  <a:lnTo>
                    <a:pt x="192741" y="222250"/>
                  </a:lnTo>
                  <a:lnTo>
                    <a:pt x="200035" y="217170"/>
                  </a:lnTo>
                  <a:lnTo>
                    <a:pt x="208955" y="214630"/>
                  </a:lnTo>
                  <a:lnTo>
                    <a:pt x="238742" y="214630"/>
                  </a:lnTo>
                  <a:lnTo>
                    <a:pt x="236256" y="210820"/>
                  </a:lnTo>
                  <a:lnTo>
                    <a:pt x="223976" y="201930"/>
                  </a:lnTo>
                  <a:lnTo>
                    <a:pt x="208955" y="199390"/>
                  </a:lnTo>
                  <a:close/>
                </a:path>
                <a:path w="330834" h="345439">
                  <a:moveTo>
                    <a:pt x="238742" y="214630"/>
                  </a:moveTo>
                  <a:lnTo>
                    <a:pt x="208955" y="214630"/>
                  </a:lnTo>
                  <a:lnTo>
                    <a:pt x="217878" y="217170"/>
                  </a:lnTo>
                  <a:lnTo>
                    <a:pt x="225172" y="222250"/>
                  </a:lnTo>
                  <a:lnTo>
                    <a:pt x="230094" y="229870"/>
                  </a:lnTo>
                  <a:lnTo>
                    <a:pt x="231899" y="238760"/>
                  </a:lnTo>
                  <a:lnTo>
                    <a:pt x="230094" y="247650"/>
                  </a:lnTo>
                  <a:lnTo>
                    <a:pt x="225172" y="255270"/>
                  </a:lnTo>
                  <a:lnTo>
                    <a:pt x="217878" y="260350"/>
                  </a:lnTo>
                  <a:lnTo>
                    <a:pt x="208955" y="261620"/>
                  </a:lnTo>
                  <a:lnTo>
                    <a:pt x="239571" y="261620"/>
                  </a:lnTo>
                  <a:lnTo>
                    <a:pt x="244543" y="254000"/>
                  </a:lnTo>
                  <a:lnTo>
                    <a:pt x="247583" y="238760"/>
                  </a:lnTo>
                  <a:lnTo>
                    <a:pt x="244543" y="223520"/>
                  </a:lnTo>
                  <a:lnTo>
                    <a:pt x="238742" y="214630"/>
                  </a:lnTo>
                  <a:close/>
                </a:path>
                <a:path w="330834" h="345439">
                  <a:moveTo>
                    <a:pt x="99952" y="134619"/>
                  </a:moveTo>
                  <a:lnTo>
                    <a:pt x="92169" y="134619"/>
                  </a:lnTo>
                  <a:lnTo>
                    <a:pt x="53671" y="199389"/>
                  </a:lnTo>
                  <a:lnTo>
                    <a:pt x="53632" y="201929"/>
                  </a:lnTo>
                  <a:lnTo>
                    <a:pt x="56423" y="207009"/>
                  </a:lnTo>
                  <a:lnTo>
                    <a:pt x="59024" y="208279"/>
                  </a:lnTo>
                  <a:lnTo>
                    <a:pt x="133104" y="208279"/>
                  </a:lnTo>
                  <a:lnTo>
                    <a:pt x="135705" y="207009"/>
                  </a:lnTo>
                  <a:lnTo>
                    <a:pt x="138495" y="201929"/>
                  </a:lnTo>
                  <a:lnTo>
                    <a:pt x="138456" y="199389"/>
                  </a:lnTo>
                  <a:lnTo>
                    <a:pt x="134681" y="193039"/>
                  </a:lnTo>
                  <a:lnTo>
                    <a:pt x="75707" y="193039"/>
                  </a:lnTo>
                  <a:lnTo>
                    <a:pt x="96064" y="158749"/>
                  </a:lnTo>
                  <a:lnTo>
                    <a:pt x="114297" y="158749"/>
                  </a:lnTo>
                  <a:lnTo>
                    <a:pt x="99952" y="134619"/>
                  </a:lnTo>
                  <a:close/>
                </a:path>
                <a:path w="330834" h="345439">
                  <a:moveTo>
                    <a:pt x="324884" y="204470"/>
                  </a:moveTo>
                  <a:lnTo>
                    <a:pt x="290897" y="204470"/>
                  </a:lnTo>
                  <a:lnTo>
                    <a:pt x="298314" y="205740"/>
                  </a:lnTo>
                  <a:lnTo>
                    <a:pt x="305065" y="207010"/>
                  </a:lnTo>
                  <a:lnTo>
                    <a:pt x="318252" y="207010"/>
                  </a:lnTo>
                  <a:lnTo>
                    <a:pt x="323918" y="205740"/>
                  </a:lnTo>
                  <a:lnTo>
                    <a:pt x="324884" y="204470"/>
                  </a:lnTo>
                  <a:close/>
                </a:path>
                <a:path w="330834" h="345439">
                  <a:moveTo>
                    <a:pt x="114297" y="158749"/>
                  </a:moveTo>
                  <a:lnTo>
                    <a:pt x="96064" y="158749"/>
                  </a:lnTo>
                  <a:lnTo>
                    <a:pt x="116420" y="193039"/>
                  </a:lnTo>
                  <a:lnTo>
                    <a:pt x="134681" y="193039"/>
                  </a:lnTo>
                  <a:lnTo>
                    <a:pt x="114297" y="158749"/>
                  </a:lnTo>
                  <a:close/>
                </a:path>
                <a:path w="330834" h="345439">
                  <a:moveTo>
                    <a:pt x="320759" y="176530"/>
                  </a:moveTo>
                  <a:lnTo>
                    <a:pt x="294668" y="176530"/>
                  </a:lnTo>
                  <a:lnTo>
                    <a:pt x="308470" y="185420"/>
                  </a:lnTo>
                  <a:lnTo>
                    <a:pt x="312789" y="190500"/>
                  </a:lnTo>
                  <a:lnTo>
                    <a:pt x="314063" y="191770"/>
                  </a:lnTo>
                  <a:lnTo>
                    <a:pt x="310378" y="193040"/>
                  </a:lnTo>
                  <a:lnTo>
                    <a:pt x="330540" y="193040"/>
                  </a:lnTo>
                  <a:lnTo>
                    <a:pt x="330022" y="190500"/>
                  </a:lnTo>
                  <a:lnTo>
                    <a:pt x="327114" y="182880"/>
                  </a:lnTo>
                  <a:lnTo>
                    <a:pt x="320759" y="176530"/>
                  </a:lnTo>
                  <a:close/>
                </a:path>
                <a:path w="330834" h="345439">
                  <a:moveTo>
                    <a:pt x="260668" y="15240"/>
                  </a:moveTo>
                  <a:lnTo>
                    <a:pt x="155394" y="15240"/>
                  </a:lnTo>
                  <a:lnTo>
                    <a:pt x="211390" y="19050"/>
                  </a:lnTo>
                  <a:lnTo>
                    <a:pt x="255353" y="29210"/>
                  </a:lnTo>
                  <a:lnTo>
                    <a:pt x="284265" y="43180"/>
                  </a:lnTo>
                  <a:lnTo>
                    <a:pt x="295105" y="54610"/>
                  </a:lnTo>
                  <a:lnTo>
                    <a:pt x="294903" y="55880"/>
                  </a:lnTo>
                  <a:lnTo>
                    <a:pt x="294752" y="57150"/>
                  </a:lnTo>
                  <a:lnTo>
                    <a:pt x="294452" y="57150"/>
                  </a:lnTo>
                  <a:lnTo>
                    <a:pt x="293981" y="58420"/>
                  </a:lnTo>
                  <a:lnTo>
                    <a:pt x="293831" y="58420"/>
                  </a:lnTo>
                  <a:lnTo>
                    <a:pt x="293197" y="59690"/>
                  </a:lnTo>
                  <a:lnTo>
                    <a:pt x="292687" y="59690"/>
                  </a:lnTo>
                  <a:lnTo>
                    <a:pt x="291825" y="60960"/>
                  </a:lnTo>
                  <a:lnTo>
                    <a:pt x="291511" y="60960"/>
                  </a:lnTo>
                  <a:lnTo>
                    <a:pt x="290492" y="62230"/>
                  </a:lnTo>
                  <a:lnTo>
                    <a:pt x="288551" y="63500"/>
                  </a:lnTo>
                  <a:lnTo>
                    <a:pt x="288067" y="64770"/>
                  </a:lnTo>
                  <a:lnTo>
                    <a:pt x="286688" y="64770"/>
                  </a:lnTo>
                  <a:lnTo>
                    <a:pt x="284205" y="67310"/>
                  </a:lnTo>
                  <a:lnTo>
                    <a:pt x="283538" y="67310"/>
                  </a:lnTo>
                  <a:lnTo>
                    <a:pt x="281813" y="68580"/>
                  </a:lnTo>
                  <a:lnTo>
                    <a:pt x="279729" y="68580"/>
                  </a:lnTo>
                  <a:lnTo>
                    <a:pt x="277984" y="69850"/>
                  </a:lnTo>
                  <a:lnTo>
                    <a:pt x="275906" y="71120"/>
                  </a:lnTo>
                  <a:lnTo>
                    <a:pt x="274670" y="71120"/>
                  </a:lnTo>
                  <a:lnTo>
                    <a:pt x="272422" y="72390"/>
                  </a:lnTo>
                  <a:lnTo>
                    <a:pt x="271403" y="72390"/>
                  </a:lnTo>
                  <a:lnTo>
                    <a:pt x="268985" y="73660"/>
                  </a:lnTo>
                  <a:lnTo>
                    <a:pt x="265005" y="74930"/>
                  </a:lnTo>
                  <a:lnTo>
                    <a:pt x="263836" y="74930"/>
                  </a:lnTo>
                  <a:lnTo>
                    <a:pt x="261124" y="76200"/>
                  </a:lnTo>
                  <a:lnTo>
                    <a:pt x="256680" y="77470"/>
                  </a:lnTo>
                  <a:lnTo>
                    <a:pt x="255347" y="77470"/>
                  </a:lnTo>
                  <a:lnTo>
                    <a:pt x="252327" y="78740"/>
                  </a:lnTo>
                  <a:lnTo>
                    <a:pt x="249027" y="80010"/>
                  </a:lnTo>
                  <a:lnTo>
                    <a:pt x="291681" y="80010"/>
                  </a:lnTo>
                  <a:lnTo>
                    <a:pt x="277709" y="185420"/>
                  </a:lnTo>
                  <a:lnTo>
                    <a:pt x="293451" y="185420"/>
                  </a:lnTo>
                  <a:lnTo>
                    <a:pt x="294668" y="176530"/>
                  </a:lnTo>
                  <a:lnTo>
                    <a:pt x="320759" y="176530"/>
                  </a:lnTo>
                  <a:lnTo>
                    <a:pt x="310765" y="167640"/>
                  </a:lnTo>
                  <a:lnTo>
                    <a:pt x="296935" y="160020"/>
                  </a:lnTo>
                  <a:lnTo>
                    <a:pt x="310345" y="59690"/>
                  </a:lnTo>
                  <a:lnTo>
                    <a:pt x="310783" y="55880"/>
                  </a:lnTo>
                  <a:lnTo>
                    <a:pt x="310809" y="54610"/>
                  </a:lnTo>
                  <a:lnTo>
                    <a:pt x="296863" y="33020"/>
                  </a:lnTo>
                  <a:lnTo>
                    <a:pt x="260668" y="15240"/>
                  </a:lnTo>
                  <a:close/>
                </a:path>
                <a:path w="330834" h="345439">
                  <a:moveTo>
                    <a:pt x="164164" y="125730"/>
                  </a:moveTo>
                  <a:lnTo>
                    <a:pt x="146370" y="125729"/>
                  </a:lnTo>
                  <a:lnTo>
                    <a:pt x="139011" y="133349"/>
                  </a:lnTo>
                  <a:lnTo>
                    <a:pt x="139011" y="151129"/>
                  </a:lnTo>
                  <a:lnTo>
                    <a:pt x="146370" y="158749"/>
                  </a:lnTo>
                  <a:lnTo>
                    <a:pt x="158950" y="158750"/>
                  </a:lnTo>
                  <a:lnTo>
                    <a:pt x="162217" y="157480"/>
                  </a:lnTo>
                  <a:lnTo>
                    <a:pt x="164903" y="154940"/>
                  </a:lnTo>
                  <a:lnTo>
                    <a:pt x="200199" y="154940"/>
                  </a:lnTo>
                  <a:lnTo>
                    <a:pt x="174302" y="142240"/>
                  </a:lnTo>
                  <a:lnTo>
                    <a:pt x="154695" y="142239"/>
                  </a:lnTo>
                  <a:lnTo>
                    <a:pt x="155009" y="140970"/>
                  </a:lnTo>
                  <a:lnTo>
                    <a:pt x="171712" y="140970"/>
                  </a:lnTo>
                  <a:lnTo>
                    <a:pt x="171268" y="132080"/>
                  </a:lnTo>
                  <a:lnTo>
                    <a:pt x="164164" y="125730"/>
                  </a:lnTo>
                  <a:close/>
                </a:path>
                <a:path w="330834" h="345439">
                  <a:moveTo>
                    <a:pt x="171712" y="140970"/>
                  </a:moveTo>
                  <a:lnTo>
                    <a:pt x="155695" y="140970"/>
                  </a:lnTo>
                  <a:lnTo>
                    <a:pt x="155153" y="142240"/>
                  </a:lnTo>
                  <a:lnTo>
                    <a:pt x="174302" y="142240"/>
                  </a:lnTo>
                  <a:lnTo>
                    <a:pt x="171712" y="140970"/>
                  </a:lnTo>
                  <a:close/>
                </a:path>
                <a:path w="330834" h="345439">
                  <a:moveTo>
                    <a:pt x="187272" y="104140"/>
                  </a:moveTo>
                  <a:lnTo>
                    <a:pt x="123517" y="104139"/>
                  </a:lnTo>
                  <a:lnTo>
                    <a:pt x="133855" y="105409"/>
                  </a:lnTo>
                  <a:lnTo>
                    <a:pt x="183292" y="105410"/>
                  </a:lnTo>
                  <a:lnTo>
                    <a:pt x="187272" y="104140"/>
                  </a:lnTo>
                  <a:close/>
                </a:path>
                <a:path w="330834" h="345439">
                  <a:moveTo>
                    <a:pt x="203472" y="102870"/>
                  </a:moveTo>
                  <a:lnTo>
                    <a:pt x="107317" y="102869"/>
                  </a:lnTo>
                  <a:lnTo>
                    <a:pt x="110833" y="104139"/>
                  </a:lnTo>
                  <a:lnTo>
                    <a:pt x="199937" y="104140"/>
                  </a:lnTo>
                  <a:lnTo>
                    <a:pt x="203472" y="102870"/>
                  </a:lnTo>
                  <a:close/>
                </a:path>
                <a:path w="330834" h="345439">
                  <a:moveTo>
                    <a:pt x="213346" y="101600"/>
                  </a:moveTo>
                  <a:lnTo>
                    <a:pt x="97449" y="101599"/>
                  </a:lnTo>
                  <a:lnTo>
                    <a:pt x="103827" y="102869"/>
                  </a:lnTo>
                  <a:lnTo>
                    <a:pt x="208132" y="102870"/>
                  </a:lnTo>
                  <a:lnTo>
                    <a:pt x="213346" y="101600"/>
                  </a:lnTo>
                  <a:close/>
                </a:path>
                <a:path w="330834" h="345439">
                  <a:moveTo>
                    <a:pt x="225874" y="100330"/>
                  </a:moveTo>
                  <a:lnTo>
                    <a:pt x="84928" y="100329"/>
                  </a:lnTo>
                  <a:lnTo>
                    <a:pt x="89666" y="101599"/>
                  </a:lnTo>
                  <a:lnTo>
                    <a:pt x="221136" y="101600"/>
                  </a:lnTo>
                  <a:lnTo>
                    <a:pt x="225874" y="100330"/>
                  </a:lnTo>
                  <a:close/>
                </a:path>
                <a:path w="330834" h="345439">
                  <a:moveTo>
                    <a:pt x="233755" y="99060"/>
                  </a:moveTo>
                  <a:lnTo>
                    <a:pt x="77034" y="99059"/>
                  </a:lnTo>
                  <a:lnTo>
                    <a:pt x="81242" y="100329"/>
                  </a:lnTo>
                  <a:lnTo>
                    <a:pt x="229573" y="100330"/>
                  </a:lnTo>
                  <a:lnTo>
                    <a:pt x="233755" y="99060"/>
                  </a:lnTo>
                  <a:close/>
                </a:path>
                <a:path w="330834" h="345439">
                  <a:moveTo>
                    <a:pt x="237918" y="97790"/>
                  </a:moveTo>
                  <a:lnTo>
                    <a:pt x="72845" y="97789"/>
                  </a:lnTo>
                  <a:lnTo>
                    <a:pt x="76459" y="99059"/>
                  </a:lnTo>
                  <a:lnTo>
                    <a:pt x="234291" y="99060"/>
                  </a:lnTo>
                  <a:lnTo>
                    <a:pt x="237918" y="97790"/>
                  </a:lnTo>
                  <a:close/>
                </a:path>
                <a:path w="330834" h="345439">
                  <a:moveTo>
                    <a:pt x="249609" y="95250"/>
                  </a:moveTo>
                  <a:lnTo>
                    <a:pt x="61199" y="95249"/>
                  </a:lnTo>
                  <a:lnTo>
                    <a:pt x="66963" y="96519"/>
                  </a:lnTo>
                  <a:lnTo>
                    <a:pt x="69878" y="97789"/>
                  </a:lnTo>
                  <a:lnTo>
                    <a:pt x="240917" y="97790"/>
                  </a:lnTo>
                  <a:lnTo>
                    <a:pt x="249609" y="95250"/>
                  </a:lnTo>
                  <a:close/>
                </a:path>
                <a:path w="330834" h="345439">
                  <a:moveTo>
                    <a:pt x="260359" y="92710"/>
                  </a:moveTo>
                  <a:lnTo>
                    <a:pt x="50436" y="92709"/>
                  </a:lnTo>
                  <a:lnTo>
                    <a:pt x="54449" y="93979"/>
                  </a:lnTo>
                  <a:lnTo>
                    <a:pt x="58625" y="95249"/>
                  </a:lnTo>
                  <a:lnTo>
                    <a:pt x="252210" y="95250"/>
                  </a:lnTo>
                  <a:lnTo>
                    <a:pt x="255543" y="93980"/>
                  </a:lnTo>
                  <a:lnTo>
                    <a:pt x="256360" y="93980"/>
                  </a:lnTo>
                  <a:lnTo>
                    <a:pt x="260359" y="92710"/>
                  </a:lnTo>
                  <a:close/>
                </a:path>
                <a:path w="330834" h="345439">
                  <a:moveTo>
                    <a:pt x="84758" y="83819"/>
                  </a:moveTo>
                  <a:lnTo>
                    <a:pt x="26443" y="83819"/>
                  </a:lnTo>
                  <a:lnTo>
                    <a:pt x="28952" y="85089"/>
                  </a:lnTo>
                  <a:lnTo>
                    <a:pt x="30975" y="86359"/>
                  </a:lnTo>
                  <a:lnTo>
                    <a:pt x="35641" y="87629"/>
                  </a:lnTo>
                  <a:lnTo>
                    <a:pt x="37844" y="88899"/>
                  </a:lnTo>
                  <a:lnTo>
                    <a:pt x="40118" y="90169"/>
                  </a:lnTo>
                  <a:lnTo>
                    <a:pt x="44346" y="91439"/>
                  </a:lnTo>
                  <a:lnTo>
                    <a:pt x="47339" y="92709"/>
                  </a:lnTo>
                  <a:lnTo>
                    <a:pt x="263483" y="92710"/>
                  </a:lnTo>
                  <a:lnTo>
                    <a:pt x="270658" y="90170"/>
                  </a:lnTo>
                  <a:lnTo>
                    <a:pt x="138920" y="90169"/>
                  </a:lnTo>
                  <a:lnTo>
                    <a:pt x="137345" y="88899"/>
                  </a:lnTo>
                  <a:lnTo>
                    <a:pt x="118289" y="88899"/>
                  </a:lnTo>
                  <a:lnTo>
                    <a:pt x="115538" y="87629"/>
                  </a:lnTo>
                  <a:lnTo>
                    <a:pt x="104951" y="87629"/>
                  </a:lnTo>
                  <a:lnTo>
                    <a:pt x="102468" y="86359"/>
                  </a:lnTo>
                  <a:lnTo>
                    <a:pt x="96639" y="86359"/>
                  </a:lnTo>
                  <a:lnTo>
                    <a:pt x="92600" y="85089"/>
                  </a:lnTo>
                  <a:lnTo>
                    <a:pt x="86366" y="85089"/>
                  </a:lnTo>
                  <a:lnTo>
                    <a:pt x="84758" y="83819"/>
                  </a:lnTo>
                  <a:close/>
                </a:path>
                <a:path w="330834" h="345439">
                  <a:moveTo>
                    <a:pt x="284388" y="83820"/>
                  </a:moveTo>
                  <a:lnTo>
                    <a:pt x="226253" y="83820"/>
                  </a:lnTo>
                  <a:lnTo>
                    <a:pt x="224528" y="85090"/>
                  </a:lnTo>
                  <a:lnTo>
                    <a:pt x="218404" y="85090"/>
                  </a:lnTo>
                  <a:lnTo>
                    <a:pt x="214385" y="86360"/>
                  </a:lnTo>
                  <a:lnTo>
                    <a:pt x="208426" y="86360"/>
                  </a:lnTo>
                  <a:lnTo>
                    <a:pt x="206053" y="87630"/>
                  </a:lnTo>
                  <a:lnTo>
                    <a:pt x="195343" y="87630"/>
                  </a:lnTo>
                  <a:lnTo>
                    <a:pt x="192676" y="88900"/>
                  </a:lnTo>
                  <a:lnTo>
                    <a:pt x="173549" y="88900"/>
                  </a:lnTo>
                  <a:lnTo>
                    <a:pt x="171928" y="90170"/>
                  </a:lnTo>
                  <a:lnTo>
                    <a:pt x="270658" y="90170"/>
                  </a:lnTo>
                  <a:lnTo>
                    <a:pt x="272971" y="88900"/>
                  </a:lnTo>
                  <a:lnTo>
                    <a:pt x="277696" y="87630"/>
                  </a:lnTo>
                  <a:lnTo>
                    <a:pt x="279833" y="86360"/>
                  </a:lnTo>
                  <a:lnTo>
                    <a:pt x="281885" y="85090"/>
                  </a:lnTo>
                  <a:lnTo>
                    <a:pt x="284388" y="83820"/>
                  </a:lnTo>
                  <a:close/>
                </a:path>
                <a:path w="330834" h="345439">
                  <a:moveTo>
                    <a:pt x="64918" y="80009"/>
                  </a:moveTo>
                  <a:lnTo>
                    <a:pt x="19134" y="80009"/>
                  </a:lnTo>
                  <a:lnTo>
                    <a:pt x="21055" y="81279"/>
                  </a:lnTo>
                  <a:lnTo>
                    <a:pt x="23133" y="82549"/>
                  </a:lnTo>
                  <a:lnTo>
                    <a:pt x="25839" y="83819"/>
                  </a:lnTo>
                  <a:lnTo>
                    <a:pt x="78863" y="83819"/>
                  </a:lnTo>
                  <a:lnTo>
                    <a:pt x="75178" y="82549"/>
                  </a:lnTo>
                  <a:lnTo>
                    <a:pt x="73629" y="82549"/>
                  </a:lnTo>
                  <a:lnTo>
                    <a:pt x="70152" y="81279"/>
                  </a:lnTo>
                  <a:lnTo>
                    <a:pt x="68238" y="81279"/>
                  </a:lnTo>
                  <a:lnTo>
                    <a:pt x="64918" y="80009"/>
                  </a:lnTo>
                  <a:close/>
                </a:path>
                <a:path w="330834" h="345439">
                  <a:moveTo>
                    <a:pt x="291681" y="80010"/>
                  </a:moveTo>
                  <a:lnTo>
                    <a:pt x="245962" y="80010"/>
                  </a:lnTo>
                  <a:lnTo>
                    <a:pt x="242636" y="81280"/>
                  </a:lnTo>
                  <a:lnTo>
                    <a:pt x="237343" y="82550"/>
                  </a:lnTo>
                  <a:lnTo>
                    <a:pt x="235696" y="82550"/>
                  </a:lnTo>
                  <a:lnTo>
                    <a:pt x="232030" y="83820"/>
                  </a:lnTo>
                  <a:lnTo>
                    <a:pt x="284970" y="83820"/>
                  </a:lnTo>
                  <a:lnTo>
                    <a:pt x="287675" y="82550"/>
                  </a:lnTo>
                  <a:lnTo>
                    <a:pt x="289753" y="81280"/>
                  </a:lnTo>
                  <a:lnTo>
                    <a:pt x="291681" y="8001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8061706" y="5909868"/>
            <a:ext cx="1223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884157" y="2101976"/>
            <a:ext cx="1588770" cy="3983354"/>
            <a:chOff x="8884157" y="2101976"/>
            <a:chExt cx="1588770" cy="3983354"/>
          </a:xfrm>
        </p:grpSpPr>
        <p:sp>
          <p:nvSpPr>
            <p:cNvPr id="84" name="object 84"/>
            <p:cNvSpPr/>
            <p:nvPr/>
          </p:nvSpPr>
          <p:spPr>
            <a:xfrm>
              <a:off x="8884157" y="2101976"/>
              <a:ext cx="1169035" cy="3688715"/>
            </a:xfrm>
            <a:custGeom>
              <a:avLst/>
              <a:gdLst/>
              <a:ahLst/>
              <a:cxnLst/>
              <a:rect l="l" t="t" r="r" b="b"/>
              <a:pathLst>
                <a:path w="1169034" h="3688715">
                  <a:moveTo>
                    <a:pt x="94742" y="3578047"/>
                  </a:moveTo>
                  <a:lnTo>
                    <a:pt x="90297" y="3580701"/>
                  </a:lnTo>
                  <a:lnTo>
                    <a:pt x="0" y="3633381"/>
                  </a:lnTo>
                  <a:lnTo>
                    <a:pt x="90297" y="3686048"/>
                  </a:lnTo>
                  <a:lnTo>
                    <a:pt x="94742" y="3688702"/>
                  </a:lnTo>
                  <a:lnTo>
                    <a:pt x="100584" y="3687165"/>
                  </a:lnTo>
                  <a:lnTo>
                    <a:pt x="105918" y="3678085"/>
                  </a:lnTo>
                  <a:lnTo>
                    <a:pt x="104394" y="3672243"/>
                  </a:lnTo>
                  <a:lnTo>
                    <a:pt x="54058" y="3642906"/>
                  </a:lnTo>
                  <a:lnTo>
                    <a:pt x="18923" y="3642906"/>
                  </a:lnTo>
                  <a:lnTo>
                    <a:pt x="18923" y="3623856"/>
                  </a:lnTo>
                  <a:lnTo>
                    <a:pt x="54036" y="3623856"/>
                  </a:lnTo>
                  <a:lnTo>
                    <a:pt x="104394" y="3594506"/>
                  </a:lnTo>
                  <a:lnTo>
                    <a:pt x="105918" y="3588664"/>
                  </a:lnTo>
                  <a:lnTo>
                    <a:pt x="100584" y="3579583"/>
                  </a:lnTo>
                  <a:lnTo>
                    <a:pt x="94742" y="3578047"/>
                  </a:lnTo>
                  <a:close/>
                </a:path>
                <a:path w="1169034" h="3688715">
                  <a:moveTo>
                    <a:pt x="54036" y="3623856"/>
                  </a:moveTo>
                  <a:lnTo>
                    <a:pt x="18923" y="3623856"/>
                  </a:lnTo>
                  <a:lnTo>
                    <a:pt x="18923" y="3642906"/>
                  </a:lnTo>
                  <a:lnTo>
                    <a:pt x="54058" y="3642906"/>
                  </a:lnTo>
                  <a:lnTo>
                    <a:pt x="51816" y="3641598"/>
                  </a:lnTo>
                  <a:lnTo>
                    <a:pt x="23622" y="3641598"/>
                  </a:lnTo>
                  <a:lnTo>
                    <a:pt x="23622" y="3625151"/>
                  </a:lnTo>
                  <a:lnTo>
                    <a:pt x="51816" y="3625151"/>
                  </a:lnTo>
                  <a:lnTo>
                    <a:pt x="54036" y="3623856"/>
                  </a:lnTo>
                  <a:close/>
                </a:path>
                <a:path w="1169034" h="3688715">
                  <a:moveTo>
                    <a:pt x="574801" y="3623856"/>
                  </a:moveTo>
                  <a:lnTo>
                    <a:pt x="54036" y="3623856"/>
                  </a:lnTo>
                  <a:lnTo>
                    <a:pt x="37719" y="3633374"/>
                  </a:lnTo>
                  <a:lnTo>
                    <a:pt x="54058" y="3642906"/>
                  </a:lnTo>
                  <a:lnTo>
                    <a:pt x="593851" y="3642906"/>
                  </a:lnTo>
                  <a:lnTo>
                    <a:pt x="593851" y="3633381"/>
                  </a:lnTo>
                  <a:lnTo>
                    <a:pt x="574801" y="3633381"/>
                  </a:lnTo>
                  <a:lnTo>
                    <a:pt x="574801" y="3623856"/>
                  </a:lnTo>
                  <a:close/>
                </a:path>
                <a:path w="1169034" h="3688715">
                  <a:moveTo>
                    <a:pt x="23622" y="3625151"/>
                  </a:moveTo>
                  <a:lnTo>
                    <a:pt x="23622" y="3641598"/>
                  </a:lnTo>
                  <a:lnTo>
                    <a:pt x="37719" y="3633374"/>
                  </a:lnTo>
                  <a:lnTo>
                    <a:pt x="23622" y="3625151"/>
                  </a:lnTo>
                  <a:close/>
                </a:path>
                <a:path w="1169034" h="3688715">
                  <a:moveTo>
                    <a:pt x="37719" y="3633374"/>
                  </a:moveTo>
                  <a:lnTo>
                    <a:pt x="23622" y="3641598"/>
                  </a:lnTo>
                  <a:lnTo>
                    <a:pt x="51816" y="3641598"/>
                  </a:lnTo>
                  <a:lnTo>
                    <a:pt x="37719" y="3633374"/>
                  </a:lnTo>
                  <a:close/>
                </a:path>
                <a:path w="1169034" h="3688715">
                  <a:moveTo>
                    <a:pt x="1168653" y="0"/>
                  </a:moveTo>
                  <a:lnTo>
                    <a:pt x="574801" y="0"/>
                  </a:lnTo>
                  <a:lnTo>
                    <a:pt x="574801" y="3633381"/>
                  </a:lnTo>
                  <a:lnTo>
                    <a:pt x="584326" y="3623856"/>
                  </a:lnTo>
                  <a:lnTo>
                    <a:pt x="593851" y="3623856"/>
                  </a:lnTo>
                  <a:lnTo>
                    <a:pt x="593851" y="19050"/>
                  </a:lnTo>
                  <a:lnTo>
                    <a:pt x="584326" y="19050"/>
                  </a:lnTo>
                  <a:lnTo>
                    <a:pt x="593851" y="9525"/>
                  </a:lnTo>
                  <a:lnTo>
                    <a:pt x="1168653" y="9525"/>
                  </a:lnTo>
                  <a:lnTo>
                    <a:pt x="1168653" y="0"/>
                  </a:lnTo>
                  <a:close/>
                </a:path>
                <a:path w="1169034" h="3688715">
                  <a:moveTo>
                    <a:pt x="593851" y="3623856"/>
                  </a:moveTo>
                  <a:lnTo>
                    <a:pt x="584326" y="3623856"/>
                  </a:lnTo>
                  <a:lnTo>
                    <a:pt x="574801" y="3633381"/>
                  </a:lnTo>
                  <a:lnTo>
                    <a:pt x="593851" y="3633381"/>
                  </a:lnTo>
                  <a:lnTo>
                    <a:pt x="593851" y="3623856"/>
                  </a:lnTo>
                  <a:close/>
                </a:path>
                <a:path w="1169034" h="3688715">
                  <a:moveTo>
                    <a:pt x="51816" y="3625151"/>
                  </a:moveTo>
                  <a:lnTo>
                    <a:pt x="23622" y="3625151"/>
                  </a:lnTo>
                  <a:lnTo>
                    <a:pt x="37719" y="3633374"/>
                  </a:lnTo>
                  <a:lnTo>
                    <a:pt x="51816" y="3625151"/>
                  </a:lnTo>
                  <a:close/>
                </a:path>
                <a:path w="1169034" h="3688715">
                  <a:moveTo>
                    <a:pt x="593851" y="9525"/>
                  </a:moveTo>
                  <a:lnTo>
                    <a:pt x="584326" y="19050"/>
                  </a:lnTo>
                  <a:lnTo>
                    <a:pt x="593851" y="19050"/>
                  </a:lnTo>
                  <a:lnTo>
                    <a:pt x="593851" y="9525"/>
                  </a:lnTo>
                  <a:close/>
                </a:path>
                <a:path w="1169034" h="3688715">
                  <a:moveTo>
                    <a:pt x="1168653" y="9525"/>
                  </a:moveTo>
                  <a:lnTo>
                    <a:pt x="593851" y="9525"/>
                  </a:lnTo>
                  <a:lnTo>
                    <a:pt x="593851" y="19050"/>
                  </a:lnTo>
                  <a:lnTo>
                    <a:pt x="1168653" y="19050"/>
                  </a:lnTo>
                  <a:lnTo>
                    <a:pt x="1168653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55351" y="5666231"/>
              <a:ext cx="417575" cy="419100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9530333" y="6075679"/>
            <a:ext cx="1468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874632" y="4055364"/>
            <a:ext cx="1597025" cy="1830070"/>
            <a:chOff x="8874632" y="4055364"/>
            <a:chExt cx="1597025" cy="1830070"/>
          </a:xfrm>
        </p:grpSpPr>
        <p:sp>
          <p:nvSpPr>
            <p:cNvPr id="88" name="object 88"/>
            <p:cNvSpPr/>
            <p:nvPr/>
          </p:nvSpPr>
          <p:spPr>
            <a:xfrm>
              <a:off x="8884157" y="5875782"/>
              <a:ext cx="1171575" cy="0"/>
            </a:xfrm>
            <a:custGeom>
              <a:avLst/>
              <a:gdLst/>
              <a:ahLst/>
              <a:cxnLst/>
              <a:rect l="l" t="t" r="r" b="b"/>
              <a:pathLst>
                <a:path w="1171575" h="0">
                  <a:moveTo>
                    <a:pt x="1171194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8FA7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2303" y="4055364"/>
              <a:ext cx="419100" cy="419100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9688448" y="4507229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0059923" y="2810255"/>
            <a:ext cx="300355" cy="294640"/>
          </a:xfrm>
          <a:custGeom>
            <a:avLst/>
            <a:gdLst/>
            <a:ahLst/>
            <a:cxnLst/>
            <a:rect l="l" t="t" r="r" b="b"/>
            <a:pathLst>
              <a:path w="300354" h="294639">
                <a:moveTo>
                  <a:pt x="150114" y="0"/>
                </a:moveTo>
                <a:lnTo>
                  <a:pt x="102656" y="7491"/>
                </a:lnTo>
                <a:lnTo>
                  <a:pt x="61447" y="28358"/>
                </a:lnTo>
                <a:lnTo>
                  <a:pt x="28955" y="60185"/>
                </a:lnTo>
                <a:lnTo>
                  <a:pt x="7650" y="100559"/>
                </a:lnTo>
                <a:lnTo>
                  <a:pt x="0" y="147066"/>
                </a:lnTo>
                <a:lnTo>
                  <a:pt x="7650" y="193572"/>
                </a:lnTo>
                <a:lnTo>
                  <a:pt x="28955" y="233946"/>
                </a:lnTo>
                <a:lnTo>
                  <a:pt x="61447" y="265773"/>
                </a:lnTo>
                <a:lnTo>
                  <a:pt x="102656" y="286640"/>
                </a:lnTo>
                <a:lnTo>
                  <a:pt x="150114" y="294132"/>
                </a:lnTo>
                <a:lnTo>
                  <a:pt x="197571" y="286640"/>
                </a:lnTo>
                <a:lnTo>
                  <a:pt x="238780" y="265773"/>
                </a:lnTo>
                <a:lnTo>
                  <a:pt x="271272" y="233946"/>
                </a:lnTo>
                <a:lnTo>
                  <a:pt x="292577" y="193572"/>
                </a:lnTo>
                <a:lnTo>
                  <a:pt x="300227" y="147066"/>
                </a:lnTo>
                <a:lnTo>
                  <a:pt x="292577" y="100559"/>
                </a:lnTo>
                <a:lnTo>
                  <a:pt x="271272" y="60185"/>
                </a:lnTo>
                <a:lnTo>
                  <a:pt x="238780" y="28358"/>
                </a:lnTo>
                <a:lnTo>
                  <a:pt x="197571" y="7491"/>
                </a:lnTo>
                <a:lnTo>
                  <a:pt x="150114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10150602" y="2838069"/>
            <a:ext cx="111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397997" y="2691129"/>
            <a:ext cx="14382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Extract,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transform,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load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bucket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1247746" y="4056913"/>
            <a:ext cx="420370" cy="421640"/>
          </a:xfrm>
          <a:custGeom>
            <a:avLst/>
            <a:gdLst/>
            <a:ahLst/>
            <a:cxnLst/>
            <a:rect l="l" t="t" r="r" b="b"/>
            <a:pathLst>
              <a:path w="420370" h="421639">
                <a:moveTo>
                  <a:pt x="209841" y="172359"/>
                </a:moveTo>
                <a:lnTo>
                  <a:pt x="237238" y="177851"/>
                </a:lnTo>
                <a:lnTo>
                  <a:pt x="259636" y="192819"/>
                </a:lnTo>
                <a:lnTo>
                  <a:pt x="274750" y="214998"/>
                </a:lnTo>
                <a:lnTo>
                  <a:pt x="280295" y="242125"/>
                </a:lnTo>
                <a:lnTo>
                  <a:pt x="278065" y="259571"/>
                </a:lnTo>
                <a:lnTo>
                  <a:pt x="271748" y="275405"/>
                </a:lnTo>
                <a:lnTo>
                  <a:pt x="261905" y="289074"/>
                </a:lnTo>
                <a:lnTo>
                  <a:pt x="249102" y="300017"/>
                </a:lnTo>
                <a:lnTo>
                  <a:pt x="279443" y="317280"/>
                </a:lnTo>
                <a:lnTo>
                  <a:pt x="303329" y="342871"/>
                </a:lnTo>
                <a:lnTo>
                  <a:pt x="318972" y="374968"/>
                </a:lnTo>
                <a:lnTo>
                  <a:pt x="324584" y="411746"/>
                </a:lnTo>
                <a:lnTo>
                  <a:pt x="324584" y="417041"/>
                </a:lnTo>
                <a:lnTo>
                  <a:pt x="320304" y="421321"/>
                </a:lnTo>
                <a:lnTo>
                  <a:pt x="99730" y="421322"/>
                </a:lnTo>
                <a:lnTo>
                  <a:pt x="95466" y="417041"/>
                </a:lnTo>
                <a:lnTo>
                  <a:pt x="95466" y="411746"/>
                </a:lnTo>
                <a:lnTo>
                  <a:pt x="96682" y="402170"/>
                </a:lnTo>
                <a:lnTo>
                  <a:pt x="305053" y="402170"/>
                </a:lnTo>
                <a:lnTo>
                  <a:pt x="295223" y="366722"/>
                </a:lnTo>
                <a:lnTo>
                  <a:pt x="274386" y="338060"/>
                </a:lnTo>
                <a:lnTo>
                  <a:pt x="245125" y="318883"/>
                </a:lnTo>
                <a:lnTo>
                  <a:pt x="210025" y="311891"/>
                </a:lnTo>
                <a:lnTo>
                  <a:pt x="148428" y="311891"/>
                </a:lnTo>
                <a:lnTo>
                  <a:pt x="151186" y="309616"/>
                </a:lnTo>
                <a:lnTo>
                  <a:pt x="157367" y="305762"/>
                </a:lnTo>
                <a:lnTo>
                  <a:pt x="163883" y="302586"/>
                </a:lnTo>
                <a:lnTo>
                  <a:pt x="170613" y="300025"/>
                </a:lnTo>
                <a:lnTo>
                  <a:pt x="162092" y="292740"/>
                </a:lnTo>
                <a:lnTo>
                  <a:pt x="209842" y="292740"/>
                </a:lnTo>
                <a:lnTo>
                  <a:pt x="246145" y="277900"/>
                </a:lnTo>
                <a:lnTo>
                  <a:pt x="261202" y="242125"/>
                </a:lnTo>
                <a:lnTo>
                  <a:pt x="257161" y="222441"/>
                </a:lnTo>
                <a:lnTo>
                  <a:pt x="246145" y="206350"/>
                </a:lnTo>
                <a:lnTo>
                  <a:pt x="229818" y="195494"/>
                </a:lnTo>
                <a:lnTo>
                  <a:pt x="209841" y="191510"/>
                </a:lnTo>
                <a:lnTo>
                  <a:pt x="162022" y="191510"/>
                </a:lnTo>
                <a:lnTo>
                  <a:pt x="182455" y="177851"/>
                </a:lnTo>
                <a:lnTo>
                  <a:pt x="209841" y="172359"/>
                </a:lnTo>
                <a:close/>
              </a:path>
              <a:path w="420370" h="421639">
                <a:moveTo>
                  <a:pt x="148428" y="311891"/>
                </a:moveTo>
                <a:lnTo>
                  <a:pt x="210025" y="311891"/>
                </a:lnTo>
                <a:lnTo>
                  <a:pt x="197215" y="312789"/>
                </a:lnTo>
                <a:lnTo>
                  <a:pt x="184700" y="315453"/>
                </a:lnTo>
                <a:lnTo>
                  <a:pt x="143400" y="340267"/>
                </a:lnTo>
                <a:lnTo>
                  <a:pt x="119787" y="379312"/>
                </a:lnTo>
                <a:lnTo>
                  <a:pt x="115005" y="402170"/>
                </a:lnTo>
                <a:lnTo>
                  <a:pt x="96682" y="402170"/>
                </a:lnTo>
                <a:lnTo>
                  <a:pt x="99338" y="381255"/>
                </a:lnTo>
                <a:lnTo>
                  <a:pt x="110435" y="353115"/>
                </a:lnTo>
                <a:lnTo>
                  <a:pt x="127977" y="328758"/>
                </a:lnTo>
                <a:lnTo>
                  <a:pt x="148428" y="311891"/>
                </a:lnTo>
                <a:close/>
              </a:path>
              <a:path w="420370" h="421639">
                <a:moveTo>
                  <a:pt x="162022" y="191510"/>
                </a:moveTo>
                <a:lnTo>
                  <a:pt x="209841" y="191510"/>
                </a:lnTo>
                <a:lnTo>
                  <a:pt x="189875" y="195494"/>
                </a:lnTo>
                <a:lnTo>
                  <a:pt x="173555" y="206350"/>
                </a:lnTo>
                <a:lnTo>
                  <a:pt x="162544" y="222441"/>
                </a:lnTo>
                <a:lnTo>
                  <a:pt x="158505" y="242125"/>
                </a:lnTo>
                <a:lnTo>
                  <a:pt x="162545" y="261809"/>
                </a:lnTo>
                <a:lnTo>
                  <a:pt x="173556" y="277900"/>
                </a:lnTo>
                <a:lnTo>
                  <a:pt x="189875" y="288756"/>
                </a:lnTo>
                <a:lnTo>
                  <a:pt x="209842" y="292740"/>
                </a:lnTo>
                <a:lnTo>
                  <a:pt x="162092" y="292740"/>
                </a:lnTo>
                <a:lnTo>
                  <a:pt x="157801" y="289069"/>
                </a:lnTo>
                <a:lnTo>
                  <a:pt x="147958" y="275401"/>
                </a:lnTo>
                <a:lnTo>
                  <a:pt x="141642" y="259568"/>
                </a:lnTo>
                <a:lnTo>
                  <a:pt x="139412" y="242125"/>
                </a:lnTo>
                <a:lnTo>
                  <a:pt x="144956" y="214998"/>
                </a:lnTo>
                <a:lnTo>
                  <a:pt x="160065" y="192819"/>
                </a:lnTo>
                <a:lnTo>
                  <a:pt x="162022" y="191510"/>
                </a:lnTo>
                <a:close/>
              </a:path>
              <a:path w="420370" h="421639">
                <a:moveTo>
                  <a:pt x="305307" y="0"/>
                </a:moveTo>
                <a:lnTo>
                  <a:pt x="332704" y="5492"/>
                </a:lnTo>
                <a:lnTo>
                  <a:pt x="355102" y="20459"/>
                </a:lnTo>
                <a:lnTo>
                  <a:pt x="370216" y="42638"/>
                </a:lnTo>
                <a:lnTo>
                  <a:pt x="375762" y="69765"/>
                </a:lnTo>
                <a:lnTo>
                  <a:pt x="373531" y="87211"/>
                </a:lnTo>
                <a:lnTo>
                  <a:pt x="367214" y="103045"/>
                </a:lnTo>
                <a:lnTo>
                  <a:pt x="357370" y="116714"/>
                </a:lnTo>
                <a:lnTo>
                  <a:pt x="344642" y="127593"/>
                </a:lnTo>
                <a:lnTo>
                  <a:pt x="398793" y="170512"/>
                </a:lnTo>
                <a:lnTo>
                  <a:pt x="420049" y="239388"/>
                </a:lnTo>
                <a:lnTo>
                  <a:pt x="420049" y="244678"/>
                </a:lnTo>
                <a:lnTo>
                  <a:pt x="415773" y="248963"/>
                </a:lnTo>
                <a:lnTo>
                  <a:pt x="305490" y="248963"/>
                </a:lnTo>
                <a:lnTo>
                  <a:pt x="305490" y="229812"/>
                </a:lnTo>
                <a:lnTo>
                  <a:pt x="400517" y="229812"/>
                </a:lnTo>
                <a:lnTo>
                  <a:pt x="390687" y="194363"/>
                </a:lnTo>
                <a:lnTo>
                  <a:pt x="369851" y="165700"/>
                </a:lnTo>
                <a:lnTo>
                  <a:pt x="340591" y="146523"/>
                </a:lnTo>
                <a:lnTo>
                  <a:pt x="305490" y="139531"/>
                </a:lnTo>
                <a:lnTo>
                  <a:pt x="242987" y="139531"/>
                </a:lnTo>
                <a:lnTo>
                  <a:pt x="252833" y="133403"/>
                </a:lnTo>
                <a:lnTo>
                  <a:pt x="259348" y="130227"/>
                </a:lnTo>
                <a:lnTo>
                  <a:pt x="266079" y="127665"/>
                </a:lnTo>
                <a:lnTo>
                  <a:pt x="257557" y="120380"/>
                </a:lnTo>
                <a:lnTo>
                  <a:pt x="305307" y="120380"/>
                </a:lnTo>
                <a:lnTo>
                  <a:pt x="341611" y="105540"/>
                </a:lnTo>
                <a:lnTo>
                  <a:pt x="356667" y="69765"/>
                </a:lnTo>
                <a:lnTo>
                  <a:pt x="352626" y="50081"/>
                </a:lnTo>
                <a:lnTo>
                  <a:pt x="341611" y="33991"/>
                </a:lnTo>
                <a:lnTo>
                  <a:pt x="325283" y="23134"/>
                </a:lnTo>
                <a:lnTo>
                  <a:pt x="305307" y="19151"/>
                </a:lnTo>
                <a:lnTo>
                  <a:pt x="257488" y="19151"/>
                </a:lnTo>
                <a:lnTo>
                  <a:pt x="277920" y="5492"/>
                </a:lnTo>
                <a:lnTo>
                  <a:pt x="305307" y="0"/>
                </a:lnTo>
                <a:close/>
              </a:path>
              <a:path w="420370" h="421639">
                <a:moveTo>
                  <a:pt x="52962" y="139531"/>
                </a:moveTo>
                <a:lnTo>
                  <a:pt x="114558" y="139531"/>
                </a:lnTo>
                <a:lnTo>
                  <a:pt x="101748" y="140430"/>
                </a:lnTo>
                <a:lnTo>
                  <a:pt x="89234" y="143093"/>
                </a:lnTo>
                <a:lnTo>
                  <a:pt x="47934" y="167908"/>
                </a:lnTo>
                <a:lnTo>
                  <a:pt x="24321" y="206954"/>
                </a:lnTo>
                <a:lnTo>
                  <a:pt x="19538" y="229812"/>
                </a:lnTo>
                <a:lnTo>
                  <a:pt x="114559" y="229812"/>
                </a:lnTo>
                <a:lnTo>
                  <a:pt x="114559" y="248963"/>
                </a:lnTo>
                <a:lnTo>
                  <a:pt x="4264" y="248964"/>
                </a:lnTo>
                <a:lnTo>
                  <a:pt x="0" y="244678"/>
                </a:lnTo>
                <a:lnTo>
                  <a:pt x="0" y="239388"/>
                </a:lnTo>
                <a:lnTo>
                  <a:pt x="3872" y="208895"/>
                </a:lnTo>
                <a:lnTo>
                  <a:pt x="14969" y="180755"/>
                </a:lnTo>
                <a:lnTo>
                  <a:pt x="32511" y="156398"/>
                </a:lnTo>
                <a:lnTo>
                  <a:pt x="52962" y="139531"/>
                </a:lnTo>
                <a:close/>
              </a:path>
              <a:path w="420370" h="421639">
                <a:moveTo>
                  <a:pt x="242987" y="139531"/>
                </a:moveTo>
                <a:lnTo>
                  <a:pt x="305490" y="139531"/>
                </a:lnTo>
                <a:lnTo>
                  <a:pt x="292680" y="140430"/>
                </a:lnTo>
                <a:lnTo>
                  <a:pt x="280166" y="143093"/>
                </a:lnTo>
                <a:lnTo>
                  <a:pt x="244877" y="162233"/>
                </a:lnTo>
                <a:lnTo>
                  <a:pt x="232452" y="147702"/>
                </a:lnTo>
                <a:lnTo>
                  <a:pt x="236906" y="143864"/>
                </a:lnTo>
                <a:lnTo>
                  <a:pt x="241679" y="140345"/>
                </a:lnTo>
                <a:lnTo>
                  <a:pt x="242987" y="139531"/>
                </a:lnTo>
                <a:close/>
              </a:path>
              <a:path w="420370" h="421639">
                <a:moveTo>
                  <a:pt x="114375" y="0"/>
                </a:moveTo>
                <a:lnTo>
                  <a:pt x="141772" y="5492"/>
                </a:lnTo>
                <a:lnTo>
                  <a:pt x="164169" y="20459"/>
                </a:lnTo>
                <a:lnTo>
                  <a:pt x="179283" y="42638"/>
                </a:lnTo>
                <a:lnTo>
                  <a:pt x="184829" y="69765"/>
                </a:lnTo>
                <a:lnTo>
                  <a:pt x="182594" y="87211"/>
                </a:lnTo>
                <a:lnTo>
                  <a:pt x="176317" y="102985"/>
                </a:lnTo>
                <a:lnTo>
                  <a:pt x="166511" y="116642"/>
                </a:lnTo>
                <a:lnTo>
                  <a:pt x="153747" y="127594"/>
                </a:lnTo>
                <a:lnTo>
                  <a:pt x="162771" y="131459"/>
                </a:lnTo>
                <a:lnTo>
                  <a:pt x="171460" y="136113"/>
                </a:lnTo>
                <a:lnTo>
                  <a:pt x="179756" y="141534"/>
                </a:lnTo>
                <a:lnTo>
                  <a:pt x="187598" y="147702"/>
                </a:lnTo>
                <a:lnTo>
                  <a:pt x="175163" y="162233"/>
                </a:lnTo>
                <a:lnTo>
                  <a:pt x="161617" y="152512"/>
                </a:lnTo>
                <a:lnTo>
                  <a:pt x="146752" y="145394"/>
                </a:lnTo>
                <a:lnTo>
                  <a:pt x="130942" y="141020"/>
                </a:lnTo>
                <a:lnTo>
                  <a:pt x="114558" y="139531"/>
                </a:lnTo>
                <a:lnTo>
                  <a:pt x="52962" y="139531"/>
                </a:lnTo>
                <a:lnTo>
                  <a:pt x="55719" y="137257"/>
                </a:lnTo>
                <a:lnTo>
                  <a:pt x="61901" y="133403"/>
                </a:lnTo>
                <a:lnTo>
                  <a:pt x="68416" y="130227"/>
                </a:lnTo>
                <a:lnTo>
                  <a:pt x="75147" y="127665"/>
                </a:lnTo>
                <a:lnTo>
                  <a:pt x="66625" y="120380"/>
                </a:lnTo>
                <a:lnTo>
                  <a:pt x="114375" y="120380"/>
                </a:lnTo>
                <a:lnTo>
                  <a:pt x="150679" y="105540"/>
                </a:lnTo>
                <a:lnTo>
                  <a:pt x="165736" y="69765"/>
                </a:lnTo>
                <a:lnTo>
                  <a:pt x="161694" y="50081"/>
                </a:lnTo>
                <a:lnTo>
                  <a:pt x="150679" y="33991"/>
                </a:lnTo>
                <a:lnTo>
                  <a:pt x="134352" y="23134"/>
                </a:lnTo>
                <a:lnTo>
                  <a:pt x="114375" y="19151"/>
                </a:lnTo>
                <a:lnTo>
                  <a:pt x="66556" y="19151"/>
                </a:lnTo>
                <a:lnTo>
                  <a:pt x="86988" y="5492"/>
                </a:lnTo>
                <a:lnTo>
                  <a:pt x="114375" y="0"/>
                </a:lnTo>
                <a:close/>
              </a:path>
              <a:path w="420370" h="421639">
                <a:moveTo>
                  <a:pt x="257488" y="19151"/>
                </a:moveTo>
                <a:lnTo>
                  <a:pt x="305307" y="19151"/>
                </a:lnTo>
                <a:lnTo>
                  <a:pt x="285341" y="23134"/>
                </a:lnTo>
                <a:lnTo>
                  <a:pt x="269021" y="33991"/>
                </a:lnTo>
                <a:lnTo>
                  <a:pt x="258010" y="50081"/>
                </a:lnTo>
                <a:lnTo>
                  <a:pt x="253970" y="69765"/>
                </a:lnTo>
                <a:lnTo>
                  <a:pt x="258010" y="89449"/>
                </a:lnTo>
                <a:lnTo>
                  <a:pt x="269021" y="105540"/>
                </a:lnTo>
                <a:lnTo>
                  <a:pt x="285341" y="116397"/>
                </a:lnTo>
                <a:lnTo>
                  <a:pt x="305307" y="120380"/>
                </a:lnTo>
                <a:lnTo>
                  <a:pt x="257557" y="120380"/>
                </a:lnTo>
                <a:lnTo>
                  <a:pt x="253269" y="116714"/>
                </a:lnTo>
                <a:lnTo>
                  <a:pt x="243425" y="103045"/>
                </a:lnTo>
                <a:lnTo>
                  <a:pt x="237103" y="87175"/>
                </a:lnTo>
                <a:lnTo>
                  <a:pt x="234877" y="69765"/>
                </a:lnTo>
                <a:lnTo>
                  <a:pt x="240421" y="42638"/>
                </a:lnTo>
                <a:lnTo>
                  <a:pt x="255530" y="20459"/>
                </a:lnTo>
                <a:lnTo>
                  <a:pt x="257488" y="19151"/>
                </a:lnTo>
                <a:close/>
              </a:path>
              <a:path w="420370" h="421639">
                <a:moveTo>
                  <a:pt x="66556" y="19151"/>
                </a:moveTo>
                <a:lnTo>
                  <a:pt x="114375" y="19151"/>
                </a:lnTo>
                <a:lnTo>
                  <a:pt x="94409" y="23134"/>
                </a:lnTo>
                <a:lnTo>
                  <a:pt x="78089" y="33991"/>
                </a:lnTo>
                <a:lnTo>
                  <a:pt x="67078" y="50081"/>
                </a:lnTo>
                <a:lnTo>
                  <a:pt x="63038" y="69765"/>
                </a:lnTo>
                <a:lnTo>
                  <a:pt x="67078" y="89450"/>
                </a:lnTo>
                <a:lnTo>
                  <a:pt x="78089" y="105540"/>
                </a:lnTo>
                <a:lnTo>
                  <a:pt x="94409" y="116397"/>
                </a:lnTo>
                <a:lnTo>
                  <a:pt x="114375" y="120380"/>
                </a:lnTo>
                <a:lnTo>
                  <a:pt x="66625" y="120380"/>
                </a:lnTo>
                <a:lnTo>
                  <a:pt x="62337" y="116714"/>
                </a:lnTo>
                <a:lnTo>
                  <a:pt x="52493" y="103045"/>
                </a:lnTo>
                <a:lnTo>
                  <a:pt x="46171" y="87175"/>
                </a:lnTo>
                <a:lnTo>
                  <a:pt x="43945" y="69765"/>
                </a:lnTo>
                <a:lnTo>
                  <a:pt x="49489" y="42638"/>
                </a:lnTo>
                <a:lnTo>
                  <a:pt x="64598" y="20459"/>
                </a:lnTo>
                <a:lnTo>
                  <a:pt x="66556" y="19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0947272" y="4495292"/>
            <a:ext cx="10236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scientists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0064495" y="3710940"/>
            <a:ext cx="1160780" cy="609600"/>
            <a:chOff x="10064495" y="3710940"/>
            <a:chExt cx="1160780" cy="609600"/>
          </a:xfrm>
        </p:grpSpPr>
        <p:sp>
          <p:nvSpPr>
            <p:cNvPr id="97" name="object 97"/>
            <p:cNvSpPr/>
            <p:nvPr/>
          </p:nvSpPr>
          <p:spPr>
            <a:xfrm>
              <a:off x="10472165" y="4209796"/>
              <a:ext cx="753110" cy="111125"/>
            </a:xfrm>
            <a:custGeom>
              <a:avLst/>
              <a:gdLst/>
              <a:ahLst/>
              <a:cxnLst/>
              <a:rect l="l" t="t" r="r" b="b"/>
              <a:pathLst>
                <a:path w="753109" h="111125">
                  <a:moveTo>
                    <a:pt x="94868" y="0"/>
                  </a:moveTo>
                  <a:lnTo>
                    <a:pt x="0" y="55117"/>
                  </a:lnTo>
                  <a:lnTo>
                    <a:pt x="94741" y="110616"/>
                  </a:lnTo>
                  <a:lnTo>
                    <a:pt x="100583" y="109092"/>
                  </a:lnTo>
                  <a:lnTo>
                    <a:pt x="103250" y="104520"/>
                  </a:lnTo>
                  <a:lnTo>
                    <a:pt x="105790" y="100075"/>
                  </a:lnTo>
                  <a:lnTo>
                    <a:pt x="104266" y="94233"/>
                  </a:lnTo>
                  <a:lnTo>
                    <a:pt x="99822" y="91566"/>
                  </a:lnTo>
                  <a:lnTo>
                    <a:pt x="53912" y="64709"/>
                  </a:lnTo>
                  <a:lnTo>
                    <a:pt x="18795" y="64642"/>
                  </a:lnTo>
                  <a:lnTo>
                    <a:pt x="18923" y="45592"/>
                  </a:lnTo>
                  <a:lnTo>
                    <a:pt x="54232" y="45592"/>
                  </a:lnTo>
                  <a:lnTo>
                    <a:pt x="104520" y="16382"/>
                  </a:lnTo>
                  <a:lnTo>
                    <a:pt x="106044" y="10667"/>
                  </a:lnTo>
                  <a:lnTo>
                    <a:pt x="100710" y="1523"/>
                  </a:lnTo>
                  <a:lnTo>
                    <a:pt x="94868" y="0"/>
                  </a:lnTo>
                  <a:close/>
                </a:path>
                <a:path w="753109" h="111125">
                  <a:moveTo>
                    <a:pt x="54117" y="45659"/>
                  </a:moveTo>
                  <a:lnTo>
                    <a:pt x="37674" y="55210"/>
                  </a:lnTo>
                  <a:lnTo>
                    <a:pt x="53912" y="64709"/>
                  </a:lnTo>
                  <a:lnTo>
                    <a:pt x="753109" y="66039"/>
                  </a:lnTo>
                  <a:lnTo>
                    <a:pt x="753109" y="46989"/>
                  </a:lnTo>
                  <a:lnTo>
                    <a:pt x="54117" y="45659"/>
                  </a:lnTo>
                  <a:close/>
                </a:path>
                <a:path w="753109" h="111125">
                  <a:moveTo>
                    <a:pt x="18923" y="45592"/>
                  </a:moveTo>
                  <a:lnTo>
                    <a:pt x="18795" y="64642"/>
                  </a:lnTo>
                  <a:lnTo>
                    <a:pt x="53912" y="64709"/>
                  </a:lnTo>
                  <a:lnTo>
                    <a:pt x="51627" y="63372"/>
                  </a:lnTo>
                  <a:lnTo>
                    <a:pt x="23622" y="63372"/>
                  </a:lnTo>
                  <a:lnTo>
                    <a:pt x="23622" y="46989"/>
                  </a:lnTo>
                  <a:lnTo>
                    <a:pt x="51827" y="46989"/>
                  </a:lnTo>
                  <a:lnTo>
                    <a:pt x="54117" y="45659"/>
                  </a:lnTo>
                  <a:lnTo>
                    <a:pt x="18923" y="45592"/>
                  </a:lnTo>
                  <a:close/>
                </a:path>
                <a:path w="753109" h="111125">
                  <a:moveTo>
                    <a:pt x="23622" y="46989"/>
                  </a:moveTo>
                  <a:lnTo>
                    <a:pt x="23622" y="63372"/>
                  </a:lnTo>
                  <a:lnTo>
                    <a:pt x="37674" y="55210"/>
                  </a:lnTo>
                  <a:lnTo>
                    <a:pt x="23622" y="46989"/>
                  </a:lnTo>
                  <a:close/>
                </a:path>
                <a:path w="753109" h="111125">
                  <a:moveTo>
                    <a:pt x="37674" y="55210"/>
                  </a:moveTo>
                  <a:lnTo>
                    <a:pt x="23622" y="63372"/>
                  </a:lnTo>
                  <a:lnTo>
                    <a:pt x="51627" y="63372"/>
                  </a:lnTo>
                  <a:lnTo>
                    <a:pt x="37674" y="55210"/>
                  </a:lnTo>
                  <a:close/>
                </a:path>
                <a:path w="753109" h="111125">
                  <a:moveTo>
                    <a:pt x="51827" y="46989"/>
                  </a:moveTo>
                  <a:lnTo>
                    <a:pt x="23622" y="46989"/>
                  </a:lnTo>
                  <a:lnTo>
                    <a:pt x="37674" y="55210"/>
                  </a:lnTo>
                  <a:lnTo>
                    <a:pt x="51827" y="46989"/>
                  </a:lnTo>
                  <a:close/>
                </a:path>
                <a:path w="753109" h="111125">
                  <a:moveTo>
                    <a:pt x="54232" y="45592"/>
                  </a:moveTo>
                  <a:lnTo>
                    <a:pt x="18923" y="45592"/>
                  </a:lnTo>
                  <a:lnTo>
                    <a:pt x="54117" y="45659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10064495" y="3710940"/>
              <a:ext cx="302260" cy="294640"/>
            </a:xfrm>
            <a:custGeom>
              <a:avLst/>
              <a:gdLst/>
              <a:ahLst/>
              <a:cxnLst/>
              <a:rect l="l" t="t" r="r" b="b"/>
              <a:pathLst>
                <a:path w="302259" h="294639">
                  <a:moveTo>
                    <a:pt x="150875" y="0"/>
                  </a:moveTo>
                  <a:lnTo>
                    <a:pt x="103193" y="7491"/>
                  </a:lnTo>
                  <a:lnTo>
                    <a:pt x="61776" y="28358"/>
                  </a:lnTo>
                  <a:lnTo>
                    <a:pt x="29114" y="60185"/>
                  </a:lnTo>
                  <a:lnTo>
                    <a:pt x="7693" y="100559"/>
                  </a:lnTo>
                  <a:lnTo>
                    <a:pt x="0" y="147066"/>
                  </a:lnTo>
                  <a:lnTo>
                    <a:pt x="7693" y="193572"/>
                  </a:lnTo>
                  <a:lnTo>
                    <a:pt x="29114" y="233946"/>
                  </a:lnTo>
                  <a:lnTo>
                    <a:pt x="61776" y="265773"/>
                  </a:lnTo>
                  <a:lnTo>
                    <a:pt x="103193" y="286640"/>
                  </a:lnTo>
                  <a:lnTo>
                    <a:pt x="150875" y="294132"/>
                  </a:lnTo>
                  <a:lnTo>
                    <a:pt x="198558" y="286640"/>
                  </a:lnTo>
                  <a:lnTo>
                    <a:pt x="239975" y="265773"/>
                  </a:lnTo>
                  <a:lnTo>
                    <a:pt x="272637" y="233946"/>
                  </a:lnTo>
                  <a:lnTo>
                    <a:pt x="294058" y="193572"/>
                  </a:lnTo>
                  <a:lnTo>
                    <a:pt x="301751" y="147066"/>
                  </a:lnTo>
                  <a:lnTo>
                    <a:pt x="294058" y="100559"/>
                  </a:lnTo>
                  <a:lnTo>
                    <a:pt x="272637" y="60185"/>
                  </a:lnTo>
                  <a:lnTo>
                    <a:pt x="239975" y="28358"/>
                  </a:lnTo>
                  <a:lnTo>
                    <a:pt x="198558" y="7491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10158730" y="3738498"/>
            <a:ext cx="105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0397997" y="3758945"/>
            <a:ext cx="1064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eri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496424" y="3722724"/>
            <a:ext cx="1777364" cy="2358390"/>
            <a:chOff x="8496424" y="3722724"/>
            <a:chExt cx="1777364" cy="2358390"/>
          </a:xfrm>
        </p:grpSpPr>
        <p:sp>
          <p:nvSpPr>
            <p:cNvPr id="102" name="object 102"/>
            <p:cNvSpPr/>
            <p:nvPr/>
          </p:nvSpPr>
          <p:spPr>
            <a:xfrm>
              <a:off x="10252710" y="4761738"/>
              <a:ext cx="12065" cy="905510"/>
            </a:xfrm>
            <a:custGeom>
              <a:avLst/>
              <a:gdLst/>
              <a:ahLst/>
              <a:cxnLst/>
              <a:rect l="l" t="t" r="r" b="b"/>
              <a:pathLst>
                <a:path w="12065" h="905510">
                  <a:moveTo>
                    <a:pt x="11557" y="9053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8FA7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9387077" y="4255389"/>
              <a:ext cx="665480" cy="1825625"/>
            </a:xfrm>
            <a:custGeom>
              <a:avLst/>
              <a:gdLst/>
              <a:ahLst/>
              <a:cxnLst/>
              <a:rect l="l" t="t" r="r" b="b"/>
              <a:pathLst>
                <a:path w="665479" h="1825625">
                  <a:moveTo>
                    <a:pt x="94742" y="1714436"/>
                  </a:moveTo>
                  <a:lnTo>
                    <a:pt x="90297" y="1717090"/>
                  </a:lnTo>
                  <a:lnTo>
                    <a:pt x="0" y="1769770"/>
                  </a:lnTo>
                  <a:lnTo>
                    <a:pt x="90297" y="1822450"/>
                  </a:lnTo>
                  <a:lnTo>
                    <a:pt x="94742" y="1825104"/>
                  </a:lnTo>
                  <a:lnTo>
                    <a:pt x="100583" y="1823567"/>
                  </a:lnTo>
                  <a:lnTo>
                    <a:pt x="105918" y="1814474"/>
                  </a:lnTo>
                  <a:lnTo>
                    <a:pt x="104394" y="1808645"/>
                  </a:lnTo>
                  <a:lnTo>
                    <a:pt x="54066" y="1779295"/>
                  </a:lnTo>
                  <a:lnTo>
                    <a:pt x="18923" y="1779295"/>
                  </a:lnTo>
                  <a:lnTo>
                    <a:pt x="18923" y="1760245"/>
                  </a:lnTo>
                  <a:lnTo>
                    <a:pt x="54066" y="1760245"/>
                  </a:lnTo>
                  <a:lnTo>
                    <a:pt x="104394" y="1730895"/>
                  </a:lnTo>
                  <a:lnTo>
                    <a:pt x="105918" y="1725066"/>
                  </a:lnTo>
                  <a:lnTo>
                    <a:pt x="100583" y="1715973"/>
                  </a:lnTo>
                  <a:lnTo>
                    <a:pt x="94742" y="1714436"/>
                  </a:lnTo>
                  <a:close/>
                </a:path>
                <a:path w="665479" h="1825625">
                  <a:moveTo>
                    <a:pt x="54066" y="1760245"/>
                  </a:moveTo>
                  <a:lnTo>
                    <a:pt x="18923" y="1760245"/>
                  </a:lnTo>
                  <a:lnTo>
                    <a:pt x="18923" y="1779295"/>
                  </a:lnTo>
                  <a:lnTo>
                    <a:pt x="54066" y="1779295"/>
                  </a:lnTo>
                  <a:lnTo>
                    <a:pt x="51845" y="1778000"/>
                  </a:lnTo>
                  <a:lnTo>
                    <a:pt x="23622" y="1778000"/>
                  </a:lnTo>
                  <a:lnTo>
                    <a:pt x="23622" y="1761540"/>
                  </a:lnTo>
                  <a:lnTo>
                    <a:pt x="51845" y="1761540"/>
                  </a:lnTo>
                  <a:lnTo>
                    <a:pt x="54066" y="1760245"/>
                  </a:lnTo>
                  <a:close/>
                </a:path>
                <a:path w="665479" h="1825625">
                  <a:moveTo>
                    <a:pt x="243204" y="1760245"/>
                  </a:moveTo>
                  <a:lnTo>
                    <a:pt x="54066" y="1760245"/>
                  </a:lnTo>
                  <a:lnTo>
                    <a:pt x="37733" y="1769770"/>
                  </a:lnTo>
                  <a:lnTo>
                    <a:pt x="54066" y="1779295"/>
                  </a:lnTo>
                  <a:lnTo>
                    <a:pt x="262254" y="1779295"/>
                  </a:lnTo>
                  <a:lnTo>
                    <a:pt x="262254" y="1769770"/>
                  </a:lnTo>
                  <a:lnTo>
                    <a:pt x="243204" y="1769770"/>
                  </a:lnTo>
                  <a:lnTo>
                    <a:pt x="243204" y="1760245"/>
                  </a:lnTo>
                  <a:close/>
                </a:path>
                <a:path w="665479" h="1825625">
                  <a:moveTo>
                    <a:pt x="23622" y="1761540"/>
                  </a:moveTo>
                  <a:lnTo>
                    <a:pt x="23622" y="1778000"/>
                  </a:lnTo>
                  <a:lnTo>
                    <a:pt x="37733" y="1769770"/>
                  </a:lnTo>
                  <a:lnTo>
                    <a:pt x="23622" y="1761540"/>
                  </a:lnTo>
                  <a:close/>
                </a:path>
                <a:path w="665479" h="1825625">
                  <a:moveTo>
                    <a:pt x="37733" y="1769770"/>
                  </a:moveTo>
                  <a:lnTo>
                    <a:pt x="23622" y="1778000"/>
                  </a:lnTo>
                  <a:lnTo>
                    <a:pt x="51845" y="1778000"/>
                  </a:lnTo>
                  <a:lnTo>
                    <a:pt x="37733" y="1769770"/>
                  </a:lnTo>
                  <a:close/>
                </a:path>
                <a:path w="665479" h="1825625">
                  <a:moveTo>
                    <a:pt x="51845" y="1761540"/>
                  </a:moveTo>
                  <a:lnTo>
                    <a:pt x="23622" y="1761540"/>
                  </a:lnTo>
                  <a:lnTo>
                    <a:pt x="37733" y="1769770"/>
                  </a:lnTo>
                  <a:lnTo>
                    <a:pt x="51845" y="1761540"/>
                  </a:lnTo>
                  <a:close/>
                </a:path>
                <a:path w="665479" h="1825625">
                  <a:moveTo>
                    <a:pt x="665352" y="0"/>
                  </a:moveTo>
                  <a:lnTo>
                    <a:pt x="243204" y="0"/>
                  </a:lnTo>
                  <a:lnTo>
                    <a:pt x="243204" y="1769770"/>
                  </a:lnTo>
                  <a:lnTo>
                    <a:pt x="252729" y="1760245"/>
                  </a:lnTo>
                  <a:lnTo>
                    <a:pt x="262254" y="1760245"/>
                  </a:lnTo>
                  <a:lnTo>
                    <a:pt x="262254" y="19050"/>
                  </a:lnTo>
                  <a:lnTo>
                    <a:pt x="252729" y="19050"/>
                  </a:lnTo>
                  <a:lnTo>
                    <a:pt x="262254" y="9525"/>
                  </a:lnTo>
                  <a:lnTo>
                    <a:pt x="665352" y="9525"/>
                  </a:lnTo>
                  <a:lnTo>
                    <a:pt x="665352" y="0"/>
                  </a:lnTo>
                  <a:close/>
                </a:path>
                <a:path w="665479" h="1825625">
                  <a:moveTo>
                    <a:pt x="262254" y="1760245"/>
                  </a:moveTo>
                  <a:lnTo>
                    <a:pt x="252729" y="1760245"/>
                  </a:lnTo>
                  <a:lnTo>
                    <a:pt x="243204" y="1769770"/>
                  </a:lnTo>
                  <a:lnTo>
                    <a:pt x="262254" y="1769770"/>
                  </a:lnTo>
                  <a:lnTo>
                    <a:pt x="262254" y="1760245"/>
                  </a:lnTo>
                  <a:close/>
                </a:path>
                <a:path w="665479" h="1825625">
                  <a:moveTo>
                    <a:pt x="262254" y="9525"/>
                  </a:moveTo>
                  <a:lnTo>
                    <a:pt x="252729" y="19050"/>
                  </a:lnTo>
                  <a:lnTo>
                    <a:pt x="262254" y="19050"/>
                  </a:lnTo>
                  <a:lnTo>
                    <a:pt x="262254" y="9525"/>
                  </a:lnTo>
                  <a:close/>
                </a:path>
                <a:path w="665479" h="1825625">
                  <a:moveTo>
                    <a:pt x="665352" y="9525"/>
                  </a:moveTo>
                  <a:lnTo>
                    <a:pt x="262254" y="9525"/>
                  </a:lnTo>
                  <a:lnTo>
                    <a:pt x="262254" y="19050"/>
                  </a:lnTo>
                  <a:lnTo>
                    <a:pt x="665352" y="19050"/>
                  </a:lnTo>
                  <a:lnTo>
                    <a:pt x="665352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8496424" y="3722724"/>
              <a:ext cx="330835" cy="345440"/>
            </a:xfrm>
            <a:custGeom>
              <a:avLst/>
              <a:gdLst/>
              <a:ahLst/>
              <a:cxnLst/>
              <a:rect l="l" t="t" r="r" b="b"/>
              <a:pathLst>
                <a:path w="330834" h="345439">
                  <a:moveTo>
                    <a:pt x="155394" y="0"/>
                  </a:moveTo>
                  <a:lnTo>
                    <a:pt x="100109" y="3809"/>
                  </a:lnTo>
                  <a:lnTo>
                    <a:pt x="50137" y="15239"/>
                  </a:lnTo>
                  <a:lnTo>
                    <a:pt x="13945" y="33019"/>
                  </a:lnTo>
                  <a:lnTo>
                    <a:pt x="0" y="54609"/>
                  </a:lnTo>
                  <a:lnTo>
                    <a:pt x="23" y="55879"/>
                  </a:lnTo>
                  <a:lnTo>
                    <a:pt x="33501" y="306069"/>
                  </a:lnTo>
                  <a:lnTo>
                    <a:pt x="77287" y="336549"/>
                  </a:lnTo>
                  <a:lnTo>
                    <a:pt x="116752" y="344169"/>
                  </a:lnTo>
                  <a:lnTo>
                    <a:pt x="155395" y="345440"/>
                  </a:lnTo>
                  <a:lnTo>
                    <a:pt x="174739" y="345440"/>
                  </a:lnTo>
                  <a:lnTo>
                    <a:pt x="193664" y="344170"/>
                  </a:lnTo>
                  <a:lnTo>
                    <a:pt x="211724" y="341630"/>
                  </a:lnTo>
                  <a:lnTo>
                    <a:pt x="228469" y="337820"/>
                  </a:lnTo>
                  <a:lnTo>
                    <a:pt x="237023" y="336550"/>
                  </a:lnTo>
                  <a:lnTo>
                    <a:pt x="244702" y="334010"/>
                  </a:lnTo>
                  <a:lnTo>
                    <a:pt x="251295" y="331470"/>
                  </a:lnTo>
                  <a:lnTo>
                    <a:pt x="254086" y="330200"/>
                  </a:lnTo>
                  <a:lnTo>
                    <a:pt x="155395" y="330200"/>
                  </a:lnTo>
                  <a:lnTo>
                    <a:pt x="110917" y="327659"/>
                  </a:lnTo>
                  <a:lnTo>
                    <a:pt x="77502" y="321309"/>
                  </a:lnTo>
                  <a:lnTo>
                    <a:pt x="56479" y="312419"/>
                  </a:lnTo>
                  <a:lnTo>
                    <a:pt x="49176" y="306069"/>
                  </a:lnTo>
                  <a:lnTo>
                    <a:pt x="49156" y="304799"/>
                  </a:lnTo>
                  <a:lnTo>
                    <a:pt x="19134" y="80009"/>
                  </a:lnTo>
                  <a:lnTo>
                    <a:pt x="63487" y="80009"/>
                  </a:lnTo>
                  <a:lnTo>
                    <a:pt x="60291" y="78739"/>
                  </a:lnTo>
                  <a:lnTo>
                    <a:pt x="58527" y="78739"/>
                  </a:lnTo>
                  <a:lnTo>
                    <a:pt x="55514" y="77469"/>
                  </a:lnTo>
                  <a:lnTo>
                    <a:pt x="54240" y="77469"/>
                  </a:lnTo>
                  <a:lnTo>
                    <a:pt x="51338" y="76199"/>
                  </a:lnTo>
                  <a:lnTo>
                    <a:pt x="49724" y="76199"/>
                  </a:lnTo>
                  <a:lnTo>
                    <a:pt x="47006" y="74929"/>
                  </a:lnTo>
                  <a:lnTo>
                    <a:pt x="45875" y="74929"/>
                  </a:lnTo>
                  <a:lnTo>
                    <a:pt x="41843" y="73659"/>
                  </a:lnTo>
                  <a:lnTo>
                    <a:pt x="39438" y="72389"/>
                  </a:lnTo>
                  <a:lnTo>
                    <a:pt x="38464" y="72389"/>
                  </a:lnTo>
                  <a:lnTo>
                    <a:pt x="36206" y="71119"/>
                  </a:lnTo>
                  <a:lnTo>
                    <a:pt x="34928" y="71119"/>
                  </a:lnTo>
                  <a:lnTo>
                    <a:pt x="32849" y="69849"/>
                  </a:lnTo>
                  <a:lnTo>
                    <a:pt x="32026" y="69849"/>
                  </a:lnTo>
                  <a:lnTo>
                    <a:pt x="29007" y="68579"/>
                  </a:lnTo>
                  <a:lnTo>
                    <a:pt x="27274" y="67309"/>
                  </a:lnTo>
                  <a:lnTo>
                    <a:pt x="26623" y="67309"/>
                  </a:lnTo>
                  <a:lnTo>
                    <a:pt x="25039" y="66039"/>
                  </a:lnTo>
                  <a:lnTo>
                    <a:pt x="24129" y="64769"/>
                  </a:lnTo>
                  <a:lnTo>
                    <a:pt x="22749" y="64769"/>
                  </a:lnTo>
                  <a:lnTo>
                    <a:pt x="22255" y="63499"/>
                  </a:lnTo>
                  <a:lnTo>
                    <a:pt x="21039" y="63499"/>
                  </a:lnTo>
                  <a:lnTo>
                    <a:pt x="20318" y="62229"/>
                  </a:lnTo>
                  <a:lnTo>
                    <a:pt x="19299" y="60959"/>
                  </a:lnTo>
                  <a:lnTo>
                    <a:pt x="18977" y="60959"/>
                  </a:lnTo>
                  <a:lnTo>
                    <a:pt x="18130" y="59689"/>
                  </a:lnTo>
                  <a:lnTo>
                    <a:pt x="17620" y="59689"/>
                  </a:lnTo>
                  <a:lnTo>
                    <a:pt x="16977" y="58419"/>
                  </a:lnTo>
                  <a:lnTo>
                    <a:pt x="16828" y="58419"/>
                  </a:lnTo>
                  <a:lnTo>
                    <a:pt x="16358" y="57149"/>
                  </a:lnTo>
                  <a:lnTo>
                    <a:pt x="16044" y="57149"/>
                  </a:lnTo>
                  <a:lnTo>
                    <a:pt x="15911" y="55879"/>
                  </a:lnTo>
                  <a:lnTo>
                    <a:pt x="55454" y="29209"/>
                  </a:lnTo>
                  <a:lnTo>
                    <a:pt x="99411" y="19049"/>
                  </a:lnTo>
                  <a:lnTo>
                    <a:pt x="155394" y="15240"/>
                  </a:lnTo>
                  <a:lnTo>
                    <a:pt x="260668" y="15240"/>
                  </a:lnTo>
                  <a:lnTo>
                    <a:pt x="210691" y="3810"/>
                  </a:lnTo>
                  <a:lnTo>
                    <a:pt x="155394" y="0"/>
                  </a:lnTo>
                  <a:close/>
                </a:path>
                <a:path w="330834" h="345439">
                  <a:moveTo>
                    <a:pt x="200199" y="154940"/>
                  </a:moveTo>
                  <a:lnTo>
                    <a:pt x="164903" y="154940"/>
                  </a:lnTo>
                  <a:lnTo>
                    <a:pt x="191725" y="167640"/>
                  </a:lnTo>
                  <a:lnTo>
                    <a:pt x="220289" y="180340"/>
                  </a:lnTo>
                  <a:lnTo>
                    <a:pt x="248832" y="191770"/>
                  </a:lnTo>
                  <a:lnTo>
                    <a:pt x="275592" y="200660"/>
                  </a:lnTo>
                  <a:lnTo>
                    <a:pt x="261712" y="304800"/>
                  </a:lnTo>
                  <a:lnTo>
                    <a:pt x="224940" y="322580"/>
                  </a:lnTo>
                  <a:lnTo>
                    <a:pt x="209061" y="326390"/>
                  </a:lnTo>
                  <a:lnTo>
                    <a:pt x="191893" y="328930"/>
                  </a:lnTo>
                  <a:lnTo>
                    <a:pt x="173861" y="330200"/>
                  </a:lnTo>
                  <a:lnTo>
                    <a:pt x="254086" y="330200"/>
                  </a:lnTo>
                  <a:lnTo>
                    <a:pt x="290897" y="204470"/>
                  </a:lnTo>
                  <a:lnTo>
                    <a:pt x="324884" y="204470"/>
                  </a:lnTo>
                  <a:lnTo>
                    <a:pt x="329715" y="198120"/>
                  </a:lnTo>
                  <a:lnTo>
                    <a:pt x="330799" y="194310"/>
                  </a:lnTo>
                  <a:lnTo>
                    <a:pt x="330540" y="193040"/>
                  </a:lnTo>
                  <a:lnTo>
                    <a:pt x="310378" y="193040"/>
                  </a:lnTo>
                  <a:lnTo>
                    <a:pt x="302941" y="191770"/>
                  </a:lnTo>
                  <a:lnTo>
                    <a:pt x="292929" y="189230"/>
                  </a:lnTo>
                  <a:lnTo>
                    <a:pt x="293451" y="185420"/>
                  </a:lnTo>
                  <a:lnTo>
                    <a:pt x="277709" y="185420"/>
                  </a:lnTo>
                  <a:lnTo>
                    <a:pt x="228210" y="166370"/>
                  </a:lnTo>
                  <a:lnTo>
                    <a:pt x="200199" y="154940"/>
                  </a:lnTo>
                  <a:close/>
                </a:path>
                <a:path w="330834" h="345439">
                  <a:moveTo>
                    <a:pt x="141534" y="233679"/>
                  </a:moveTo>
                  <a:lnTo>
                    <a:pt x="78772" y="233679"/>
                  </a:lnTo>
                  <a:lnTo>
                    <a:pt x="75270" y="237489"/>
                  </a:lnTo>
                  <a:lnTo>
                    <a:pt x="75270" y="300989"/>
                  </a:lnTo>
                  <a:lnTo>
                    <a:pt x="78772" y="304799"/>
                  </a:lnTo>
                  <a:lnTo>
                    <a:pt x="141534" y="304799"/>
                  </a:lnTo>
                  <a:lnTo>
                    <a:pt x="145043" y="300989"/>
                  </a:lnTo>
                  <a:lnTo>
                    <a:pt x="145043" y="289559"/>
                  </a:lnTo>
                  <a:lnTo>
                    <a:pt x="90960" y="289559"/>
                  </a:lnTo>
                  <a:lnTo>
                    <a:pt x="90960" y="250189"/>
                  </a:lnTo>
                  <a:lnTo>
                    <a:pt x="145043" y="250189"/>
                  </a:lnTo>
                  <a:lnTo>
                    <a:pt x="145043" y="237489"/>
                  </a:lnTo>
                  <a:lnTo>
                    <a:pt x="141534" y="233679"/>
                  </a:lnTo>
                  <a:close/>
                </a:path>
                <a:path w="330834" h="345439">
                  <a:moveTo>
                    <a:pt x="145043" y="250189"/>
                  </a:moveTo>
                  <a:lnTo>
                    <a:pt x="129359" y="250189"/>
                  </a:lnTo>
                  <a:lnTo>
                    <a:pt x="129359" y="289559"/>
                  </a:lnTo>
                  <a:lnTo>
                    <a:pt x="145043" y="289559"/>
                  </a:lnTo>
                  <a:lnTo>
                    <a:pt x="145043" y="250189"/>
                  </a:lnTo>
                  <a:close/>
                </a:path>
                <a:path w="330834" h="345439">
                  <a:moveTo>
                    <a:pt x="208955" y="199390"/>
                  </a:moveTo>
                  <a:lnTo>
                    <a:pt x="193935" y="201930"/>
                  </a:lnTo>
                  <a:lnTo>
                    <a:pt x="181655" y="210820"/>
                  </a:lnTo>
                  <a:lnTo>
                    <a:pt x="173368" y="223520"/>
                  </a:lnTo>
                  <a:lnTo>
                    <a:pt x="170327" y="238760"/>
                  </a:lnTo>
                  <a:lnTo>
                    <a:pt x="173368" y="254000"/>
                  </a:lnTo>
                  <a:lnTo>
                    <a:pt x="181655" y="266700"/>
                  </a:lnTo>
                  <a:lnTo>
                    <a:pt x="193935" y="274320"/>
                  </a:lnTo>
                  <a:lnTo>
                    <a:pt x="208955" y="278130"/>
                  </a:lnTo>
                  <a:lnTo>
                    <a:pt x="223976" y="274320"/>
                  </a:lnTo>
                  <a:lnTo>
                    <a:pt x="236256" y="266700"/>
                  </a:lnTo>
                  <a:lnTo>
                    <a:pt x="239571" y="261620"/>
                  </a:lnTo>
                  <a:lnTo>
                    <a:pt x="208955" y="261620"/>
                  </a:lnTo>
                  <a:lnTo>
                    <a:pt x="200036" y="260350"/>
                  </a:lnTo>
                  <a:lnTo>
                    <a:pt x="192741" y="255270"/>
                  </a:lnTo>
                  <a:lnTo>
                    <a:pt x="187818" y="247650"/>
                  </a:lnTo>
                  <a:lnTo>
                    <a:pt x="186011" y="238760"/>
                  </a:lnTo>
                  <a:lnTo>
                    <a:pt x="187818" y="229870"/>
                  </a:lnTo>
                  <a:lnTo>
                    <a:pt x="192741" y="222250"/>
                  </a:lnTo>
                  <a:lnTo>
                    <a:pt x="200035" y="217170"/>
                  </a:lnTo>
                  <a:lnTo>
                    <a:pt x="208955" y="214630"/>
                  </a:lnTo>
                  <a:lnTo>
                    <a:pt x="238742" y="214630"/>
                  </a:lnTo>
                  <a:lnTo>
                    <a:pt x="236256" y="210820"/>
                  </a:lnTo>
                  <a:lnTo>
                    <a:pt x="223976" y="201930"/>
                  </a:lnTo>
                  <a:lnTo>
                    <a:pt x="208955" y="199390"/>
                  </a:lnTo>
                  <a:close/>
                </a:path>
                <a:path w="330834" h="345439">
                  <a:moveTo>
                    <a:pt x="238742" y="214630"/>
                  </a:moveTo>
                  <a:lnTo>
                    <a:pt x="208955" y="214630"/>
                  </a:lnTo>
                  <a:lnTo>
                    <a:pt x="217878" y="217170"/>
                  </a:lnTo>
                  <a:lnTo>
                    <a:pt x="225172" y="222250"/>
                  </a:lnTo>
                  <a:lnTo>
                    <a:pt x="230094" y="229870"/>
                  </a:lnTo>
                  <a:lnTo>
                    <a:pt x="231899" y="238760"/>
                  </a:lnTo>
                  <a:lnTo>
                    <a:pt x="230094" y="247650"/>
                  </a:lnTo>
                  <a:lnTo>
                    <a:pt x="225172" y="255270"/>
                  </a:lnTo>
                  <a:lnTo>
                    <a:pt x="217878" y="260350"/>
                  </a:lnTo>
                  <a:lnTo>
                    <a:pt x="208955" y="261620"/>
                  </a:lnTo>
                  <a:lnTo>
                    <a:pt x="239571" y="261620"/>
                  </a:lnTo>
                  <a:lnTo>
                    <a:pt x="244543" y="254000"/>
                  </a:lnTo>
                  <a:lnTo>
                    <a:pt x="247583" y="238760"/>
                  </a:lnTo>
                  <a:lnTo>
                    <a:pt x="244543" y="223520"/>
                  </a:lnTo>
                  <a:lnTo>
                    <a:pt x="238742" y="214630"/>
                  </a:lnTo>
                  <a:close/>
                </a:path>
                <a:path w="330834" h="345439">
                  <a:moveTo>
                    <a:pt x="99952" y="134619"/>
                  </a:moveTo>
                  <a:lnTo>
                    <a:pt x="92169" y="134619"/>
                  </a:lnTo>
                  <a:lnTo>
                    <a:pt x="53671" y="199389"/>
                  </a:lnTo>
                  <a:lnTo>
                    <a:pt x="53632" y="201929"/>
                  </a:lnTo>
                  <a:lnTo>
                    <a:pt x="56423" y="207009"/>
                  </a:lnTo>
                  <a:lnTo>
                    <a:pt x="59024" y="208279"/>
                  </a:lnTo>
                  <a:lnTo>
                    <a:pt x="133104" y="208279"/>
                  </a:lnTo>
                  <a:lnTo>
                    <a:pt x="135705" y="207009"/>
                  </a:lnTo>
                  <a:lnTo>
                    <a:pt x="138495" y="201929"/>
                  </a:lnTo>
                  <a:lnTo>
                    <a:pt x="138456" y="199389"/>
                  </a:lnTo>
                  <a:lnTo>
                    <a:pt x="134681" y="193039"/>
                  </a:lnTo>
                  <a:lnTo>
                    <a:pt x="75707" y="193039"/>
                  </a:lnTo>
                  <a:lnTo>
                    <a:pt x="96064" y="158749"/>
                  </a:lnTo>
                  <a:lnTo>
                    <a:pt x="114297" y="158749"/>
                  </a:lnTo>
                  <a:lnTo>
                    <a:pt x="99952" y="134619"/>
                  </a:lnTo>
                  <a:close/>
                </a:path>
                <a:path w="330834" h="345439">
                  <a:moveTo>
                    <a:pt x="324884" y="204470"/>
                  </a:moveTo>
                  <a:lnTo>
                    <a:pt x="290897" y="204470"/>
                  </a:lnTo>
                  <a:lnTo>
                    <a:pt x="298314" y="205740"/>
                  </a:lnTo>
                  <a:lnTo>
                    <a:pt x="305065" y="207010"/>
                  </a:lnTo>
                  <a:lnTo>
                    <a:pt x="318252" y="207010"/>
                  </a:lnTo>
                  <a:lnTo>
                    <a:pt x="323918" y="205740"/>
                  </a:lnTo>
                  <a:lnTo>
                    <a:pt x="324884" y="204470"/>
                  </a:lnTo>
                  <a:close/>
                </a:path>
                <a:path w="330834" h="345439">
                  <a:moveTo>
                    <a:pt x="114297" y="158749"/>
                  </a:moveTo>
                  <a:lnTo>
                    <a:pt x="96064" y="158749"/>
                  </a:lnTo>
                  <a:lnTo>
                    <a:pt x="116420" y="193039"/>
                  </a:lnTo>
                  <a:lnTo>
                    <a:pt x="134681" y="193039"/>
                  </a:lnTo>
                  <a:lnTo>
                    <a:pt x="114297" y="158749"/>
                  </a:lnTo>
                  <a:close/>
                </a:path>
                <a:path w="330834" h="345439">
                  <a:moveTo>
                    <a:pt x="320759" y="176530"/>
                  </a:moveTo>
                  <a:lnTo>
                    <a:pt x="294668" y="176530"/>
                  </a:lnTo>
                  <a:lnTo>
                    <a:pt x="308470" y="185420"/>
                  </a:lnTo>
                  <a:lnTo>
                    <a:pt x="312789" y="190500"/>
                  </a:lnTo>
                  <a:lnTo>
                    <a:pt x="314063" y="191770"/>
                  </a:lnTo>
                  <a:lnTo>
                    <a:pt x="310378" y="193040"/>
                  </a:lnTo>
                  <a:lnTo>
                    <a:pt x="330540" y="193040"/>
                  </a:lnTo>
                  <a:lnTo>
                    <a:pt x="330022" y="190500"/>
                  </a:lnTo>
                  <a:lnTo>
                    <a:pt x="327114" y="182880"/>
                  </a:lnTo>
                  <a:lnTo>
                    <a:pt x="320759" y="176530"/>
                  </a:lnTo>
                  <a:close/>
                </a:path>
                <a:path w="330834" h="345439">
                  <a:moveTo>
                    <a:pt x="260668" y="15240"/>
                  </a:moveTo>
                  <a:lnTo>
                    <a:pt x="155394" y="15240"/>
                  </a:lnTo>
                  <a:lnTo>
                    <a:pt x="211390" y="19050"/>
                  </a:lnTo>
                  <a:lnTo>
                    <a:pt x="255353" y="29210"/>
                  </a:lnTo>
                  <a:lnTo>
                    <a:pt x="284265" y="43180"/>
                  </a:lnTo>
                  <a:lnTo>
                    <a:pt x="295105" y="54610"/>
                  </a:lnTo>
                  <a:lnTo>
                    <a:pt x="294903" y="55880"/>
                  </a:lnTo>
                  <a:lnTo>
                    <a:pt x="294752" y="57150"/>
                  </a:lnTo>
                  <a:lnTo>
                    <a:pt x="294452" y="57150"/>
                  </a:lnTo>
                  <a:lnTo>
                    <a:pt x="293981" y="58420"/>
                  </a:lnTo>
                  <a:lnTo>
                    <a:pt x="293831" y="58420"/>
                  </a:lnTo>
                  <a:lnTo>
                    <a:pt x="293197" y="59690"/>
                  </a:lnTo>
                  <a:lnTo>
                    <a:pt x="292687" y="59690"/>
                  </a:lnTo>
                  <a:lnTo>
                    <a:pt x="291825" y="60960"/>
                  </a:lnTo>
                  <a:lnTo>
                    <a:pt x="291511" y="60960"/>
                  </a:lnTo>
                  <a:lnTo>
                    <a:pt x="290492" y="62230"/>
                  </a:lnTo>
                  <a:lnTo>
                    <a:pt x="288551" y="63500"/>
                  </a:lnTo>
                  <a:lnTo>
                    <a:pt x="288067" y="64770"/>
                  </a:lnTo>
                  <a:lnTo>
                    <a:pt x="286688" y="64770"/>
                  </a:lnTo>
                  <a:lnTo>
                    <a:pt x="284205" y="67310"/>
                  </a:lnTo>
                  <a:lnTo>
                    <a:pt x="283538" y="67310"/>
                  </a:lnTo>
                  <a:lnTo>
                    <a:pt x="281813" y="68580"/>
                  </a:lnTo>
                  <a:lnTo>
                    <a:pt x="279729" y="68580"/>
                  </a:lnTo>
                  <a:lnTo>
                    <a:pt x="277984" y="69850"/>
                  </a:lnTo>
                  <a:lnTo>
                    <a:pt x="275906" y="71120"/>
                  </a:lnTo>
                  <a:lnTo>
                    <a:pt x="274670" y="71120"/>
                  </a:lnTo>
                  <a:lnTo>
                    <a:pt x="272422" y="72390"/>
                  </a:lnTo>
                  <a:lnTo>
                    <a:pt x="271403" y="72390"/>
                  </a:lnTo>
                  <a:lnTo>
                    <a:pt x="268985" y="73660"/>
                  </a:lnTo>
                  <a:lnTo>
                    <a:pt x="265005" y="74930"/>
                  </a:lnTo>
                  <a:lnTo>
                    <a:pt x="263836" y="74930"/>
                  </a:lnTo>
                  <a:lnTo>
                    <a:pt x="261124" y="76200"/>
                  </a:lnTo>
                  <a:lnTo>
                    <a:pt x="256680" y="77470"/>
                  </a:lnTo>
                  <a:lnTo>
                    <a:pt x="255347" y="77470"/>
                  </a:lnTo>
                  <a:lnTo>
                    <a:pt x="252327" y="78740"/>
                  </a:lnTo>
                  <a:lnTo>
                    <a:pt x="249027" y="80010"/>
                  </a:lnTo>
                  <a:lnTo>
                    <a:pt x="291681" y="80010"/>
                  </a:lnTo>
                  <a:lnTo>
                    <a:pt x="277709" y="185420"/>
                  </a:lnTo>
                  <a:lnTo>
                    <a:pt x="293451" y="185420"/>
                  </a:lnTo>
                  <a:lnTo>
                    <a:pt x="294668" y="176530"/>
                  </a:lnTo>
                  <a:lnTo>
                    <a:pt x="320759" y="176530"/>
                  </a:lnTo>
                  <a:lnTo>
                    <a:pt x="310765" y="167640"/>
                  </a:lnTo>
                  <a:lnTo>
                    <a:pt x="296935" y="160020"/>
                  </a:lnTo>
                  <a:lnTo>
                    <a:pt x="310345" y="59690"/>
                  </a:lnTo>
                  <a:lnTo>
                    <a:pt x="310783" y="55880"/>
                  </a:lnTo>
                  <a:lnTo>
                    <a:pt x="310809" y="54610"/>
                  </a:lnTo>
                  <a:lnTo>
                    <a:pt x="296863" y="33020"/>
                  </a:lnTo>
                  <a:lnTo>
                    <a:pt x="260668" y="15240"/>
                  </a:lnTo>
                  <a:close/>
                </a:path>
                <a:path w="330834" h="345439">
                  <a:moveTo>
                    <a:pt x="164164" y="125730"/>
                  </a:moveTo>
                  <a:lnTo>
                    <a:pt x="146370" y="125729"/>
                  </a:lnTo>
                  <a:lnTo>
                    <a:pt x="139011" y="133349"/>
                  </a:lnTo>
                  <a:lnTo>
                    <a:pt x="139011" y="151129"/>
                  </a:lnTo>
                  <a:lnTo>
                    <a:pt x="146370" y="158749"/>
                  </a:lnTo>
                  <a:lnTo>
                    <a:pt x="158950" y="158750"/>
                  </a:lnTo>
                  <a:lnTo>
                    <a:pt x="162217" y="157480"/>
                  </a:lnTo>
                  <a:lnTo>
                    <a:pt x="164903" y="154940"/>
                  </a:lnTo>
                  <a:lnTo>
                    <a:pt x="200199" y="154940"/>
                  </a:lnTo>
                  <a:lnTo>
                    <a:pt x="174302" y="142240"/>
                  </a:lnTo>
                  <a:lnTo>
                    <a:pt x="154695" y="142239"/>
                  </a:lnTo>
                  <a:lnTo>
                    <a:pt x="155009" y="140969"/>
                  </a:lnTo>
                  <a:lnTo>
                    <a:pt x="171712" y="140970"/>
                  </a:lnTo>
                  <a:lnTo>
                    <a:pt x="171268" y="132080"/>
                  </a:lnTo>
                  <a:lnTo>
                    <a:pt x="164164" y="125730"/>
                  </a:lnTo>
                  <a:close/>
                </a:path>
                <a:path w="330834" h="345439">
                  <a:moveTo>
                    <a:pt x="171712" y="140970"/>
                  </a:moveTo>
                  <a:lnTo>
                    <a:pt x="155695" y="140970"/>
                  </a:lnTo>
                  <a:lnTo>
                    <a:pt x="155153" y="142239"/>
                  </a:lnTo>
                  <a:lnTo>
                    <a:pt x="174302" y="142240"/>
                  </a:lnTo>
                  <a:lnTo>
                    <a:pt x="171712" y="140970"/>
                  </a:lnTo>
                  <a:close/>
                </a:path>
                <a:path w="330834" h="345439">
                  <a:moveTo>
                    <a:pt x="187272" y="104140"/>
                  </a:moveTo>
                  <a:lnTo>
                    <a:pt x="123517" y="104139"/>
                  </a:lnTo>
                  <a:lnTo>
                    <a:pt x="133855" y="105409"/>
                  </a:lnTo>
                  <a:lnTo>
                    <a:pt x="183292" y="105410"/>
                  </a:lnTo>
                  <a:lnTo>
                    <a:pt x="187272" y="104140"/>
                  </a:lnTo>
                  <a:close/>
                </a:path>
                <a:path w="330834" h="345439">
                  <a:moveTo>
                    <a:pt x="203472" y="102870"/>
                  </a:moveTo>
                  <a:lnTo>
                    <a:pt x="107317" y="102869"/>
                  </a:lnTo>
                  <a:lnTo>
                    <a:pt x="110833" y="104139"/>
                  </a:lnTo>
                  <a:lnTo>
                    <a:pt x="199937" y="104140"/>
                  </a:lnTo>
                  <a:lnTo>
                    <a:pt x="203472" y="102870"/>
                  </a:lnTo>
                  <a:close/>
                </a:path>
                <a:path w="330834" h="345439">
                  <a:moveTo>
                    <a:pt x="213346" y="101600"/>
                  </a:moveTo>
                  <a:lnTo>
                    <a:pt x="97449" y="101599"/>
                  </a:lnTo>
                  <a:lnTo>
                    <a:pt x="103827" y="102869"/>
                  </a:lnTo>
                  <a:lnTo>
                    <a:pt x="208132" y="102870"/>
                  </a:lnTo>
                  <a:lnTo>
                    <a:pt x="213346" y="101600"/>
                  </a:lnTo>
                  <a:close/>
                </a:path>
                <a:path w="330834" h="345439">
                  <a:moveTo>
                    <a:pt x="225874" y="100330"/>
                  </a:moveTo>
                  <a:lnTo>
                    <a:pt x="84928" y="100329"/>
                  </a:lnTo>
                  <a:lnTo>
                    <a:pt x="89666" y="101599"/>
                  </a:lnTo>
                  <a:lnTo>
                    <a:pt x="221136" y="101600"/>
                  </a:lnTo>
                  <a:lnTo>
                    <a:pt x="225874" y="100330"/>
                  </a:lnTo>
                  <a:close/>
                </a:path>
                <a:path w="330834" h="345439">
                  <a:moveTo>
                    <a:pt x="233755" y="99060"/>
                  </a:moveTo>
                  <a:lnTo>
                    <a:pt x="77034" y="99059"/>
                  </a:lnTo>
                  <a:lnTo>
                    <a:pt x="81242" y="100329"/>
                  </a:lnTo>
                  <a:lnTo>
                    <a:pt x="229573" y="100330"/>
                  </a:lnTo>
                  <a:lnTo>
                    <a:pt x="233755" y="99060"/>
                  </a:lnTo>
                  <a:close/>
                </a:path>
                <a:path w="330834" h="345439">
                  <a:moveTo>
                    <a:pt x="237918" y="97790"/>
                  </a:moveTo>
                  <a:lnTo>
                    <a:pt x="72845" y="97789"/>
                  </a:lnTo>
                  <a:lnTo>
                    <a:pt x="76459" y="99059"/>
                  </a:lnTo>
                  <a:lnTo>
                    <a:pt x="234291" y="99060"/>
                  </a:lnTo>
                  <a:lnTo>
                    <a:pt x="237918" y="97790"/>
                  </a:lnTo>
                  <a:close/>
                </a:path>
                <a:path w="330834" h="345439">
                  <a:moveTo>
                    <a:pt x="249609" y="95250"/>
                  </a:moveTo>
                  <a:lnTo>
                    <a:pt x="61199" y="95249"/>
                  </a:lnTo>
                  <a:lnTo>
                    <a:pt x="66963" y="96519"/>
                  </a:lnTo>
                  <a:lnTo>
                    <a:pt x="69878" y="97789"/>
                  </a:lnTo>
                  <a:lnTo>
                    <a:pt x="240917" y="97790"/>
                  </a:lnTo>
                  <a:lnTo>
                    <a:pt x="249609" y="95250"/>
                  </a:lnTo>
                  <a:close/>
                </a:path>
                <a:path w="330834" h="345439">
                  <a:moveTo>
                    <a:pt x="260359" y="92710"/>
                  </a:moveTo>
                  <a:lnTo>
                    <a:pt x="50436" y="92709"/>
                  </a:lnTo>
                  <a:lnTo>
                    <a:pt x="54449" y="93979"/>
                  </a:lnTo>
                  <a:lnTo>
                    <a:pt x="58625" y="95249"/>
                  </a:lnTo>
                  <a:lnTo>
                    <a:pt x="252210" y="95250"/>
                  </a:lnTo>
                  <a:lnTo>
                    <a:pt x="255543" y="93980"/>
                  </a:lnTo>
                  <a:lnTo>
                    <a:pt x="256360" y="93980"/>
                  </a:lnTo>
                  <a:lnTo>
                    <a:pt x="260359" y="92710"/>
                  </a:lnTo>
                  <a:close/>
                </a:path>
                <a:path w="330834" h="345439">
                  <a:moveTo>
                    <a:pt x="84758" y="83819"/>
                  </a:moveTo>
                  <a:lnTo>
                    <a:pt x="26443" y="83819"/>
                  </a:lnTo>
                  <a:lnTo>
                    <a:pt x="28952" y="85089"/>
                  </a:lnTo>
                  <a:lnTo>
                    <a:pt x="30975" y="86359"/>
                  </a:lnTo>
                  <a:lnTo>
                    <a:pt x="35641" y="87629"/>
                  </a:lnTo>
                  <a:lnTo>
                    <a:pt x="37844" y="88899"/>
                  </a:lnTo>
                  <a:lnTo>
                    <a:pt x="40118" y="90169"/>
                  </a:lnTo>
                  <a:lnTo>
                    <a:pt x="44346" y="91439"/>
                  </a:lnTo>
                  <a:lnTo>
                    <a:pt x="47339" y="92709"/>
                  </a:lnTo>
                  <a:lnTo>
                    <a:pt x="263483" y="92710"/>
                  </a:lnTo>
                  <a:lnTo>
                    <a:pt x="270658" y="90170"/>
                  </a:lnTo>
                  <a:lnTo>
                    <a:pt x="138920" y="90169"/>
                  </a:lnTo>
                  <a:lnTo>
                    <a:pt x="137345" y="88899"/>
                  </a:lnTo>
                  <a:lnTo>
                    <a:pt x="118289" y="88899"/>
                  </a:lnTo>
                  <a:lnTo>
                    <a:pt x="115538" y="87629"/>
                  </a:lnTo>
                  <a:lnTo>
                    <a:pt x="104951" y="87629"/>
                  </a:lnTo>
                  <a:lnTo>
                    <a:pt x="102468" y="86359"/>
                  </a:lnTo>
                  <a:lnTo>
                    <a:pt x="96639" y="86359"/>
                  </a:lnTo>
                  <a:lnTo>
                    <a:pt x="92600" y="85089"/>
                  </a:lnTo>
                  <a:lnTo>
                    <a:pt x="86366" y="85089"/>
                  </a:lnTo>
                  <a:lnTo>
                    <a:pt x="84758" y="83819"/>
                  </a:lnTo>
                  <a:close/>
                </a:path>
                <a:path w="330834" h="345439">
                  <a:moveTo>
                    <a:pt x="284388" y="83820"/>
                  </a:moveTo>
                  <a:lnTo>
                    <a:pt x="226253" y="83820"/>
                  </a:lnTo>
                  <a:lnTo>
                    <a:pt x="224528" y="85090"/>
                  </a:lnTo>
                  <a:lnTo>
                    <a:pt x="218404" y="85090"/>
                  </a:lnTo>
                  <a:lnTo>
                    <a:pt x="214385" y="86360"/>
                  </a:lnTo>
                  <a:lnTo>
                    <a:pt x="208426" y="86360"/>
                  </a:lnTo>
                  <a:lnTo>
                    <a:pt x="206053" y="87630"/>
                  </a:lnTo>
                  <a:lnTo>
                    <a:pt x="195343" y="87630"/>
                  </a:lnTo>
                  <a:lnTo>
                    <a:pt x="192676" y="88900"/>
                  </a:lnTo>
                  <a:lnTo>
                    <a:pt x="173549" y="88900"/>
                  </a:lnTo>
                  <a:lnTo>
                    <a:pt x="171928" y="90170"/>
                  </a:lnTo>
                  <a:lnTo>
                    <a:pt x="270658" y="90170"/>
                  </a:lnTo>
                  <a:lnTo>
                    <a:pt x="272971" y="88900"/>
                  </a:lnTo>
                  <a:lnTo>
                    <a:pt x="277696" y="87630"/>
                  </a:lnTo>
                  <a:lnTo>
                    <a:pt x="279833" y="86360"/>
                  </a:lnTo>
                  <a:lnTo>
                    <a:pt x="281885" y="85090"/>
                  </a:lnTo>
                  <a:lnTo>
                    <a:pt x="284388" y="83820"/>
                  </a:lnTo>
                  <a:close/>
                </a:path>
                <a:path w="330834" h="345439">
                  <a:moveTo>
                    <a:pt x="64918" y="80009"/>
                  </a:moveTo>
                  <a:lnTo>
                    <a:pt x="19134" y="80009"/>
                  </a:lnTo>
                  <a:lnTo>
                    <a:pt x="21055" y="81279"/>
                  </a:lnTo>
                  <a:lnTo>
                    <a:pt x="23133" y="82549"/>
                  </a:lnTo>
                  <a:lnTo>
                    <a:pt x="25839" y="83819"/>
                  </a:lnTo>
                  <a:lnTo>
                    <a:pt x="78863" y="83819"/>
                  </a:lnTo>
                  <a:lnTo>
                    <a:pt x="75178" y="82549"/>
                  </a:lnTo>
                  <a:lnTo>
                    <a:pt x="73629" y="82549"/>
                  </a:lnTo>
                  <a:lnTo>
                    <a:pt x="70152" y="81279"/>
                  </a:lnTo>
                  <a:lnTo>
                    <a:pt x="68238" y="81279"/>
                  </a:lnTo>
                  <a:lnTo>
                    <a:pt x="64918" y="80009"/>
                  </a:lnTo>
                  <a:close/>
                </a:path>
                <a:path w="330834" h="345439">
                  <a:moveTo>
                    <a:pt x="291681" y="80010"/>
                  </a:moveTo>
                  <a:lnTo>
                    <a:pt x="245962" y="80010"/>
                  </a:lnTo>
                  <a:lnTo>
                    <a:pt x="242636" y="81280"/>
                  </a:lnTo>
                  <a:lnTo>
                    <a:pt x="237343" y="82550"/>
                  </a:lnTo>
                  <a:lnTo>
                    <a:pt x="235696" y="82550"/>
                  </a:lnTo>
                  <a:lnTo>
                    <a:pt x="232030" y="83820"/>
                  </a:lnTo>
                  <a:lnTo>
                    <a:pt x="284970" y="83820"/>
                  </a:lnTo>
                  <a:lnTo>
                    <a:pt x="287675" y="82550"/>
                  </a:lnTo>
                  <a:lnTo>
                    <a:pt x="289753" y="81280"/>
                  </a:lnTo>
                  <a:lnTo>
                    <a:pt x="291681" y="8001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8176006" y="4050283"/>
            <a:ext cx="946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ract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efi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306818" y="3839336"/>
            <a:ext cx="1528445" cy="763905"/>
            <a:chOff x="7306818" y="3839336"/>
            <a:chExt cx="1528445" cy="763905"/>
          </a:xfrm>
        </p:grpSpPr>
        <p:sp>
          <p:nvSpPr>
            <p:cNvPr id="107" name="object 107"/>
            <p:cNvSpPr/>
            <p:nvPr/>
          </p:nvSpPr>
          <p:spPr>
            <a:xfrm>
              <a:off x="7306818" y="3839336"/>
              <a:ext cx="1161415" cy="111125"/>
            </a:xfrm>
            <a:custGeom>
              <a:avLst/>
              <a:gdLst/>
              <a:ahLst/>
              <a:cxnLst/>
              <a:rect l="l" t="t" r="r" b="b"/>
              <a:pathLst>
                <a:path w="1161415" h="111125">
                  <a:moveTo>
                    <a:pt x="1123641" y="55244"/>
                  </a:moveTo>
                  <a:lnTo>
                    <a:pt x="1057021" y="94106"/>
                  </a:lnTo>
                  <a:lnTo>
                    <a:pt x="1055497" y="99949"/>
                  </a:lnTo>
                  <a:lnTo>
                    <a:pt x="1058163" y="104520"/>
                  </a:lnTo>
                  <a:lnTo>
                    <a:pt x="1060703" y="109093"/>
                  </a:lnTo>
                  <a:lnTo>
                    <a:pt x="1066546" y="110617"/>
                  </a:lnTo>
                  <a:lnTo>
                    <a:pt x="1145095" y="64769"/>
                  </a:lnTo>
                  <a:lnTo>
                    <a:pt x="1142491" y="64769"/>
                  </a:lnTo>
                  <a:lnTo>
                    <a:pt x="1142491" y="63500"/>
                  </a:lnTo>
                  <a:lnTo>
                    <a:pt x="1137792" y="63500"/>
                  </a:lnTo>
                  <a:lnTo>
                    <a:pt x="1123641" y="55244"/>
                  </a:lnTo>
                  <a:close/>
                </a:path>
                <a:path w="1161415" h="111125">
                  <a:moveTo>
                    <a:pt x="571118" y="53720"/>
                  </a:moveTo>
                  <a:lnTo>
                    <a:pt x="571118" y="64769"/>
                  </a:lnTo>
                  <a:lnTo>
                    <a:pt x="1107312" y="64769"/>
                  </a:lnTo>
                  <a:lnTo>
                    <a:pt x="1109925" y="63245"/>
                  </a:lnTo>
                  <a:lnTo>
                    <a:pt x="580643" y="63245"/>
                  </a:lnTo>
                  <a:lnTo>
                    <a:pt x="571118" y="53720"/>
                  </a:lnTo>
                  <a:close/>
                </a:path>
                <a:path w="1161415" h="111125">
                  <a:moveTo>
                    <a:pt x="1145096" y="45719"/>
                  </a:moveTo>
                  <a:lnTo>
                    <a:pt x="1142491" y="45719"/>
                  </a:lnTo>
                  <a:lnTo>
                    <a:pt x="1142491" y="64769"/>
                  </a:lnTo>
                  <a:lnTo>
                    <a:pt x="1145095" y="64769"/>
                  </a:lnTo>
                  <a:lnTo>
                    <a:pt x="1161414" y="55244"/>
                  </a:lnTo>
                  <a:lnTo>
                    <a:pt x="1145096" y="45719"/>
                  </a:lnTo>
                  <a:close/>
                </a:path>
                <a:path w="1161415" h="111125">
                  <a:moveTo>
                    <a:pt x="1137792" y="46989"/>
                  </a:moveTo>
                  <a:lnTo>
                    <a:pt x="1123641" y="55244"/>
                  </a:lnTo>
                  <a:lnTo>
                    <a:pt x="1137792" y="63500"/>
                  </a:lnTo>
                  <a:lnTo>
                    <a:pt x="1137792" y="46989"/>
                  </a:lnTo>
                  <a:close/>
                </a:path>
                <a:path w="1161415" h="111125">
                  <a:moveTo>
                    <a:pt x="1142491" y="46989"/>
                  </a:moveTo>
                  <a:lnTo>
                    <a:pt x="1137792" y="46989"/>
                  </a:lnTo>
                  <a:lnTo>
                    <a:pt x="1137792" y="63500"/>
                  </a:lnTo>
                  <a:lnTo>
                    <a:pt x="1142491" y="63500"/>
                  </a:lnTo>
                  <a:lnTo>
                    <a:pt x="1142491" y="46989"/>
                  </a:lnTo>
                  <a:close/>
                </a:path>
                <a:path w="1161415" h="111125">
                  <a:moveTo>
                    <a:pt x="590168" y="44195"/>
                  </a:moveTo>
                  <a:lnTo>
                    <a:pt x="0" y="44195"/>
                  </a:lnTo>
                  <a:lnTo>
                    <a:pt x="0" y="63245"/>
                  </a:lnTo>
                  <a:lnTo>
                    <a:pt x="571118" y="63245"/>
                  </a:lnTo>
                  <a:lnTo>
                    <a:pt x="571118" y="53720"/>
                  </a:lnTo>
                  <a:lnTo>
                    <a:pt x="588644" y="53720"/>
                  </a:lnTo>
                  <a:lnTo>
                    <a:pt x="580643" y="45719"/>
                  </a:lnTo>
                  <a:lnTo>
                    <a:pt x="590168" y="45719"/>
                  </a:lnTo>
                  <a:lnTo>
                    <a:pt x="590168" y="44195"/>
                  </a:lnTo>
                  <a:close/>
                </a:path>
                <a:path w="1161415" h="111125">
                  <a:moveTo>
                    <a:pt x="588644" y="53720"/>
                  </a:moveTo>
                  <a:lnTo>
                    <a:pt x="571118" y="53720"/>
                  </a:lnTo>
                  <a:lnTo>
                    <a:pt x="580643" y="63245"/>
                  </a:lnTo>
                  <a:lnTo>
                    <a:pt x="1109925" y="63245"/>
                  </a:lnTo>
                  <a:lnTo>
                    <a:pt x="1123641" y="55244"/>
                  </a:lnTo>
                  <a:lnTo>
                    <a:pt x="590168" y="55244"/>
                  </a:lnTo>
                  <a:lnTo>
                    <a:pt x="588644" y="53720"/>
                  </a:lnTo>
                  <a:close/>
                </a:path>
                <a:path w="1161415" h="111125">
                  <a:moveTo>
                    <a:pt x="590168" y="45719"/>
                  </a:moveTo>
                  <a:lnTo>
                    <a:pt x="580643" y="45719"/>
                  </a:lnTo>
                  <a:lnTo>
                    <a:pt x="590168" y="55244"/>
                  </a:lnTo>
                  <a:lnTo>
                    <a:pt x="590168" y="45719"/>
                  </a:lnTo>
                  <a:close/>
                </a:path>
                <a:path w="1161415" h="111125">
                  <a:moveTo>
                    <a:pt x="1107312" y="45719"/>
                  </a:moveTo>
                  <a:lnTo>
                    <a:pt x="590168" y="45719"/>
                  </a:lnTo>
                  <a:lnTo>
                    <a:pt x="590168" y="55244"/>
                  </a:lnTo>
                  <a:lnTo>
                    <a:pt x="1123641" y="55244"/>
                  </a:lnTo>
                  <a:lnTo>
                    <a:pt x="1107312" y="45719"/>
                  </a:lnTo>
                  <a:close/>
                </a:path>
                <a:path w="1161415" h="111125">
                  <a:moveTo>
                    <a:pt x="1066546" y="0"/>
                  </a:moveTo>
                  <a:lnTo>
                    <a:pt x="1060703" y="1524"/>
                  </a:lnTo>
                  <a:lnTo>
                    <a:pt x="1058163" y="5968"/>
                  </a:lnTo>
                  <a:lnTo>
                    <a:pt x="1055497" y="10540"/>
                  </a:lnTo>
                  <a:lnTo>
                    <a:pt x="1057021" y="16382"/>
                  </a:lnTo>
                  <a:lnTo>
                    <a:pt x="1123641" y="55244"/>
                  </a:lnTo>
                  <a:lnTo>
                    <a:pt x="1137792" y="46989"/>
                  </a:lnTo>
                  <a:lnTo>
                    <a:pt x="1142491" y="46989"/>
                  </a:lnTo>
                  <a:lnTo>
                    <a:pt x="1142491" y="45719"/>
                  </a:lnTo>
                  <a:lnTo>
                    <a:pt x="1145096" y="45719"/>
                  </a:lnTo>
                  <a:lnTo>
                    <a:pt x="1071117" y="2539"/>
                  </a:lnTo>
                  <a:lnTo>
                    <a:pt x="1066546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8502634" y="4257648"/>
              <a:ext cx="332105" cy="345440"/>
            </a:xfrm>
            <a:custGeom>
              <a:avLst/>
              <a:gdLst/>
              <a:ahLst/>
              <a:cxnLst/>
              <a:rect l="l" t="t" r="r" b="b"/>
              <a:pathLst>
                <a:path w="332104" h="345439">
                  <a:moveTo>
                    <a:pt x="156006" y="0"/>
                  </a:moveTo>
                  <a:lnTo>
                    <a:pt x="100503" y="3809"/>
                  </a:lnTo>
                  <a:lnTo>
                    <a:pt x="50335" y="15239"/>
                  </a:lnTo>
                  <a:lnTo>
                    <a:pt x="14000" y="33019"/>
                  </a:lnTo>
                  <a:lnTo>
                    <a:pt x="0" y="54609"/>
                  </a:lnTo>
                  <a:lnTo>
                    <a:pt x="23" y="55879"/>
                  </a:lnTo>
                  <a:lnTo>
                    <a:pt x="33633" y="306069"/>
                  </a:lnTo>
                  <a:lnTo>
                    <a:pt x="77591" y="336549"/>
                  </a:lnTo>
                  <a:lnTo>
                    <a:pt x="117212" y="344169"/>
                  </a:lnTo>
                  <a:lnTo>
                    <a:pt x="156007" y="345440"/>
                  </a:lnTo>
                  <a:lnTo>
                    <a:pt x="175427" y="345440"/>
                  </a:lnTo>
                  <a:lnTo>
                    <a:pt x="194427" y="344170"/>
                  </a:lnTo>
                  <a:lnTo>
                    <a:pt x="212557" y="341630"/>
                  </a:lnTo>
                  <a:lnTo>
                    <a:pt x="229368" y="337820"/>
                  </a:lnTo>
                  <a:lnTo>
                    <a:pt x="237956" y="336550"/>
                  </a:lnTo>
                  <a:lnTo>
                    <a:pt x="245665" y="334010"/>
                  </a:lnTo>
                  <a:lnTo>
                    <a:pt x="252285" y="331470"/>
                  </a:lnTo>
                  <a:lnTo>
                    <a:pt x="255086" y="330200"/>
                  </a:lnTo>
                  <a:lnTo>
                    <a:pt x="156007" y="330200"/>
                  </a:lnTo>
                  <a:lnTo>
                    <a:pt x="111354" y="327659"/>
                  </a:lnTo>
                  <a:lnTo>
                    <a:pt x="77807" y="321309"/>
                  </a:lnTo>
                  <a:lnTo>
                    <a:pt x="56701" y="312419"/>
                  </a:lnTo>
                  <a:lnTo>
                    <a:pt x="49369" y="306069"/>
                  </a:lnTo>
                  <a:lnTo>
                    <a:pt x="49349" y="304799"/>
                  </a:lnTo>
                  <a:lnTo>
                    <a:pt x="19209" y="80009"/>
                  </a:lnTo>
                  <a:lnTo>
                    <a:pt x="63737" y="80009"/>
                  </a:lnTo>
                  <a:lnTo>
                    <a:pt x="60528" y="78739"/>
                  </a:lnTo>
                  <a:lnTo>
                    <a:pt x="58757" y="78739"/>
                  </a:lnTo>
                  <a:lnTo>
                    <a:pt x="55733" y="77469"/>
                  </a:lnTo>
                  <a:lnTo>
                    <a:pt x="54453" y="77469"/>
                  </a:lnTo>
                  <a:lnTo>
                    <a:pt x="51540" y="76199"/>
                  </a:lnTo>
                  <a:lnTo>
                    <a:pt x="49920" y="76199"/>
                  </a:lnTo>
                  <a:lnTo>
                    <a:pt x="47191" y="74929"/>
                  </a:lnTo>
                  <a:lnTo>
                    <a:pt x="46056" y="74929"/>
                  </a:lnTo>
                  <a:lnTo>
                    <a:pt x="42008" y="73659"/>
                  </a:lnTo>
                  <a:lnTo>
                    <a:pt x="39593" y="72389"/>
                  </a:lnTo>
                  <a:lnTo>
                    <a:pt x="38616" y="72389"/>
                  </a:lnTo>
                  <a:lnTo>
                    <a:pt x="36348" y="71119"/>
                  </a:lnTo>
                  <a:lnTo>
                    <a:pt x="35065" y="71119"/>
                  </a:lnTo>
                  <a:lnTo>
                    <a:pt x="32979" y="69849"/>
                  </a:lnTo>
                  <a:lnTo>
                    <a:pt x="32152" y="69849"/>
                  </a:lnTo>
                  <a:lnTo>
                    <a:pt x="29121" y="68579"/>
                  </a:lnTo>
                  <a:lnTo>
                    <a:pt x="27381" y="67309"/>
                  </a:lnTo>
                  <a:lnTo>
                    <a:pt x="26728" y="67309"/>
                  </a:lnTo>
                  <a:lnTo>
                    <a:pt x="25137" y="66039"/>
                  </a:lnTo>
                  <a:lnTo>
                    <a:pt x="24224" y="64769"/>
                  </a:lnTo>
                  <a:lnTo>
                    <a:pt x="22839" y="64769"/>
                  </a:lnTo>
                  <a:lnTo>
                    <a:pt x="22343" y="63499"/>
                  </a:lnTo>
                  <a:lnTo>
                    <a:pt x="21122" y="63499"/>
                  </a:lnTo>
                  <a:lnTo>
                    <a:pt x="20398" y="62229"/>
                  </a:lnTo>
                  <a:lnTo>
                    <a:pt x="19375" y="60959"/>
                  </a:lnTo>
                  <a:lnTo>
                    <a:pt x="19052" y="60959"/>
                  </a:lnTo>
                  <a:lnTo>
                    <a:pt x="18201" y="59689"/>
                  </a:lnTo>
                  <a:lnTo>
                    <a:pt x="17690" y="59689"/>
                  </a:lnTo>
                  <a:lnTo>
                    <a:pt x="17044" y="58419"/>
                  </a:lnTo>
                  <a:lnTo>
                    <a:pt x="16895" y="58419"/>
                  </a:lnTo>
                  <a:lnTo>
                    <a:pt x="16422" y="57149"/>
                  </a:lnTo>
                  <a:lnTo>
                    <a:pt x="16107" y="57149"/>
                  </a:lnTo>
                  <a:lnTo>
                    <a:pt x="15973" y="55879"/>
                  </a:lnTo>
                  <a:lnTo>
                    <a:pt x="55672" y="29209"/>
                  </a:lnTo>
                  <a:lnTo>
                    <a:pt x="99802" y="19049"/>
                  </a:lnTo>
                  <a:lnTo>
                    <a:pt x="156006" y="15240"/>
                  </a:lnTo>
                  <a:lnTo>
                    <a:pt x="261695" y="15240"/>
                  </a:lnTo>
                  <a:lnTo>
                    <a:pt x="211520" y="3810"/>
                  </a:lnTo>
                  <a:lnTo>
                    <a:pt x="156006" y="0"/>
                  </a:lnTo>
                  <a:close/>
                </a:path>
                <a:path w="332104" h="345439">
                  <a:moveTo>
                    <a:pt x="200987" y="154940"/>
                  </a:moveTo>
                  <a:lnTo>
                    <a:pt x="165552" y="154940"/>
                  </a:lnTo>
                  <a:lnTo>
                    <a:pt x="192480" y="167640"/>
                  </a:lnTo>
                  <a:lnTo>
                    <a:pt x="221156" y="180340"/>
                  </a:lnTo>
                  <a:lnTo>
                    <a:pt x="249812" y="191770"/>
                  </a:lnTo>
                  <a:lnTo>
                    <a:pt x="276677" y="200660"/>
                  </a:lnTo>
                  <a:lnTo>
                    <a:pt x="262742" y="304800"/>
                  </a:lnTo>
                  <a:lnTo>
                    <a:pt x="225825" y="322580"/>
                  </a:lnTo>
                  <a:lnTo>
                    <a:pt x="209884" y="326390"/>
                  </a:lnTo>
                  <a:lnTo>
                    <a:pt x="192648" y="328930"/>
                  </a:lnTo>
                  <a:lnTo>
                    <a:pt x="174546" y="330200"/>
                  </a:lnTo>
                  <a:lnTo>
                    <a:pt x="255086" y="330200"/>
                  </a:lnTo>
                  <a:lnTo>
                    <a:pt x="292042" y="204470"/>
                  </a:lnTo>
                  <a:lnTo>
                    <a:pt x="326163" y="204470"/>
                  </a:lnTo>
                  <a:lnTo>
                    <a:pt x="331013" y="198120"/>
                  </a:lnTo>
                  <a:lnTo>
                    <a:pt x="332102" y="194310"/>
                  </a:lnTo>
                  <a:lnTo>
                    <a:pt x="331842" y="193040"/>
                  </a:lnTo>
                  <a:lnTo>
                    <a:pt x="311600" y="193040"/>
                  </a:lnTo>
                  <a:lnTo>
                    <a:pt x="304134" y="191770"/>
                  </a:lnTo>
                  <a:lnTo>
                    <a:pt x="294083" y="189230"/>
                  </a:lnTo>
                  <a:lnTo>
                    <a:pt x="294606" y="185420"/>
                  </a:lnTo>
                  <a:lnTo>
                    <a:pt x="278803" y="185420"/>
                  </a:lnTo>
                  <a:lnTo>
                    <a:pt x="229109" y="166370"/>
                  </a:lnTo>
                  <a:lnTo>
                    <a:pt x="200987" y="154940"/>
                  </a:lnTo>
                  <a:close/>
                </a:path>
                <a:path w="332104" h="345439">
                  <a:moveTo>
                    <a:pt x="142091" y="233679"/>
                  </a:moveTo>
                  <a:lnTo>
                    <a:pt x="79082" y="233679"/>
                  </a:lnTo>
                  <a:lnTo>
                    <a:pt x="75566" y="237489"/>
                  </a:lnTo>
                  <a:lnTo>
                    <a:pt x="75566" y="300989"/>
                  </a:lnTo>
                  <a:lnTo>
                    <a:pt x="79082" y="304799"/>
                  </a:lnTo>
                  <a:lnTo>
                    <a:pt x="142091" y="304799"/>
                  </a:lnTo>
                  <a:lnTo>
                    <a:pt x="145614" y="300989"/>
                  </a:lnTo>
                  <a:lnTo>
                    <a:pt x="145614" y="289559"/>
                  </a:lnTo>
                  <a:lnTo>
                    <a:pt x="91318" y="289559"/>
                  </a:lnTo>
                  <a:lnTo>
                    <a:pt x="91318" y="250189"/>
                  </a:lnTo>
                  <a:lnTo>
                    <a:pt x="145614" y="250189"/>
                  </a:lnTo>
                  <a:lnTo>
                    <a:pt x="145614" y="237489"/>
                  </a:lnTo>
                  <a:lnTo>
                    <a:pt x="142091" y="233679"/>
                  </a:lnTo>
                  <a:close/>
                </a:path>
                <a:path w="332104" h="345439">
                  <a:moveTo>
                    <a:pt x="145614" y="250189"/>
                  </a:moveTo>
                  <a:lnTo>
                    <a:pt x="129869" y="250189"/>
                  </a:lnTo>
                  <a:lnTo>
                    <a:pt x="129869" y="289559"/>
                  </a:lnTo>
                  <a:lnTo>
                    <a:pt x="145614" y="289559"/>
                  </a:lnTo>
                  <a:lnTo>
                    <a:pt x="145614" y="250189"/>
                  </a:lnTo>
                  <a:close/>
                </a:path>
                <a:path w="332104" h="345439">
                  <a:moveTo>
                    <a:pt x="209778" y="199390"/>
                  </a:moveTo>
                  <a:lnTo>
                    <a:pt x="194698" y="201930"/>
                  </a:lnTo>
                  <a:lnTo>
                    <a:pt x="182370" y="210820"/>
                  </a:lnTo>
                  <a:lnTo>
                    <a:pt x="174050" y="223520"/>
                  </a:lnTo>
                  <a:lnTo>
                    <a:pt x="170998" y="238760"/>
                  </a:lnTo>
                  <a:lnTo>
                    <a:pt x="174050" y="254000"/>
                  </a:lnTo>
                  <a:lnTo>
                    <a:pt x="182370" y="266700"/>
                  </a:lnTo>
                  <a:lnTo>
                    <a:pt x="194698" y="274320"/>
                  </a:lnTo>
                  <a:lnTo>
                    <a:pt x="209778" y="278130"/>
                  </a:lnTo>
                  <a:lnTo>
                    <a:pt x="224858" y="274320"/>
                  </a:lnTo>
                  <a:lnTo>
                    <a:pt x="237186" y="266700"/>
                  </a:lnTo>
                  <a:lnTo>
                    <a:pt x="240514" y="261620"/>
                  </a:lnTo>
                  <a:lnTo>
                    <a:pt x="209778" y="261620"/>
                  </a:lnTo>
                  <a:lnTo>
                    <a:pt x="200823" y="260350"/>
                  </a:lnTo>
                  <a:lnTo>
                    <a:pt x="193500" y="255270"/>
                  </a:lnTo>
                  <a:lnTo>
                    <a:pt x="188557" y="247650"/>
                  </a:lnTo>
                  <a:lnTo>
                    <a:pt x="186743" y="238760"/>
                  </a:lnTo>
                  <a:lnTo>
                    <a:pt x="188557" y="229870"/>
                  </a:lnTo>
                  <a:lnTo>
                    <a:pt x="193500" y="222250"/>
                  </a:lnTo>
                  <a:lnTo>
                    <a:pt x="200823" y="217170"/>
                  </a:lnTo>
                  <a:lnTo>
                    <a:pt x="209778" y="214630"/>
                  </a:lnTo>
                  <a:lnTo>
                    <a:pt x="239682" y="214630"/>
                  </a:lnTo>
                  <a:lnTo>
                    <a:pt x="237186" y="210820"/>
                  </a:lnTo>
                  <a:lnTo>
                    <a:pt x="224857" y="201930"/>
                  </a:lnTo>
                  <a:lnTo>
                    <a:pt x="209778" y="199390"/>
                  </a:lnTo>
                  <a:close/>
                </a:path>
                <a:path w="332104" h="345439">
                  <a:moveTo>
                    <a:pt x="239682" y="214630"/>
                  </a:moveTo>
                  <a:lnTo>
                    <a:pt x="209778" y="214630"/>
                  </a:lnTo>
                  <a:lnTo>
                    <a:pt x="218735" y="217170"/>
                  </a:lnTo>
                  <a:lnTo>
                    <a:pt x="226058" y="222250"/>
                  </a:lnTo>
                  <a:lnTo>
                    <a:pt x="230999" y="229870"/>
                  </a:lnTo>
                  <a:lnTo>
                    <a:pt x="232812" y="238760"/>
                  </a:lnTo>
                  <a:lnTo>
                    <a:pt x="230999" y="247650"/>
                  </a:lnTo>
                  <a:lnTo>
                    <a:pt x="226058" y="255270"/>
                  </a:lnTo>
                  <a:lnTo>
                    <a:pt x="218735" y="260350"/>
                  </a:lnTo>
                  <a:lnTo>
                    <a:pt x="209778" y="261620"/>
                  </a:lnTo>
                  <a:lnTo>
                    <a:pt x="240514" y="261620"/>
                  </a:lnTo>
                  <a:lnTo>
                    <a:pt x="245505" y="254000"/>
                  </a:lnTo>
                  <a:lnTo>
                    <a:pt x="248558" y="238760"/>
                  </a:lnTo>
                  <a:lnTo>
                    <a:pt x="245505" y="223520"/>
                  </a:lnTo>
                  <a:lnTo>
                    <a:pt x="239682" y="214630"/>
                  </a:lnTo>
                  <a:close/>
                </a:path>
                <a:path w="332104" h="345439">
                  <a:moveTo>
                    <a:pt x="100345" y="134619"/>
                  </a:moveTo>
                  <a:lnTo>
                    <a:pt x="92532" y="134619"/>
                  </a:lnTo>
                  <a:lnTo>
                    <a:pt x="53883" y="199389"/>
                  </a:lnTo>
                  <a:lnTo>
                    <a:pt x="53843" y="201929"/>
                  </a:lnTo>
                  <a:lnTo>
                    <a:pt x="56645" y="207009"/>
                  </a:lnTo>
                  <a:lnTo>
                    <a:pt x="59256" y="208279"/>
                  </a:lnTo>
                  <a:lnTo>
                    <a:pt x="133628" y="208279"/>
                  </a:lnTo>
                  <a:lnTo>
                    <a:pt x="136239" y="207009"/>
                  </a:lnTo>
                  <a:lnTo>
                    <a:pt x="139040" y="201929"/>
                  </a:lnTo>
                  <a:lnTo>
                    <a:pt x="139001" y="199389"/>
                  </a:lnTo>
                  <a:lnTo>
                    <a:pt x="135211" y="193039"/>
                  </a:lnTo>
                  <a:lnTo>
                    <a:pt x="76005" y="193039"/>
                  </a:lnTo>
                  <a:lnTo>
                    <a:pt x="96442" y="158749"/>
                  </a:lnTo>
                  <a:lnTo>
                    <a:pt x="114746" y="158749"/>
                  </a:lnTo>
                  <a:lnTo>
                    <a:pt x="100345" y="134619"/>
                  </a:lnTo>
                  <a:close/>
                </a:path>
                <a:path w="332104" h="345439">
                  <a:moveTo>
                    <a:pt x="326163" y="204470"/>
                  </a:moveTo>
                  <a:lnTo>
                    <a:pt x="292042" y="204470"/>
                  </a:lnTo>
                  <a:lnTo>
                    <a:pt x="299489" y="205740"/>
                  </a:lnTo>
                  <a:lnTo>
                    <a:pt x="306266" y="207010"/>
                  </a:lnTo>
                  <a:lnTo>
                    <a:pt x="319505" y="207010"/>
                  </a:lnTo>
                  <a:lnTo>
                    <a:pt x="325193" y="205740"/>
                  </a:lnTo>
                  <a:lnTo>
                    <a:pt x="326163" y="204470"/>
                  </a:lnTo>
                  <a:close/>
                </a:path>
                <a:path w="332104" h="345439">
                  <a:moveTo>
                    <a:pt x="114746" y="158749"/>
                  </a:moveTo>
                  <a:lnTo>
                    <a:pt x="96442" y="158749"/>
                  </a:lnTo>
                  <a:lnTo>
                    <a:pt x="116878" y="193039"/>
                  </a:lnTo>
                  <a:lnTo>
                    <a:pt x="135211" y="193039"/>
                  </a:lnTo>
                  <a:lnTo>
                    <a:pt x="114746" y="158749"/>
                  </a:lnTo>
                  <a:close/>
                </a:path>
                <a:path w="332104" h="345439">
                  <a:moveTo>
                    <a:pt x="322022" y="176530"/>
                  </a:moveTo>
                  <a:lnTo>
                    <a:pt x="295828" y="176530"/>
                  </a:lnTo>
                  <a:lnTo>
                    <a:pt x="309684" y="185420"/>
                  </a:lnTo>
                  <a:lnTo>
                    <a:pt x="314020" y="190500"/>
                  </a:lnTo>
                  <a:lnTo>
                    <a:pt x="315300" y="191770"/>
                  </a:lnTo>
                  <a:lnTo>
                    <a:pt x="311600" y="193040"/>
                  </a:lnTo>
                  <a:lnTo>
                    <a:pt x="331842" y="193040"/>
                  </a:lnTo>
                  <a:lnTo>
                    <a:pt x="331321" y="190500"/>
                  </a:lnTo>
                  <a:lnTo>
                    <a:pt x="328401" y="182880"/>
                  </a:lnTo>
                  <a:lnTo>
                    <a:pt x="322022" y="176530"/>
                  </a:lnTo>
                  <a:close/>
                </a:path>
                <a:path w="332104" h="345439">
                  <a:moveTo>
                    <a:pt x="261695" y="15240"/>
                  </a:moveTo>
                  <a:lnTo>
                    <a:pt x="156006" y="15240"/>
                  </a:lnTo>
                  <a:lnTo>
                    <a:pt x="212222" y="19050"/>
                  </a:lnTo>
                  <a:lnTo>
                    <a:pt x="256358" y="29210"/>
                  </a:lnTo>
                  <a:lnTo>
                    <a:pt x="285384" y="43180"/>
                  </a:lnTo>
                  <a:lnTo>
                    <a:pt x="296267" y="54610"/>
                  </a:lnTo>
                  <a:lnTo>
                    <a:pt x="296064" y="55880"/>
                  </a:lnTo>
                  <a:lnTo>
                    <a:pt x="295913" y="57150"/>
                  </a:lnTo>
                  <a:lnTo>
                    <a:pt x="295611" y="57150"/>
                  </a:lnTo>
                  <a:lnTo>
                    <a:pt x="295139" y="58420"/>
                  </a:lnTo>
                  <a:lnTo>
                    <a:pt x="294988" y="58420"/>
                  </a:lnTo>
                  <a:lnTo>
                    <a:pt x="294351" y="59690"/>
                  </a:lnTo>
                  <a:lnTo>
                    <a:pt x="293840" y="59690"/>
                  </a:lnTo>
                  <a:lnTo>
                    <a:pt x="292974" y="60960"/>
                  </a:lnTo>
                  <a:lnTo>
                    <a:pt x="292659" y="60960"/>
                  </a:lnTo>
                  <a:lnTo>
                    <a:pt x="291635" y="62230"/>
                  </a:lnTo>
                  <a:lnTo>
                    <a:pt x="289687" y="63500"/>
                  </a:lnTo>
                  <a:lnTo>
                    <a:pt x="289201" y="64770"/>
                  </a:lnTo>
                  <a:lnTo>
                    <a:pt x="287817" y="64770"/>
                  </a:lnTo>
                  <a:lnTo>
                    <a:pt x="285324" y="67310"/>
                  </a:lnTo>
                  <a:lnTo>
                    <a:pt x="284655" y="67310"/>
                  </a:lnTo>
                  <a:lnTo>
                    <a:pt x="282923" y="68580"/>
                  </a:lnTo>
                  <a:lnTo>
                    <a:pt x="280830" y="68580"/>
                  </a:lnTo>
                  <a:lnTo>
                    <a:pt x="279078" y="69850"/>
                  </a:lnTo>
                  <a:lnTo>
                    <a:pt x="276992" y="71120"/>
                  </a:lnTo>
                  <a:lnTo>
                    <a:pt x="275752" y="71120"/>
                  </a:lnTo>
                  <a:lnTo>
                    <a:pt x="273495" y="72390"/>
                  </a:lnTo>
                  <a:lnTo>
                    <a:pt x="272471" y="72390"/>
                  </a:lnTo>
                  <a:lnTo>
                    <a:pt x="270044" y="73660"/>
                  </a:lnTo>
                  <a:lnTo>
                    <a:pt x="266049" y="74930"/>
                  </a:lnTo>
                  <a:lnTo>
                    <a:pt x="264874" y="74930"/>
                  </a:lnTo>
                  <a:lnTo>
                    <a:pt x="262151" y="76200"/>
                  </a:lnTo>
                  <a:lnTo>
                    <a:pt x="257690" y="77470"/>
                  </a:lnTo>
                  <a:lnTo>
                    <a:pt x="256352" y="77470"/>
                  </a:lnTo>
                  <a:lnTo>
                    <a:pt x="253321" y="78740"/>
                  </a:lnTo>
                  <a:lnTo>
                    <a:pt x="250008" y="80010"/>
                  </a:lnTo>
                  <a:lnTo>
                    <a:pt x="292829" y="80010"/>
                  </a:lnTo>
                  <a:lnTo>
                    <a:pt x="278803" y="185420"/>
                  </a:lnTo>
                  <a:lnTo>
                    <a:pt x="294606" y="185420"/>
                  </a:lnTo>
                  <a:lnTo>
                    <a:pt x="295828" y="176530"/>
                  </a:lnTo>
                  <a:lnTo>
                    <a:pt x="322022" y="176530"/>
                  </a:lnTo>
                  <a:lnTo>
                    <a:pt x="311988" y="167640"/>
                  </a:lnTo>
                  <a:lnTo>
                    <a:pt x="298104" y="160020"/>
                  </a:lnTo>
                  <a:lnTo>
                    <a:pt x="311567" y="59690"/>
                  </a:lnTo>
                  <a:lnTo>
                    <a:pt x="312006" y="55880"/>
                  </a:lnTo>
                  <a:lnTo>
                    <a:pt x="312032" y="54610"/>
                  </a:lnTo>
                  <a:lnTo>
                    <a:pt x="298032" y="33020"/>
                  </a:lnTo>
                  <a:lnTo>
                    <a:pt x="261695" y="15240"/>
                  </a:lnTo>
                  <a:close/>
                </a:path>
                <a:path w="332104" h="345439">
                  <a:moveTo>
                    <a:pt x="164811" y="125730"/>
                  </a:moveTo>
                  <a:lnTo>
                    <a:pt x="146946" y="125729"/>
                  </a:lnTo>
                  <a:lnTo>
                    <a:pt x="139559" y="133349"/>
                  </a:lnTo>
                  <a:lnTo>
                    <a:pt x="139559" y="151129"/>
                  </a:lnTo>
                  <a:lnTo>
                    <a:pt x="146946" y="158749"/>
                  </a:lnTo>
                  <a:lnTo>
                    <a:pt x="159575" y="158750"/>
                  </a:lnTo>
                  <a:lnTo>
                    <a:pt x="162856" y="157480"/>
                  </a:lnTo>
                  <a:lnTo>
                    <a:pt x="165552" y="154940"/>
                  </a:lnTo>
                  <a:lnTo>
                    <a:pt x="200987" y="154940"/>
                  </a:lnTo>
                  <a:lnTo>
                    <a:pt x="174988" y="142240"/>
                  </a:lnTo>
                  <a:lnTo>
                    <a:pt x="155304" y="142239"/>
                  </a:lnTo>
                  <a:lnTo>
                    <a:pt x="155619" y="140969"/>
                  </a:lnTo>
                  <a:lnTo>
                    <a:pt x="172388" y="140970"/>
                  </a:lnTo>
                  <a:lnTo>
                    <a:pt x="171942" y="132080"/>
                  </a:lnTo>
                  <a:lnTo>
                    <a:pt x="164811" y="125730"/>
                  </a:lnTo>
                  <a:close/>
                </a:path>
                <a:path w="332104" h="345439">
                  <a:moveTo>
                    <a:pt x="172388" y="140970"/>
                  </a:moveTo>
                  <a:lnTo>
                    <a:pt x="156308" y="140970"/>
                  </a:lnTo>
                  <a:lnTo>
                    <a:pt x="155764" y="142239"/>
                  </a:lnTo>
                  <a:lnTo>
                    <a:pt x="174988" y="142240"/>
                  </a:lnTo>
                  <a:lnTo>
                    <a:pt x="172388" y="140970"/>
                  </a:lnTo>
                  <a:close/>
                </a:path>
                <a:path w="332104" h="345439">
                  <a:moveTo>
                    <a:pt x="188009" y="104140"/>
                  </a:moveTo>
                  <a:lnTo>
                    <a:pt x="124003" y="104139"/>
                  </a:lnTo>
                  <a:lnTo>
                    <a:pt x="134382" y="105409"/>
                  </a:lnTo>
                  <a:lnTo>
                    <a:pt x="184014" y="105410"/>
                  </a:lnTo>
                  <a:lnTo>
                    <a:pt x="188009" y="104140"/>
                  </a:lnTo>
                  <a:close/>
                </a:path>
                <a:path w="332104" h="345439">
                  <a:moveTo>
                    <a:pt x="204273" y="102870"/>
                  </a:moveTo>
                  <a:lnTo>
                    <a:pt x="107739" y="102869"/>
                  </a:lnTo>
                  <a:lnTo>
                    <a:pt x="111269" y="104139"/>
                  </a:lnTo>
                  <a:lnTo>
                    <a:pt x="200724" y="104140"/>
                  </a:lnTo>
                  <a:lnTo>
                    <a:pt x="204273" y="102870"/>
                  </a:lnTo>
                  <a:close/>
                </a:path>
                <a:path w="332104" h="345439">
                  <a:moveTo>
                    <a:pt x="214186" y="101600"/>
                  </a:moveTo>
                  <a:lnTo>
                    <a:pt x="97833" y="101599"/>
                  </a:lnTo>
                  <a:lnTo>
                    <a:pt x="104236" y="102869"/>
                  </a:lnTo>
                  <a:lnTo>
                    <a:pt x="208951" y="102870"/>
                  </a:lnTo>
                  <a:lnTo>
                    <a:pt x="214186" y="101600"/>
                  </a:lnTo>
                  <a:close/>
                </a:path>
                <a:path w="332104" h="345439">
                  <a:moveTo>
                    <a:pt x="226763" y="100330"/>
                  </a:moveTo>
                  <a:lnTo>
                    <a:pt x="85262" y="100329"/>
                  </a:lnTo>
                  <a:lnTo>
                    <a:pt x="90019" y="101599"/>
                  </a:lnTo>
                  <a:lnTo>
                    <a:pt x="222007" y="101600"/>
                  </a:lnTo>
                  <a:lnTo>
                    <a:pt x="226763" y="100330"/>
                  </a:lnTo>
                  <a:close/>
                </a:path>
                <a:path w="332104" h="345439">
                  <a:moveTo>
                    <a:pt x="234675" y="99060"/>
                  </a:moveTo>
                  <a:lnTo>
                    <a:pt x="77337" y="99059"/>
                  </a:lnTo>
                  <a:lnTo>
                    <a:pt x="81562" y="100329"/>
                  </a:lnTo>
                  <a:lnTo>
                    <a:pt x="230477" y="100330"/>
                  </a:lnTo>
                  <a:lnTo>
                    <a:pt x="234675" y="99060"/>
                  </a:lnTo>
                  <a:close/>
                </a:path>
                <a:path w="332104" h="345439">
                  <a:moveTo>
                    <a:pt x="238855" y="97790"/>
                  </a:moveTo>
                  <a:lnTo>
                    <a:pt x="73132" y="97789"/>
                  </a:lnTo>
                  <a:lnTo>
                    <a:pt x="76760" y="99059"/>
                  </a:lnTo>
                  <a:lnTo>
                    <a:pt x="235213" y="99060"/>
                  </a:lnTo>
                  <a:lnTo>
                    <a:pt x="238855" y="97790"/>
                  </a:lnTo>
                  <a:close/>
                </a:path>
                <a:path w="332104" h="345439">
                  <a:moveTo>
                    <a:pt x="250592" y="95250"/>
                  </a:moveTo>
                  <a:lnTo>
                    <a:pt x="61440" y="95249"/>
                  </a:lnTo>
                  <a:lnTo>
                    <a:pt x="67227" y="96519"/>
                  </a:lnTo>
                  <a:lnTo>
                    <a:pt x="70153" y="97789"/>
                  </a:lnTo>
                  <a:lnTo>
                    <a:pt x="241866" y="97790"/>
                  </a:lnTo>
                  <a:lnTo>
                    <a:pt x="250592" y="95250"/>
                  </a:lnTo>
                  <a:close/>
                </a:path>
                <a:path w="332104" h="345439">
                  <a:moveTo>
                    <a:pt x="261384" y="92710"/>
                  </a:moveTo>
                  <a:lnTo>
                    <a:pt x="50635" y="92709"/>
                  </a:lnTo>
                  <a:lnTo>
                    <a:pt x="54663" y="93979"/>
                  </a:lnTo>
                  <a:lnTo>
                    <a:pt x="58856" y="95249"/>
                  </a:lnTo>
                  <a:lnTo>
                    <a:pt x="253203" y="95250"/>
                  </a:lnTo>
                  <a:lnTo>
                    <a:pt x="256549" y="93980"/>
                  </a:lnTo>
                  <a:lnTo>
                    <a:pt x="257369" y="93980"/>
                  </a:lnTo>
                  <a:lnTo>
                    <a:pt x="261384" y="92710"/>
                  </a:lnTo>
                  <a:close/>
                </a:path>
                <a:path w="332104" h="345439">
                  <a:moveTo>
                    <a:pt x="85092" y="83819"/>
                  </a:moveTo>
                  <a:lnTo>
                    <a:pt x="26547" y="83819"/>
                  </a:lnTo>
                  <a:lnTo>
                    <a:pt x="29066" y="85089"/>
                  </a:lnTo>
                  <a:lnTo>
                    <a:pt x="31097" y="86359"/>
                  </a:lnTo>
                  <a:lnTo>
                    <a:pt x="35782" y="87629"/>
                  </a:lnTo>
                  <a:lnTo>
                    <a:pt x="37993" y="88899"/>
                  </a:lnTo>
                  <a:lnTo>
                    <a:pt x="40276" y="90169"/>
                  </a:lnTo>
                  <a:lnTo>
                    <a:pt x="44520" y="91439"/>
                  </a:lnTo>
                  <a:lnTo>
                    <a:pt x="47525" y="92709"/>
                  </a:lnTo>
                  <a:lnTo>
                    <a:pt x="264520" y="92710"/>
                  </a:lnTo>
                  <a:lnTo>
                    <a:pt x="271724" y="90170"/>
                  </a:lnTo>
                  <a:lnTo>
                    <a:pt x="139467" y="90169"/>
                  </a:lnTo>
                  <a:lnTo>
                    <a:pt x="137886" y="88899"/>
                  </a:lnTo>
                  <a:lnTo>
                    <a:pt x="118755" y="88899"/>
                  </a:lnTo>
                  <a:lnTo>
                    <a:pt x="115993" y="87629"/>
                  </a:lnTo>
                  <a:lnTo>
                    <a:pt x="105364" y="87629"/>
                  </a:lnTo>
                  <a:lnTo>
                    <a:pt x="102871" y="86359"/>
                  </a:lnTo>
                  <a:lnTo>
                    <a:pt x="97019" y="86359"/>
                  </a:lnTo>
                  <a:lnTo>
                    <a:pt x="92964" y="85089"/>
                  </a:lnTo>
                  <a:lnTo>
                    <a:pt x="86706" y="85089"/>
                  </a:lnTo>
                  <a:lnTo>
                    <a:pt x="85092" y="83819"/>
                  </a:lnTo>
                  <a:close/>
                </a:path>
                <a:path w="332104" h="345439">
                  <a:moveTo>
                    <a:pt x="285508" y="83820"/>
                  </a:moveTo>
                  <a:lnTo>
                    <a:pt x="227144" y="83820"/>
                  </a:lnTo>
                  <a:lnTo>
                    <a:pt x="225412" y="85090"/>
                  </a:lnTo>
                  <a:lnTo>
                    <a:pt x="219264" y="85090"/>
                  </a:lnTo>
                  <a:lnTo>
                    <a:pt x="215229" y="86360"/>
                  </a:lnTo>
                  <a:lnTo>
                    <a:pt x="209246" y="86360"/>
                  </a:lnTo>
                  <a:lnTo>
                    <a:pt x="206865" y="87630"/>
                  </a:lnTo>
                  <a:lnTo>
                    <a:pt x="196112" y="87630"/>
                  </a:lnTo>
                  <a:lnTo>
                    <a:pt x="193435" y="88900"/>
                  </a:lnTo>
                  <a:lnTo>
                    <a:pt x="174232" y="88900"/>
                  </a:lnTo>
                  <a:lnTo>
                    <a:pt x="172605" y="90170"/>
                  </a:lnTo>
                  <a:lnTo>
                    <a:pt x="271724" y="90170"/>
                  </a:lnTo>
                  <a:lnTo>
                    <a:pt x="274046" y="88900"/>
                  </a:lnTo>
                  <a:lnTo>
                    <a:pt x="278789" y="87630"/>
                  </a:lnTo>
                  <a:lnTo>
                    <a:pt x="280935" y="86360"/>
                  </a:lnTo>
                  <a:lnTo>
                    <a:pt x="282995" y="85090"/>
                  </a:lnTo>
                  <a:lnTo>
                    <a:pt x="285508" y="83820"/>
                  </a:lnTo>
                  <a:close/>
                </a:path>
                <a:path w="332104" h="345439">
                  <a:moveTo>
                    <a:pt x="65173" y="80009"/>
                  </a:moveTo>
                  <a:lnTo>
                    <a:pt x="19209" y="80009"/>
                  </a:lnTo>
                  <a:lnTo>
                    <a:pt x="21138" y="81279"/>
                  </a:lnTo>
                  <a:lnTo>
                    <a:pt x="23224" y="82549"/>
                  </a:lnTo>
                  <a:lnTo>
                    <a:pt x="25941" y="83819"/>
                  </a:lnTo>
                  <a:lnTo>
                    <a:pt x="79174" y="83819"/>
                  </a:lnTo>
                  <a:lnTo>
                    <a:pt x="75474" y="82549"/>
                  </a:lnTo>
                  <a:lnTo>
                    <a:pt x="73919" y="82549"/>
                  </a:lnTo>
                  <a:lnTo>
                    <a:pt x="70429" y="81279"/>
                  </a:lnTo>
                  <a:lnTo>
                    <a:pt x="68506" y="81279"/>
                  </a:lnTo>
                  <a:lnTo>
                    <a:pt x="65173" y="80009"/>
                  </a:lnTo>
                  <a:close/>
                </a:path>
                <a:path w="332104" h="345439">
                  <a:moveTo>
                    <a:pt x="292829" y="80010"/>
                  </a:moveTo>
                  <a:lnTo>
                    <a:pt x="246931" y="80010"/>
                  </a:lnTo>
                  <a:lnTo>
                    <a:pt x="243591" y="81280"/>
                  </a:lnTo>
                  <a:lnTo>
                    <a:pt x="238277" y="82550"/>
                  </a:lnTo>
                  <a:lnTo>
                    <a:pt x="236624" y="82550"/>
                  </a:lnTo>
                  <a:lnTo>
                    <a:pt x="232943" y="83820"/>
                  </a:lnTo>
                  <a:lnTo>
                    <a:pt x="286091" y="83820"/>
                  </a:lnTo>
                  <a:lnTo>
                    <a:pt x="288808" y="82550"/>
                  </a:lnTo>
                  <a:lnTo>
                    <a:pt x="290894" y="81280"/>
                  </a:lnTo>
                  <a:lnTo>
                    <a:pt x="292829" y="8001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8182736" y="4626609"/>
            <a:ext cx="1017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ract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640573" y="4102989"/>
            <a:ext cx="833119" cy="382270"/>
          </a:xfrm>
          <a:custGeom>
            <a:avLst/>
            <a:gdLst/>
            <a:ahLst/>
            <a:cxnLst/>
            <a:rect l="l" t="t" r="r" b="b"/>
            <a:pathLst>
              <a:path w="833120" h="382270">
                <a:moveTo>
                  <a:pt x="795219" y="326517"/>
                </a:moveTo>
                <a:lnTo>
                  <a:pt x="728599" y="365379"/>
                </a:lnTo>
                <a:lnTo>
                  <a:pt x="727075" y="371221"/>
                </a:lnTo>
                <a:lnTo>
                  <a:pt x="729742" y="375793"/>
                </a:lnTo>
                <a:lnTo>
                  <a:pt x="732408" y="380238"/>
                </a:lnTo>
                <a:lnTo>
                  <a:pt x="738124" y="381762"/>
                </a:lnTo>
                <a:lnTo>
                  <a:pt x="742696" y="379222"/>
                </a:lnTo>
                <a:lnTo>
                  <a:pt x="816674" y="336042"/>
                </a:lnTo>
                <a:lnTo>
                  <a:pt x="814070" y="336042"/>
                </a:lnTo>
                <a:lnTo>
                  <a:pt x="814070" y="334772"/>
                </a:lnTo>
                <a:lnTo>
                  <a:pt x="809371" y="334772"/>
                </a:lnTo>
                <a:lnTo>
                  <a:pt x="795219" y="326517"/>
                </a:lnTo>
                <a:close/>
              </a:path>
              <a:path w="833120" h="382270">
                <a:moveTo>
                  <a:pt x="406907" y="9525"/>
                </a:moveTo>
                <a:lnTo>
                  <a:pt x="406907" y="336042"/>
                </a:lnTo>
                <a:lnTo>
                  <a:pt x="778891" y="336042"/>
                </a:lnTo>
                <a:lnTo>
                  <a:pt x="795219" y="326517"/>
                </a:lnTo>
                <a:lnTo>
                  <a:pt x="425957" y="326517"/>
                </a:lnTo>
                <a:lnTo>
                  <a:pt x="416432" y="316992"/>
                </a:lnTo>
                <a:lnTo>
                  <a:pt x="425957" y="316992"/>
                </a:lnTo>
                <a:lnTo>
                  <a:pt x="425957" y="19050"/>
                </a:lnTo>
                <a:lnTo>
                  <a:pt x="416432" y="19050"/>
                </a:lnTo>
                <a:lnTo>
                  <a:pt x="406907" y="9525"/>
                </a:lnTo>
                <a:close/>
              </a:path>
              <a:path w="833120" h="382270">
                <a:moveTo>
                  <a:pt x="816674" y="316992"/>
                </a:moveTo>
                <a:lnTo>
                  <a:pt x="814070" y="316992"/>
                </a:lnTo>
                <a:lnTo>
                  <a:pt x="814070" y="336042"/>
                </a:lnTo>
                <a:lnTo>
                  <a:pt x="816674" y="336042"/>
                </a:lnTo>
                <a:lnTo>
                  <a:pt x="832993" y="326517"/>
                </a:lnTo>
                <a:lnTo>
                  <a:pt x="816674" y="316992"/>
                </a:lnTo>
                <a:close/>
              </a:path>
              <a:path w="833120" h="382270">
                <a:moveTo>
                  <a:pt x="809371" y="318262"/>
                </a:moveTo>
                <a:lnTo>
                  <a:pt x="795219" y="326517"/>
                </a:lnTo>
                <a:lnTo>
                  <a:pt x="809371" y="334772"/>
                </a:lnTo>
                <a:lnTo>
                  <a:pt x="809371" y="318262"/>
                </a:lnTo>
                <a:close/>
              </a:path>
              <a:path w="833120" h="382270">
                <a:moveTo>
                  <a:pt x="814070" y="318262"/>
                </a:moveTo>
                <a:lnTo>
                  <a:pt x="809371" y="318262"/>
                </a:lnTo>
                <a:lnTo>
                  <a:pt x="809371" y="334772"/>
                </a:lnTo>
                <a:lnTo>
                  <a:pt x="814070" y="334772"/>
                </a:lnTo>
                <a:lnTo>
                  <a:pt x="814070" y="318262"/>
                </a:lnTo>
                <a:close/>
              </a:path>
              <a:path w="833120" h="382270">
                <a:moveTo>
                  <a:pt x="425957" y="316992"/>
                </a:moveTo>
                <a:lnTo>
                  <a:pt x="416432" y="316992"/>
                </a:lnTo>
                <a:lnTo>
                  <a:pt x="425957" y="326517"/>
                </a:lnTo>
                <a:lnTo>
                  <a:pt x="425957" y="316992"/>
                </a:lnTo>
                <a:close/>
              </a:path>
              <a:path w="833120" h="382270">
                <a:moveTo>
                  <a:pt x="778891" y="316992"/>
                </a:moveTo>
                <a:lnTo>
                  <a:pt x="425957" y="316992"/>
                </a:lnTo>
                <a:lnTo>
                  <a:pt x="425957" y="326517"/>
                </a:lnTo>
                <a:lnTo>
                  <a:pt x="795219" y="326517"/>
                </a:lnTo>
                <a:lnTo>
                  <a:pt x="778891" y="316992"/>
                </a:lnTo>
                <a:close/>
              </a:path>
              <a:path w="833120" h="382270">
                <a:moveTo>
                  <a:pt x="738124" y="271144"/>
                </a:moveTo>
                <a:lnTo>
                  <a:pt x="732408" y="272669"/>
                </a:lnTo>
                <a:lnTo>
                  <a:pt x="727075" y="281813"/>
                </a:lnTo>
                <a:lnTo>
                  <a:pt x="728599" y="287655"/>
                </a:lnTo>
                <a:lnTo>
                  <a:pt x="795219" y="326517"/>
                </a:lnTo>
                <a:lnTo>
                  <a:pt x="809371" y="318262"/>
                </a:lnTo>
                <a:lnTo>
                  <a:pt x="814070" y="318262"/>
                </a:lnTo>
                <a:lnTo>
                  <a:pt x="814070" y="316992"/>
                </a:lnTo>
                <a:lnTo>
                  <a:pt x="816674" y="316992"/>
                </a:lnTo>
                <a:lnTo>
                  <a:pt x="738124" y="271144"/>
                </a:lnTo>
                <a:close/>
              </a:path>
              <a:path w="833120" h="382270">
                <a:moveTo>
                  <a:pt x="425957" y="0"/>
                </a:moveTo>
                <a:lnTo>
                  <a:pt x="0" y="0"/>
                </a:lnTo>
                <a:lnTo>
                  <a:pt x="0" y="19050"/>
                </a:lnTo>
                <a:lnTo>
                  <a:pt x="406907" y="19050"/>
                </a:lnTo>
                <a:lnTo>
                  <a:pt x="406907" y="9525"/>
                </a:lnTo>
                <a:lnTo>
                  <a:pt x="425957" y="9525"/>
                </a:lnTo>
                <a:lnTo>
                  <a:pt x="425957" y="0"/>
                </a:lnTo>
                <a:close/>
              </a:path>
              <a:path w="833120" h="382270">
                <a:moveTo>
                  <a:pt x="425957" y="9525"/>
                </a:moveTo>
                <a:lnTo>
                  <a:pt x="406907" y="9525"/>
                </a:lnTo>
                <a:lnTo>
                  <a:pt x="416432" y="19050"/>
                </a:lnTo>
                <a:lnTo>
                  <a:pt x="425957" y="19050"/>
                </a:lnTo>
                <a:lnTo>
                  <a:pt x="425957" y="9525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68300" y="982217"/>
            <a:ext cx="1154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 </a:t>
            </a:r>
            <a:r>
              <a:rPr dirty="0" sz="1200" spc="12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 </a:t>
            </a:r>
            <a:r>
              <a:rPr dirty="0" sz="1200" spc="1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30C7FF"/>
                </a:solidFill>
                <a:latin typeface="Trebuchet MS"/>
                <a:cs typeface="Trebuchet MS"/>
              </a:rPr>
              <a:t>K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62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54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6767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Let’s</a:t>
            </a:r>
            <a:r>
              <a:rPr dirty="0" sz="4000" spc="-195"/>
              <a:t> </a:t>
            </a:r>
            <a:r>
              <a:rPr dirty="0" sz="4000" spc="-5"/>
              <a:t>start</a:t>
            </a:r>
            <a:r>
              <a:rPr dirty="0" sz="4000" spc="-170"/>
              <a:t> </a:t>
            </a:r>
            <a:r>
              <a:rPr dirty="0" sz="4000" spc="60"/>
              <a:t>building!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11039475" cy="472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dependencies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deployed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0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prerequisite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Cloud9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workflow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extract,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transform,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(ETL)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Register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Formation,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grant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5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Upload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forms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server,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run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Glue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endParaRPr sz="24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910"/>
              </a:spcBef>
              <a:buSzPct val="89583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5163" y="0"/>
              <a:ext cx="5926709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979" y="1490472"/>
              <a:ext cx="4219956" cy="33969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6512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/>
              <a:t>Getting</a:t>
            </a:r>
            <a:r>
              <a:rPr dirty="0" sz="4000" spc="-215"/>
              <a:t> </a:t>
            </a:r>
            <a:r>
              <a:rPr dirty="0" sz="4000" spc="-5"/>
              <a:t>started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300" y="1611320"/>
            <a:ext cx="5246370" cy="407797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heavy" sz="2400" spc="-5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7"/>
              </a:rPr>
              <a:t>https://tinyurl.com/yw64fnxr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EB965C"/>
                </a:solidFill>
                <a:latin typeface="Trebuchet MS"/>
                <a:cs typeface="Trebuchet MS"/>
              </a:rPr>
              <a:t>Access</a:t>
            </a:r>
            <a:r>
              <a:rPr dirty="0" sz="2400" spc="-1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B965C"/>
                </a:solidFill>
                <a:latin typeface="Trebuchet MS"/>
                <a:cs typeface="Trebuchet MS"/>
              </a:rPr>
              <a:t>AWS</a:t>
            </a:r>
            <a:r>
              <a:rPr dirty="0" sz="24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EB965C"/>
                </a:solidFill>
                <a:latin typeface="Trebuchet MS"/>
                <a:cs typeface="Trebuchet MS"/>
              </a:rPr>
              <a:t>workshop</a:t>
            </a:r>
            <a:r>
              <a:rPr dirty="0" sz="2400" spc="-1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portal</a:t>
            </a:r>
            <a:endParaRPr sz="24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1635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EB965C"/>
                </a:solidFill>
                <a:latin typeface="Trebuchet MS"/>
                <a:cs typeface="Trebuchet MS"/>
              </a:rPr>
              <a:t>Workshop</a:t>
            </a:r>
            <a:r>
              <a:rPr dirty="0" sz="18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EB965C"/>
                </a:solidFill>
                <a:latin typeface="Trebuchet MS"/>
                <a:cs typeface="Trebuchet MS"/>
              </a:rPr>
              <a:t>Studio</a:t>
            </a:r>
            <a:r>
              <a:rPr dirty="0" sz="1800" spc="-4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EB965C"/>
                </a:solidFill>
                <a:latin typeface="Trebuchet MS"/>
                <a:cs typeface="Trebuchet MS"/>
              </a:rPr>
              <a:t>join</a:t>
            </a:r>
            <a:r>
              <a:rPr dirty="0" sz="18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EB965C"/>
                </a:solidFill>
                <a:latin typeface="Trebuchet MS"/>
                <a:cs typeface="Trebuchet MS"/>
              </a:rPr>
              <a:t>page</a:t>
            </a:r>
            <a:r>
              <a:rPr dirty="0" sz="1800" spc="-6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link</a:t>
            </a:r>
            <a:endParaRPr sz="1800">
              <a:latin typeface="Trebuchet MS"/>
              <a:cs typeface="Trebuchet MS"/>
            </a:endParaRPr>
          </a:p>
          <a:p>
            <a:pPr marL="641985" marR="1537970">
              <a:lnSpc>
                <a:spcPts val="3740"/>
              </a:lnSpc>
              <a:spcBef>
                <a:spcPts val="390"/>
              </a:spcBef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Register with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email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Enter the event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hash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(below)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Review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Terms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Conditions</a:t>
            </a:r>
            <a:endParaRPr sz="1800">
              <a:latin typeface="Trebuchet MS"/>
              <a:cs typeface="Trebuchet MS"/>
            </a:endParaRPr>
          </a:p>
          <a:p>
            <a:pPr marL="641985">
              <a:lnSpc>
                <a:spcPct val="100000"/>
              </a:lnSpc>
              <a:spcBef>
                <a:spcPts val="1205"/>
              </a:spcBef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EB965C"/>
                </a:solidFill>
                <a:latin typeface="Trebuchet MS"/>
                <a:cs typeface="Trebuchet MS"/>
              </a:rPr>
              <a:t>Open</a:t>
            </a:r>
            <a:r>
              <a:rPr dirty="0" sz="1800" spc="-8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25">
                <a:solidFill>
                  <a:srgbClr val="EB965C"/>
                </a:solidFill>
                <a:latin typeface="Trebuchet MS"/>
                <a:cs typeface="Trebuchet MS"/>
              </a:rPr>
              <a:t>AWS</a:t>
            </a:r>
            <a:r>
              <a:rPr dirty="0" sz="1800" spc="-7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EB965C"/>
                </a:solidFill>
                <a:latin typeface="Trebuchet MS"/>
                <a:cs typeface="Trebuchet MS"/>
              </a:rPr>
              <a:t>Console</a:t>
            </a:r>
            <a:r>
              <a:rPr dirty="0" sz="1800" spc="-5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(bottom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left)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hash: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EB965C"/>
                </a:solidFill>
                <a:latin typeface="Trebuchet MS"/>
                <a:cs typeface="Trebuchet MS"/>
              </a:rPr>
              <a:t>8fab-0e26a1-da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31750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5682" y="1354023"/>
            <a:ext cx="194373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45" b="1">
                <a:solidFill>
                  <a:srgbClr val="EB965C"/>
                </a:solidFill>
                <a:latin typeface="Trebuchet MS"/>
                <a:cs typeface="Trebuchet MS"/>
              </a:rPr>
              <a:t>Build</a:t>
            </a:r>
            <a:r>
              <a:rPr dirty="0" sz="2400" spc="-14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learning</a:t>
            </a:r>
            <a:r>
              <a:rPr dirty="0" sz="2400" spc="-12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EB965C"/>
                </a:solidFill>
                <a:latin typeface="Trebuchet MS"/>
                <a:cs typeface="Trebuchet MS"/>
              </a:rPr>
              <a:t>plan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125" y="3832605"/>
            <a:ext cx="256921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679" marR="5080" indent="-221615">
              <a:lnSpc>
                <a:spcPct val="100000"/>
              </a:lnSpc>
              <a:spcBef>
                <a:spcPts val="100"/>
              </a:spcBef>
            </a:pP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4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Plans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0" b="1">
                <a:solidFill>
                  <a:srgbClr val="AA86EF"/>
                </a:solidFill>
                <a:latin typeface="Trebuchet MS"/>
                <a:cs typeface="Trebuchet MS"/>
              </a:rPr>
              <a:t>AWS</a:t>
            </a:r>
            <a:r>
              <a:rPr dirty="0" sz="2000" spc="-105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AA86EF"/>
                </a:solidFill>
                <a:latin typeface="Trebuchet MS"/>
                <a:cs typeface="Trebuchet MS"/>
              </a:rPr>
              <a:t>Skill</a:t>
            </a:r>
            <a:r>
              <a:rPr dirty="0" sz="2000" spc="-95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AA86EF"/>
                </a:solidFill>
                <a:latin typeface="Trebuchet MS"/>
                <a:cs typeface="Trebuchet MS"/>
              </a:rPr>
              <a:t>Builder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1033" y="1354023"/>
            <a:ext cx="22421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EB965C"/>
                </a:solidFill>
                <a:latin typeface="Trebuchet MS"/>
                <a:cs typeface="Trebuchet MS"/>
              </a:rPr>
              <a:t>Earn</a:t>
            </a:r>
            <a:r>
              <a:rPr dirty="0" sz="2400" spc="-14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B965C"/>
                </a:solidFill>
                <a:latin typeface="Trebuchet MS"/>
                <a:cs typeface="Trebuchet MS"/>
              </a:rPr>
              <a:t>AWS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50" b="1">
                <a:solidFill>
                  <a:srgbClr val="EB965C"/>
                </a:solidFill>
                <a:latin typeface="Trebuchet MS"/>
                <a:cs typeface="Trebuchet MS"/>
              </a:rPr>
              <a:t>Storage</a:t>
            </a:r>
            <a:r>
              <a:rPr dirty="0" sz="2400" spc="-15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EB965C"/>
                </a:solidFill>
                <a:latin typeface="Trebuchet MS"/>
                <a:cs typeface="Trebuchet MS"/>
              </a:rPr>
              <a:t>badges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8269" y="5465165"/>
            <a:ext cx="3031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30" b="1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2"/>
              </a:rPr>
              <a:t>aws.training/storage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0094" y="1334261"/>
            <a:ext cx="193928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165" marR="5080" indent="-1651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EB965C"/>
                </a:solidFill>
                <a:latin typeface="Trebuchet MS"/>
                <a:cs typeface="Trebuchet MS"/>
              </a:rPr>
              <a:t>Increase</a:t>
            </a:r>
            <a:r>
              <a:rPr dirty="0" sz="24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" b="1">
                <a:solidFill>
                  <a:srgbClr val="EB965C"/>
                </a:solidFill>
                <a:latin typeface="Trebuchet MS"/>
                <a:cs typeface="Trebuchet MS"/>
              </a:rPr>
              <a:t>your  </a:t>
            </a:r>
            <a:r>
              <a:rPr dirty="0" sz="2400" spc="45" b="1">
                <a:solidFill>
                  <a:srgbClr val="EB965C"/>
                </a:solidFill>
                <a:latin typeface="Trebuchet MS"/>
                <a:cs typeface="Trebuchet MS"/>
              </a:rPr>
              <a:t>knowledge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8885" y="3858005"/>
            <a:ext cx="298386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 b="1">
                <a:solidFill>
                  <a:srgbClr val="AA86EF"/>
                </a:solidFill>
                <a:latin typeface="Trebuchet MS"/>
                <a:cs typeface="Trebuchet MS"/>
              </a:rPr>
              <a:t>Ramp-Up</a:t>
            </a:r>
            <a:r>
              <a:rPr dirty="0" sz="2000" spc="-120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AA86EF"/>
                </a:solidFill>
                <a:latin typeface="Trebuchet MS"/>
                <a:cs typeface="Trebuchet MS"/>
              </a:rPr>
              <a:t>Guides </a:t>
            </a:r>
            <a:r>
              <a:rPr dirty="0" sz="2000" spc="-585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build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8300" y="232917"/>
            <a:ext cx="8783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5"/>
              <a:t>Continue</a:t>
            </a:r>
            <a:r>
              <a:rPr dirty="0" sz="4000" spc="-145"/>
              <a:t> </a:t>
            </a:r>
            <a:r>
              <a:rPr dirty="0" sz="4000" spc="15"/>
              <a:t>your</a:t>
            </a:r>
            <a:r>
              <a:rPr dirty="0" sz="4000" spc="-150"/>
              <a:t> </a:t>
            </a:r>
            <a:r>
              <a:rPr dirty="0" sz="4000" spc="229"/>
              <a:t>AWS</a:t>
            </a:r>
            <a:r>
              <a:rPr dirty="0" sz="4000" spc="-160"/>
              <a:t> </a:t>
            </a:r>
            <a:r>
              <a:rPr dirty="0" sz="4000" spc="80"/>
              <a:t>Storage</a:t>
            </a:r>
            <a:r>
              <a:rPr dirty="0" sz="4000" spc="-135"/>
              <a:t> </a:t>
            </a:r>
            <a:r>
              <a:rPr dirty="0" sz="4000" spc="55"/>
              <a:t>learning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4771" y="2304288"/>
            <a:ext cx="1344168" cy="13441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9428" y="2247900"/>
            <a:ext cx="1411224" cy="14112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4460" y="2113788"/>
            <a:ext cx="1677924" cy="16779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12505" y="3832605"/>
            <a:ext cx="257873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Demonstrate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earning </a:t>
            </a:r>
            <a:r>
              <a:rPr dirty="0" sz="2000" spc="-5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AA86EF"/>
                </a:solidFill>
                <a:latin typeface="Trebuchet MS"/>
                <a:cs typeface="Trebuchet MS"/>
              </a:rPr>
              <a:t>digital</a:t>
            </a:r>
            <a:r>
              <a:rPr dirty="0" sz="2000" spc="-110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000" spc="50" b="1">
                <a:solidFill>
                  <a:srgbClr val="AA86EF"/>
                </a:solidFill>
                <a:latin typeface="Trebuchet MS"/>
                <a:cs typeface="Trebuchet MS"/>
              </a:rPr>
              <a:t>badges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pc="100"/>
              <a:t>B</a:t>
            </a:r>
            <a:r>
              <a:rPr dirty="0" spc="-35"/>
              <a:t>u</a:t>
            </a:r>
            <a:r>
              <a:rPr dirty="0" spc="-95"/>
              <a:t>i</a:t>
            </a:r>
            <a:r>
              <a:rPr dirty="0" spc="65"/>
              <a:t>l</a:t>
            </a:r>
            <a:r>
              <a:rPr dirty="0" spc="150"/>
              <a:t>d</a:t>
            </a:r>
            <a:r>
              <a:rPr dirty="0" spc="-325"/>
              <a:t> </a:t>
            </a:r>
            <a:r>
              <a:rPr dirty="0" spc="80"/>
              <a:t>d</a:t>
            </a:r>
            <a:r>
              <a:rPr dirty="0" spc="-20"/>
              <a:t>a</a:t>
            </a:r>
            <a:r>
              <a:rPr dirty="0" spc="-85"/>
              <a:t>t</a:t>
            </a:r>
            <a:r>
              <a:rPr dirty="0" spc="60"/>
              <a:t>a</a:t>
            </a:r>
            <a:r>
              <a:rPr dirty="0" spc="-325"/>
              <a:t> </a:t>
            </a:r>
            <a:r>
              <a:rPr dirty="0" spc="200"/>
              <a:t>m</a:t>
            </a:r>
            <a:r>
              <a:rPr dirty="0" spc="-245"/>
              <a:t>e</a:t>
            </a:r>
            <a:r>
              <a:rPr dirty="0" spc="-10"/>
              <a:t>s</a:t>
            </a:r>
            <a:r>
              <a:rPr dirty="0" spc="90"/>
              <a:t>h</a:t>
            </a:r>
            <a:r>
              <a:rPr dirty="0" spc="-315"/>
              <a:t> </a:t>
            </a:r>
            <a:r>
              <a:rPr dirty="0" spc="-20"/>
              <a:t>a</a:t>
            </a:r>
            <a:r>
              <a:rPr dirty="0" spc="-185"/>
              <a:t>r</a:t>
            </a:r>
            <a:r>
              <a:rPr dirty="0" spc="-265"/>
              <a:t>c</a:t>
            </a:r>
            <a:r>
              <a:rPr dirty="0" spc="20"/>
              <a:t>h</a:t>
            </a:r>
            <a:r>
              <a:rPr dirty="0" spc="-95"/>
              <a:t>i</a:t>
            </a:r>
            <a:r>
              <a:rPr dirty="0" spc="-85"/>
              <a:t>t</a:t>
            </a:r>
            <a:r>
              <a:rPr dirty="0" spc="-245"/>
              <a:t>e</a:t>
            </a:r>
            <a:r>
              <a:rPr dirty="0" spc="-265"/>
              <a:t>c</a:t>
            </a:r>
            <a:r>
              <a:rPr dirty="0" spc="-85"/>
              <a:t>t</a:t>
            </a:r>
            <a:r>
              <a:rPr dirty="0" spc="-35"/>
              <a:t>u</a:t>
            </a:r>
            <a:r>
              <a:rPr dirty="0" spc="-185"/>
              <a:t>r</a:t>
            </a:r>
            <a:r>
              <a:rPr dirty="0" spc="-245"/>
              <a:t>e</a:t>
            </a:r>
            <a:r>
              <a:rPr dirty="0" spc="65"/>
              <a:t>s</a:t>
            </a:r>
            <a:r>
              <a:rPr dirty="0" spc="-285"/>
              <a:t> </a:t>
            </a:r>
            <a:r>
              <a:rPr dirty="0" spc="-35"/>
              <a:t>u</a:t>
            </a:r>
            <a:r>
              <a:rPr dirty="0" spc="-10"/>
              <a:t>s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450"/>
              <a:t>g</a:t>
            </a:r>
            <a:r>
              <a:rPr dirty="0" spc="-335"/>
              <a:t> </a:t>
            </a:r>
            <a:r>
              <a:rPr dirty="0" spc="75"/>
              <a:t>A</a:t>
            </a:r>
            <a:r>
              <a:rPr dirty="0" spc="265"/>
              <a:t>W</a:t>
            </a:r>
            <a:r>
              <a:rPr dirty="0" spc="254"/>
              <a:t>S  </a:t>
            </a:r>
            <a:r>
              <a:rPr dirty="0" spc="-20"/>
              <a:t>Transfer</a:t>
            </a:r>
            <a:r>
              <a:rPr dirty="0" spc="-165"/>
              <a:t> </a:t>
            </a:r>
            <a:r>
              <a:rPr dirty="0" spc="45"/>
              <a:t>Family</a:t>
            </a:r>
            <a:r>
              <a:rPr dirty="0" spc="-195"/>
              <a:t> </a:t>
            </a:r>
            <a:r>
              <a:rPr dirty="0" spc="180"/>
              <a:t>&amp;</a:t>
            </a:r>
            <a:r>
              <a:rPr dirty="0" spc="-195"/>
              <a:t> </a:t>
            </a:r>
            <a:r>
              <a:rPr dirty="0" spc="280"/>
              <a:t>AWS</a:t>
            </a:r>
            <a:r>
              <a:rPr dirty="0" spc="-195"/>
              <a:t> </a:t>
            </a:r>
            <a:r>
              <a:rPr dirty="0"/>
              <a:t>Lake</a:t>
            </a:r>
            <a:r>
              <a:rPr dirty="0" spc="-195"/>
              <a:t> </a:t>
            </a:r>
            <a:r>
              <a:rPr dirty="0" spc="40"/>
              <a:t>Formation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7459" y="4608067"/>
            <a:ext cx="1677670" cy="1392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Sho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Bustani 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153670">
              <a:lnSpc>
                <a:spcPct val="105600"/>
              </a:lnSpc>
              <a:spcBef>
                <a:spcPts val="8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1495805"/>
            <a:ext cx="1010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4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" y="4608067"/>
            <a:ext cx="1925955" cy="1392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Blayze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Ste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aniak 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401955">
              <a:lnSpc>
                <a:spcPct val="105600"/>
              </a:lnSpc>
              <a:spcBef>
                <a:spcPts val="8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2040" y="4608067"/>
            <a:ext cx="1738630" cy="1392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114300">
              <a:lnSpc>
                <a:spcPts val="2160"/>
              </a:lnSpc>
              <a:spcBef>
                <a:spcPts val="375"/>
              </a:spcBef>
            </a:pP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Kapi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hardha 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8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879" y="4615434"/>
            <a:ext cx="1529080" cy="13855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95250">
              <a:lnSpc>
                <a:spcPts val="2160"/>
              </a:lnSpc>
              <a:spcBef>
                <a:spcPts val="375"/>
              </a:spcBef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Ken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Howard 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2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6619" y="4608067"/>
            <a:ext cx="1937385" cy="13925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irud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ik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2000">
              <a:latin typeface="Trebuchet MS"/>
              <a:cs typeface="Trebuchet MS"/>
            </a:endParaRPr>
          </a:p>
          <a:p>
            <a:pPr marL="12700" marR="176530">
              <a:lnSpc>
                <a:spcPct val="105600"/>
              </a:lnSpc>
              <a:spcBef>
                <a:spcPts val="8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Storage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Architect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455"/>
              <a:t>T</a:t>
            </a:r>
            <a:r>
              <a:rPr dirty="0" sz="9600" spc="-114"/>
              <a:t>h</a:t>
            </a:r>
            <a:r>
              <a:rPr dirty="0" sz="9600" spc="-175"/>
              <a:t>a</a:t>
            </a:r>
            <a:r>
              <a:rPr dirty="0" sz="9600" spc="-95"/>
              <a:t>n</a:t>
            </a:r>
            <a:r>
              <a:rPr dirty="0" sz="9600" spc="325"/>
              <a:t>k</a:t>
            </a:r>
            <a:r>
              <a:rPr dirty="0" sz="9600" spc="-994"/>
              <a:t> </a:t>
            </a:r>
            <a:r>
              <a:rPr dirty="0" sz="9600" spc="-270"/>
              <a:t>y</a:t>
            </a:r>
            <a:r>
              <a:rPr dirty="0" sz="9600" spc="-30"/>
              <a:t>o</a:t>
            </a:r>
            <a:r>
              <a:rPr dirty="0" sz="9600" spc="-215"/>
              <a:t>u</a:t>
            </a:r>
            <a:r>
              <a:rPr dirty="0" sz="9600" spc="-685"/>
              <a:t>!</a:t>
            </a:r>
            <a:endParaRPr sz="9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077205" y="3731514"/>
            <a:ext cx="1677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>
                <a:solidFill>
                  <a:srgbClr val="FFFFFF"/>
                </a:solidFill>
                <a:latin typeface="Trebuchet MS"/>
                <a:cs typeface="Trebuchet MS"/>
              </a:rPr>
              <a:t>Shoeb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Bustani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1899" y="3741877"/>
            <a:ext cx="19259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Blayze</a:t>
            </a:r>
            <a:r>
              <a:rPr dirty="0" sz="2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Stefaniak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8738" y="3731514"/>
            <a:ext cx="1628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Kapil</a:t>
            </a:r>
            <a:r>
              <a:rPr dirty="0" sz="20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Shardha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1894" y="3738752"/>
            <a:ext cx="1438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Ken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Howard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0269" y="3731514"/>
            <a:ext cx="19386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Ba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irud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ik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837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14"/>
              <a:t>Ag</a:t>
            </a:r>
            <a:r>
              <a:rPr dirty="0" sz="4000" spc="105"/>
              <a:t>e</a:t>
            </a:r>
            <a:r>
              <a:rPr dirty="0" sz="4000" spc="85"/>
              <a:t>nda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10108565" cy="394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5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architecture?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94200"/>
              </a:lnSpc>
            </a:pP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Third-party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Family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workflows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session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Let’s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start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building!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642438"/>
            <a:ext cx="635317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pc="150"/>
              <a:t>Why</a:t>
            </a:r>
            <a:r>
              <a:rPr dirty="0" spc="-220"/>
              <a:t> </a:t>
            </a:r>
            <a:r>
              <a:rPr dirty="0" spc="15"/>
              <a:t>choose</a:t>
            </a:r>
            <a:r>
              <a:rPr dirty="0" spc="-215"/>
              <a:t> </a:t>
            </a:r>
            <a:r>
              <a:rPr dirty="0" spc="65"/>
              <a:t>a</a:t>
            </a:r>
            <a:r>
              <a:rPr dirty="0" spc="-220"/>
              <a:t> </a:t>
            </a:r>
            <a:r>
              <a:rPr dirty="0" spc="65"/>
              <a:t>modern </a:t>
            </a:r>
            <a:r>
              <a:rPr dirty="0" spc="-1430"/>
              <a:t> </a:t>
            </a:r>
            <a:r>
              <a:rPr dirty="0" spc="65"/>
              <a:t>data</a:t>
            </a:r>
            <a:r>
              <a:rPr dirty="0" spc="-204"/>
              <a:t> </a:t>
            </a:r>
            <a:r>
              <a:rPr dirty="0" spc="-55"/>
              <a:t>architecture?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51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/>
              <a:t>Customers</a:t>
            </a:r>
            <a:r>
              <a:rPr dirty="0" sz="4000" spc="-150"/>
              <a:t> </a:t>
            </a:r>
            <a:r>
              <a:rPr dirty="0" sz="4000" spc="40"/>
              <a:t>want</a:t>
            </a:r>
            <a:r>
              <a:rPr dirty="0" sz="4000" spc="-155"/>
              <a:t> </a:t>
            </a:r>
            <a:r>
              <a:rPr dirty="0" sz="4000" spc="25"/>
              <a:t>more</a:t>
            </a:r>
            <a:r>
              <a:rPr dirty="0" sz="4000" spc="-140"/>
              <a:t> </a:t>
            </a:r>
            <a:r>
              <a:rPr dirty="0" sz="4000" spc="15"/>
              <a:t>value</a:t>
            </a:r>
            <a:r>
              <a:rPr dirty="0" sz="4000" spc="-155"/>
              <a:t> </a:t>
            </a:r>
            <a:r>
              <a:rPr dirty="0" sz="4000" spc="75"/>
              <a:t>from</a:t>
            </a:r>
            <a:r>
              <a:rPr dirty="0" sz="4000" spc="-150"/>
              <a:t> </a:t>
            </a:r>
            <a:r>
              <a:rPr dirty="0" sz="4000" spc="-40"/>
              <a:t>their</a:t>
            </a:r>
            <a:r>
              <a:rPr dirty="0" sz="4000" spc="-140"/>
              <a:t> </a:t>
            </a:r>
            <a:r>
              <a:rPr dirty="0" sz="4000" spc="50"/>
              <a:t>data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14805" y="3161538"/>
            <a:ext cx="219710" cy="281940"/>
          </a:xfrm>
          <a:custGeom>
            <a:avLst/>
            <a:gdLst/>
            <a:ahLst/>
            <a:cxnLst/>
            <a:rect l="l" t="t" r="r" b="b"/>
            <a:pathLst>
              <a:path w="219709" h="281939">
                <a:moveTo>
                  <a:pt x="208280" y="281939"/>
                </a:moveTo>
                <a:lnTo>
                  <a:pt x="208280" y="281939"/>
                </a:lnTo>
                <a:lnTo>
                  <a:pt x="3721" y="281939"/>
                </a:lnTo>
                <a:lnTo>
                  <a:pt x="0" y="278257"/>
                </a:lnTo>
                <a:lnTo>
                  <a:pt x="0" y="7365"/>
                </a:lnTo>
                <a:lnTo>
                  <a:pt x="3721" y="0"/>
                </a:lnTo>
                <a:lnTo>
                  <a:pt x="211962" y="0"/>
                </a:lnTo>
                <a:lnTo>
                  <a:pt x="219456" y="7365"/>
                </a:lnTo>
                <a:lnTo>
                  <a:pt x="219456" y="278257"/>
                </a:lnTo>
                <a:lnTo>
                  <a:pt x="211962" y="281939"/>
                </a:lnTo>
                <a:lnTo>
                  <a:pt x="208280" y="281939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47952" y="2595752"/>
            <a:ext cx="788670" cy="857250"/>
            <a:chOff x="1147952" y="2595752"/>
            <a:chExt cx="788670" cy="857250"/>
          </a:xfrm>
        </p:grpSpPr>
        <p:sp>
          <p:nvSpPr>
            <p:cNvPr id="5" name="object 5"/>
            <p:cNvSpPr/>
            <p:nvPr/>
          </p:nvSpPr>
          <p:spPr>
            <a:xfrm>
              <a:off x="1713737" y="2865881"/>
              <a:ext cx="213360" cy="577850"/>
            </a:xfrm>
            <a:custGeom>
              <a:avLst/>
              <a:gdLst/>
              <a:ahLst/>
              <a:cxnLst/>
              <a:rect l="l" t="t" r="r" b="b"/>
              <a:pathLst>
                <a:path w="213360" h="577850">
                  <a:moveTo>
                    <a:pt x="202311" y="577595"/>
                  </a:moveTo>
                  <a:lnTo>
                    <a:pt x="202311" y="577595"/>
                  </a:lnTo>
                  <a:lnTo>
                    <a:pt x="3682" y="577595"/>
                  </a:lnTo>
                  <a:lnTo>
                    <a:pt x="0" y="573913"/>
                  </a:lnTo>
                  <a:lnTo>
                    <a:pt x="0" y="3682"/>
                  </a:lnTo>
                  <a:lnTo>
                    <a:pt x="3682" y="0"/>
                  </a:lnTo>
                  <a:lnTo>
                    <a:pt x="205994" y="0"/>
                  </a:lnTo>
                  <a:lnTo>
                    <a:pt x="213360" y="3682"/>
                  </a:lnTo>
                  <a:lnTo>
                    <a:pt x="213360" y="573913"/>
                  </a:lnTo>
                  <a:lnTo>
                    <a:pt x="205994" y="577595"/>
                  </a:lnTo>
                  <a:lnTo>
                    <a:pt x="202311" y="57759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59229" y="2605277"/>
              <a:ext cx="425450" cy="342900"/>
            </a:xfrm>
            <a:custGeom>
              <a:avLst/>
              <a:gdLst/>
              <a:ahLst/>
              <a:cxnLst/>
              <a:rect l="l" t="t" r="r" b="b"/>
              <a:pathLst>
                <a:path w="425450" h="342900">
                  <a:moveTo>
                    <a:pt x="0" y="280416"/>
                  </a:moveTo>
                  <a:lnTo>
                    <a:pt x="4970" y="256079"/>
                  </a:lnTo>
                  <a:lnTo>
                    <a:pt x="18526" y="236220"/>
                  </a:lnTo>
                  <a:lnTo>
                    <a:pt x="38629" y="222837"/>
                  </a:lnTo>
                  <a:lnTo>
                    <a:pt x="63245" y="217932"/>
                  </a:lnTo>
                  <a:lnTo>
                    <a:pt x="87862" y="222837"/>
                  </a:lnTo>
                  <a:lnTo>
                    <a:pt x="107965" y="236220"/>
                  </a:lnTo>
                  <a:lnTo>
                    <a:pt x="121521" y="256079"/>
                  </a:lnTo>
                  <a:lnTo>
                    <a:pt x="126491" y="280416"/>
                  </a:lnTo>
                  <a:lnTo>
                    <a:pt x="121521" y="304752"/>
                  </a:lnTo>
                  <a:lnTo>
                    <a:pt x="107965" y="324612"/>
                  </a:lnTo>
                  <a:lnTo>
                    <a:pt x="87862" y="337994"/>
                  </a:lnTo>
                  <a:lnTo>
                    <a:pt x="63245" y="342900"/>
                  </a:lnTo>
                  <a:lnTo>
                    <a:pt x="38629" y="337994"/>
                  </a:lnTo>
                  <a:lnTo>
                    <a:pt x="18526" y="324612"/>
                  </a:lnTo>
                  <a:lnTo>
                    <a:pt x="4970" y="304752"/>
                  </a:lnTo>
                  <a:lnTo>
                    <a:pt x="0" y="280416"/>
                  </a:lnTo>
                  <a:close/>
                </a:path>
                <a:path w="425450" h="342900">
                  <a:moveTo>
                    <a:pt x="297180" y="62484"/>
                  </a:moveTo>
                  <a:lnTo>
                    <a:pt x="302216" y="38147"/>
                  </a:lnTo>
                  <a:lnTo>
                    <a:pt x="315944" y="18287"/>
                  </a:lnTo>
                  <a:lnTo>
                    <a:pt x="336292" y="4905"/>
                  </a:lnTo>
                  <a:lnTo>
                    <a:pt x="361188" y="0"/>
                  </a:lnTo>
                  <a:lnTo>
                    <a:pt x="386083" y="4905"/>
                  </a:lnTo>
                  <a:lnTo>
                    <a:pt x="406431" y="18287"/>
                  </a:lnTo>
                  <a:lnTo>
                    <a:pt x="420159" y="38147"/>
                  </a:lnTo>
                  <a:lnTo>
                    <a:pt x="425195" y="62484"/>
                  </a:lnTo>
                  <a:lnTo>
                    <a:pt x="420159" y="86820"/>
                  </a:lnTo>
                  <a:lnTo>
                    <a:pt x="406431" y="106680"/>
                  </a:lnTo>
                  <a:lnTo>
                    <a:pt x="386083" y="120062"/>
                  </a:lnTo>
                  <a:lnTo>
                    <a:pt x="361188" y="124968"/>
                  </a:lnTo>
                  <a:lnTo>
                    <a:pt x="336292" y="120062"/>
                  </a:lnTo>
                  <a:lnTo>
                    <a:pt x="315944" y="106679"/>
                  </a:lnTo>
                  <a:lnTo>
                    <a:pt x="302216" y="86820"/>
                  </a:lnTo>
                  <a:lnTo>
                    <a:pt x="297180" y="62484"/>
                  </a:lnTo>
                  <a:close/>
                </a:path>
                <a:path w="425450" h="342900">
                  <a:moveTo>
                    <a:pt x="307847" y="103632"/>
                  </a:moveTo>
                  <a:lnTo>
                    <a:pt x="120395" y="245363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11986" y="3025901"/>
              <a:ext cx="219710" cy="417830"/>
            </a:xfrm>
            <a:custGeom>
              <a:avLst/>
              <a:gdLst/>
              <a:ahLst/>
              <a:cxnLst/>
              <a:rect l="l" t="t" r="r" b="b"/>
              <a:pathLst>
                <a:path w="219710" h="417829">
                  <a:moveTo>
                    <a:pt x="208279" y="417575"/>
                  </a:moveTo>
                  <a:lnTo>
                    <a:pt x="208279" y="417575"/>
                  </a:lnTo>
                  <a:lnTo>
                    <a:pt x="0" y="417575"/>
                  </a:lnTo>
                  <a:lnTo>
                    <a:pt x="0" y="410210"/>
                  </a:lnTo>
                  <a:lnTo>
                    <a:pt x="0" y="3683"/>
                  </a:lnTo>
                  <a:lnTo>
                    <a:pt x="3682" y="0"/>
                  </a:lnTo>
                  <a:lnTo>
                    <a:pt x="211962" y="0"/>
                  </a:lnTo>
                  <a:lnTo>
                    <a:pt x="219456" y="3683"/>
                  </a:lnTo>
                  <a:lnTo>
                    <a:pt x="219456" y="417575"/>
                  </a:lnTo>
                  <a:lnTo>
                    <a:pt x="211962" y="417575"/>
                  </a:lnTo>
                  <a:lnTo>
                    <a:pt x="208279" y="4175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7477" y="2911602"/>
              <a:ext cx="302260" cy="184785"/>
            </a:xfrm>
            <a:custGeom>
              <a:avLst/>
              <a:gdLst/>
              <a:ahLst/>
              <a:cxnLst/>
              <a:rect l="l" t="t" r="r" b="b"/>
              <a:pathLst>
                <a:path w="302259" h="184785">
                  <a:moveTo>
                    <a:pt x="0" y="121158"/>
                  </a:moveTo>
                  <a:lnTo>
                    <a:pt x="5029" y="96541"/>
                  </a:lnTo>
                  <a:lnTo>
                    <a:pt x="18745" y="76438"/>
                  </a:lnTo>
                  <a:lnTo>
                    <a:pt x="39090" y="62882"/>
                  </a:lnTo>
                  <a:lnTo>
                    <a:pt x="64008" y="57912"/>
                  </a:lnTo>
                  <a:lnTo>
                    <a:pt x="88925" y="62882"/>
                  </a:lnTo>
                  <a:lnTo>
                    <a:pt x="109270" y="76438"/>
                  </a:lnTo>
                  <a:lnTo>
                    <a:pt x="122986" y="96541"/>
                  </a:lnTo>
                  <a:lnTo>
                    <a:pt x="128015" y="121158"/>
                  </a:lnTo>
                  <a:lnTo>
                    <a:pt x="122986" y="145774"/>
                  </a:lnTo>
                  <a:lnTo>
                    <a:pt x="109270" y="165877"/>
                  </a:lnTo>
                  <a:lnTo>
                    <a:pt x="88925" y="179433"/>
                  </a:lnTo>
                  <a:lnTo>
                    <a:pt x="64008" y="184403"/>
                  </a:lnTo>
                  <a:lnTo>
                    <a:pt x="39090" y="179433"/>
                  </a:lnTo>
                  <a:lnTo>
                    <a:pt x="18745" y="165877"/>
                  </a:lnTo>
                  <a:lnTo>
                    <a:pt x="5029" y="145774"/>
                  </a:lnTo>
                  <a:lnTo>
                    <a:pt x="0" y="121158"/>
                  </a:lnTo>
                  <a:close/>
                </a:path>
                <a:path w="302259" h="184785">
                  <a:moveTo>
                    <a:pt x="301752" y="0"/>
                  </a:moveTo>
                  <a:lnTo>
                    <a:pt x="128015" y="103632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387090" y="2733057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10" h="53339">
                <a:moveTo>
                  <a:pt x="0" y="53322"/>
                </a:moveTo>
                <a:lnTo>
                  <a:pt x="54456" y="53322"/>
                </a:lnTo>
                <a:lnTo>
                  <a:pt x="54456" y="0"/>
                </a:lnTo>
                <a:lnTo>
                  <a:pt x="0" y="0"/>
                </a:lnTo>
                <a:lnTo>
                  <a:pt x="0" y="53322"/>
                </a:lnTo>
                <a:close/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8885" y="3056408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0" y="54456"/>
                </a:moveTo>
                <a:lnTo>
                  <a:pt x="54456" y="54456"/>
                </a:lnTo>
                <a:lnTo>
                  <a:pt x="54456" y="0"/>
                </a:lnTo>
                <a:lnTo>
                  <a:pt x="0" y="0"/>
                </a:lnTo>
                <a:lnTo>
                  <a:pt x="0" y="54456"/>
                </a:lnTo>
                <a:close/>
              </a:path>
            </a:pathLst>
          </a:custGeom>
          <a:ln w="1905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209670" y="2590944"/>
            <a:ext cx="922019" cy="862330"/>
            <a:chOff x="3209670" y="2590944"/>
            <a:chExt cx="922019" cy="862330"/>
          </a:xfrm>
        </p:grpSpPr>
        <p:sp>
          <p:nvSpPr>
            <p:cNvPr id="12" name="object 12"/>
            <p:cNvSpPr/>
            <p:nvPr/>
          </p:nvSpPr>
          <p:spPr>
            <a:xfrm>
              <a:off x="3577589" y="2812541"/>
              <a:ext cx="544195" cy="631190"/>
            </a:xfrm>
            <a:custGeom>
              <a:avLst/>
              <a:gdLst/>
              <a:ahLst/>
              <a:cxnLst/>
              <a:rect l="l" t="t" r="r" b="b"/>
              <a:pathLst>
                <a:path w="544195" h="631189">
                  <a:moveTo>
                    <a:pt x="0" y="83820"/>
                  </a:moveTo>
                  <a:lnTo>
                    <a:pt x="37140" y="41486"/>
                  </a:lnTo>
                  <a:lnTo>
                    <a:pt x="79676" y="24526"/>
                  </a:lnTo>
                  <a:lnTo>
                    <a:pt x="134732" y="11430"/>
                  </a:lnTo>
                  <a:lnTo>
                    <a:pt x="199716" y="2989"/>
                  </a:lnTo>
                  <a:lnTo>
                    <a:pt x="272034" y="0"/>
                  </a:lnTo>
                  <a:lnTo>
                    <a:pt x="344351" y="2989"/>
                  </a:lnTo>
                  <a:lnTo>
                    <a:pt x="409335" y="11429"/>
                  </a:lnTo>
                  <a:lnTo>
                    <a:pt x="464391" y="24526"/>
                  </a:lnTo>
                  <a:lnTo>
                    <a:pt x="506927" y="41486"/>
                  </a:lnTo>
                  <a:lnTo>
                    <a:pt x="544068" y="83820"/>
                  </a:lnTo>
                  <a:lnTo>
                    <a:pt x="534350" y="106124"/>
                  </a:lnTo>
                  <a:lnTo>
                    <a:pt x="464391" y="143113"/>
                  </a:lnTo>
                  <a:lnTo>
                    <a:pt x="409335" y="156210"/>
                  </a:lnTo>
                  <a:lnTo>
                    <a:pt x="344351" y="164650"/>
                  </a:lnTo>
                  <a:lnTo>
                    <a:pt x="272034" y="167640"/>
                  </a:lnTo>
                  <a:lnTo>
                    <a:pt x="199716" y="164650"/>
                  </a:lnTo>
                  <a:lnTo>
                    <a:pt x="134732" y="156210"/>
                  </a:lnTo>
                  <a:lnTo>
                    <a:pt x="79676" y="143113"/>
                  </a:lnTo>
                  <a:lnTo>
                    <a:pt x="37140" y="126153"/>
                  </a:lnTo>
                  <a:lnTo>
                    <a:pt x="0" y="83820"/>
                  </a:lnTo>
                  <a:close/>
                </a:path>
                <a:path w="544195" h="631189">
                  <a:moveTo>
                    <a:pt x="0" y="236220"/>
                  </a:moveTo>
                  <a:lnTo>
                    <a:pt x="37140" y="279400"/>
                  </a:lnTo>
                  <a:lnTo>
                    <a:pt x="79676" y="296656"/>
                  </a:lnTo>
                  <a:lnTo>
                    <a:pt x="134732" y="309964"/>
                  </a:lnTo>
                  <a:lnTo>
                    <a:pt x="199716" y="318531"/>
                  </a:lnTo>
                  <a:lnTo>
                    <a:pt x="272034" y="321563"/>
                  </a:lnTo>
                  <a:lnTo>
                    <a:pt x="344351" y="318531"/>
                  </a:lnTo>
                  <a:lnTo>
                    <a:pt x="409335" y="309964"/>
                  </a:lnTo>
                  <a:lnTo>
                    <a:pt x="464391" y="296656"/>
                  </a:lnTo>
                  <a:lnTo>
                    <a:pt x="506927" y="279400"/>
                  </a:lnTo>
                  <a:lnTo>
                    <a:pt x="534350" y="258990"/>
                  </a:lnTo>
                  <a:lnTo>
                    <a:pt x="544068" y="236220"/>
                  </a:lnTo>
                </a:path>
                <a:path w="544195" h="631189">
                  <a:moveTo>
                    <a:pt x="0" y="390144"/>
                  </a:moveTo>
                  <a:lnTo>
                    <a:pt x="37140" y="429993"/>
                  </a:lnTo>
                  <a:lnTo>
                    <a:pt x="79676" y="446055"/>
                  </a:lnTo>
                  <a:lnTo>
                    <a:pt x="134732" y="458498"/>
                  </a:lnTo>
                  <a:lnTo>
                    <a:pt x="199716" y="466538"/>
                  </a:lnTo>
                  <a:lnTo>
                    <a:pt x="272034" y="469392"/>
                  </a:lnTo>
                  <a:lnTo>
                    <a:pt x="344351" y="466538"/>
                  </a:lnTo>
                  <a:lnTo>
                    <a:pt x="409335" y="458498"/>
                  </a:lnTo>
                  <a:lnTo>
                    <a:pt x="464391" y="446055"/>
                  </a:lnTo>
                  <a:lnTo>
                    <a:pt x="506927" y="429993"/>
                  </a:lnTo>
                  <a:lnTo>
                    <a:pt x="534350" y="411095"/>
                  </a:lnTo>
                  <a:lnTo>
                    <a:pt x="544068" y="390144"/>
                  </a:lnTo>
                </a:path>
                <a:path w="544195" h="631189">
                  <a:moveTo>
                    <a:pt x="544068" y="83820"/>
                  </a:moveTo>
                  <a:lnTo>
                    <a:pt x="544068" y="352103"/>
                  </a:lnTo>
                  <a:lnTo>
                    <a:pt x="544068" y="489870"/>
                  </a:lnTo>
                  <a:lnTo>
                    <a:pt x="544068" y="540627"/>
                  </a:lnTo>
                  <a:lnTo>
                    <a:pt x="544068" y="547878"/>
                  </a:lnTo>
                  <a:lnTo>
                    <a:pt x="534350" y="569773"/>
                  </a:lnTo>
                  <a:lnTo>
                    <a:pt x="464391" y="606409"/>
                  </a:lnTo>
                  <a:lnTo>
                    <a:pt x="409335" y="619477"/>
                  </a:lnTo>
                  <a:lnTo>
                    <a:pt x="344351" y="627932"/>
                  </a:lnTo>
                  <a:lnTo>
                    <a:pt x="272034" y="630936"/>
                  </a:lnTo>
                  <a:lnTo>
                    <a:pt x="199716" y="627932"/>
                  </a:lnTo>
                  <a:lnTo>
                    <a:pt x="134732" y="619477"/>
                  </a:lnTo>
                  <a:lnTo>
                    <a:pt x="79676" y="606409"/>
                  </a:lnTo>
                  <a:lnTo>
                    <a:pt x="37140" y="589562"/>
                  </a:lnTo>
                  <a:lnTo>
                    <a:pt x="0" y="547878"/>
                  </a:lnTo>
                  <a:lnTo>
                    <a:pt x="0" y="279594"/>
                  </a:lnTo>
                  <a:lnTo>
                    <a:pt x="0" y="141827"/>
                  </a:lnTo>
                  <a:lnTo>
                    <a:pt x="0" y="91070"/>
                  </a:lnTo>
                  <a:lnTo>
                    <a:pt x="0" y="838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6120" y="2995040"/>
              <a:ext cx="64769" cy="69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6120" y="3153536"/>
              <a:ext cx="64769" cy="693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6120" y="3308984"/>
              <a:ext cx="64769" cy="647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19195" y="2600469"/>
              <a:ext cx="463550" cy="443865"/>
            </a:xfrm>
            <a:custGeom>
              <a:avLst/>
              <a:gdLst/>
              <a:ahLst/>
              <a:cxnLst/>
              <a:rect l="l" t="t" r="r" b="b"/>
              <a:pathLst>
                <a:path w="463550" h="443864">
                  <a:moveTo>
                    <a:pt x="409956" y="181211"/>
                  </a:moveTo>
                  <a:lnTo>
                    <a:pt x="463276" y="181211"/>
                  </a:lnTo>
                  <a:lnTo>
                    <a:pt x="463276" y="126754"/>
                  </a:lnTo>
                  <a:lnTo>
                    <a:pt x="409956" y="126754"/>
                  </a:lnTo>
                  <a:lnTo>
                    <a:pt x="409956" y="181211"/>
                  </a:lnTo>
                  <a:close/>
                </a:path>
                <a:path w="463550" h="443864">
                  <a:moveTo>
                    <a:pt x="257556" y="333611"/>
                  </a:moveTo>
                  <a:lnTo>
                    <a:pt x="310876" y="333611"/>
                  </a:lnTo>
                  <a:lnTo>
                    <a:pt x="310876" y="279154"/>
                  </a:lnTo>
                  <a:lnTo>
                    <a:pt x="257556" y="279154"/>
                  </a:lnTo>
                  <a:lnTo>
                    <a:pt x="257556" y="333611"/>
                  </a:lnTo>
                  <a:close/>
                </a:path>
                <a:path w="463550" h="443864">
                  <a:moveTo>
                    <a:pt x="109981" y="333611"/>
                  </a:moveTo>
                  <a:lnTo>
                    <a:pt x="164438" y="333611"/>
                  </a:lnTo>
                  <a:lnTo>
                    <a:pt x="164438" y="279154"/>
                  </a:lnTo>
                  <a:lnTo>
                    <a:pt x="109981" y="279154"/>
                  </a:lnTo>
                  <a:lnTo>
                    <a:pt x="109981" y="333611"/>
                  </a:lnTo>
                  <a:close/>
                </a:path>
                <a:path w="463550" h="443864">
                  <a:moveTo>
                    <a:pt x="190754" y="443339"/>
                  </a:moveTo>
                  <a:lnTo>
                    <a:pt x="245210" y="443339"/>
                  </a:lnTo>
                  <a:lnTo>
                    <a:pt x="245210" y="388882"/>
                  </a:lnTo>
                  <a:lnTo>
                    <a:pt x="190754" y="388882"/>
                  </a:lnTo>
                  <a:lnTo>
                    <a:pt x="190754" y="443339"/>
                  </a:lnTo>
                  <a:close/>
                </a:path>
                <a:path w="463550" h="443864">
                  <a:moveTo>
                    <a:pt x="300228" y="127871"/>
                  </a:moveTo>
                  <a:lnTo>
                    <a:pt x="353548" y="127871"/>
                  </a:lnTo>
                  <a:lnTo>
                    <a:pt x="353548" y="73414"/>
                  </a:lnTo>
                  <a:lnTo>
                    <a:pt x="300228" y="73414"/>
                  </a:lnTo>
                  <a:lnTo>
                    <a:pt x="300228" y="127871"/>
                  </a:lnTo>
                  <a:close/>
                </a:path>
                <a:path w="463550" h="443864">
                  <a:moveTo>
                    <a:pt x="0" y="53322"/>
                  </a:moveTo>
                  <a:lnTo>
                    <a:pt x="53322" y="53322"/>
                  </a:lnTo>
                  <a:lnTo>
                    <a:pt x="53322" y="0"/>
                  </a:lnTo>
                  <a:lnTo>
                    <a:pt x="0" y="0"/>
                  </a:lnTo>
                  <a:lnTo>
                    <a:pt x="0" y="5332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0354436" y="2693289"/>
            <a:ext cx="857250" cy="760095"/>
            <a:chOff x="10354436" y="2693289"/>
            <a:chExt cx="857250" cy="760095"/>
          </a:xfrm>
        </p:grpSpPr>
        <p:sp>
          <p:nvSpPr>
            <p:cNvPr id="18" name="object 18"/>
            <p:cNvSpPr/>
            <p:nvPr/>
          </p:nvSpPr>
          <p:spPr>
            <a:xfrm>
              <a:off x="10363961" y="2814066"/>
              <a:ext cx="568960" cy="342900"/>
            </a:xfrm>
            <a:custGeom>
              <a:avLst/>
              <a:gdLst/>
              <a:ahLst/>
              <a:cxnLst/>
              <a:rect l="l" t="t" r="r" b="b"/>
              <a:pathLst>
                <a:path w="568959" h="342900">
                  <a:moveTo>
                    <a:pt x="0" y="177926"/>
                  </a:moveTo>
                  <a:lnTo>
                    <a:pt x="177927" y="177926"/>
                  </a:lnTo>
                  <a:lnTo>
                    <a:pt x="218948" y="121793"/>
                  </a:lnTo>
                  <a:lnTo>
                    <a:pt x="264287" y="245872"/>
                  </a:lnTo>
                  <a:lnTo>
                    <a:pt x="328930" y="0"/>
                  </a:lnTo>
                  <a:lnTo>
                    <a:pt x="390525" y="342900"/>
                  </a:lnTo>
                  <a:lnTo>
                    <a:pt x="453009" y="65786"/>
                  </a:lnTo>
                  <a:lnTo>
                    <a:pt x="502666" y="180086"/>
                  </a:lnTo>
                  <a:lnTo>
                    <a:pt x="568452" y="180086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9360" y="2956941"/>
              <a:ext cx="76962" cy="769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61497" y="2702814"/>
              <a:ext cx="741045" cy="741045"/>
            </a:xfrm>
            <a:custGeom>
              <a:avLst/>
              <a:gdLst/>
              <a:ahLst/>
              <a:cxnLst/>
              <a:rect l="l" t="t" r="r" b="b"/>
              <a:pathLst>
                <a:path w="741045" h="741045">
                  <a:moveTo>
                    <a:pt x="0" y="343281"/>
                  </a:moveTo>
                  <a:lnTo>
                    <a:pt x="14126" y="389864"/>
                  </a:lnTo>
                  <a:lnTo>
                    <a:pt x="35688" y="432554"/>
                  </a:lnTo>
                  <a:lnTo>
                    <a:pt x="63898" y="470636"/>
                  </a:lnTo>
                  <a:lnTo>
                    <a:pt x="97964" y="503396"/>
                  </a:lnTo>
                  <a:lnTo>
                    <a:pt x="137096" y="530119"/>
                  </a:lnTo>
                  <a:lnTo>
                    <a:pt x="180504" y="550092"/>
                  </a:lnTo>
                  <a:lnTo>
                    <a:pt x="227398" y="562600"/>
                  </a:lnTo>
                  <a:lnTo>
                    <a:pt x="276986" y="566927"/>
                  </a:lnTo>
                  <a:lnTo>
                    <a:pt x="323264" y="563230"/>
                  </a:lnTo>
                  <a:lnTo>
                    <a:pt x="367076" y="552526"/>
                  </a:lnTo>
                  <a:lnTo>
                    <a:pt x="407858" y="535398"/>
                  </a:lnTo>
                  <a:lnTo>
                    <a:pt x="445041" y="512429"/>
                  </a:lnTo>
                  <a:lnTo>
                    <a:pt x="478059" y="484203"/>
                  </a:lnTo>
                  <a:lnTo>
                    <a:pt x="506345" y="451302"/>
                  </a:lnTo>
                  <a:lnTo>
                    <a:pt x="529333" y="414308"/>
                  </a:lnTo>
                  <a:lnTo>
                    <a:pt x="546454" y="373806"/>
                  </a:lnTo>
                  <a:lnTo>
                    <a:pt x="557143" y="330378"/>
                  </a:lnTo>
                  <a:lnTo>
                    <a:pt x="560831" y="284607"/>
                  </a:lnTo>
                  <a:lnTo>
                    <a:pt x="557143" y="238216"/>
                  </a:lnTo>
                  <a:lnTo>
                    <a:pt x="546454" y="194291"/>
                  </a:lnTo>
                  <a:lnTo>
                    <a:pt x="529333" y="153403"/>
                  </a:lnTo>
                  <a:lnTo>
                    <a:pt x="506345" y="116119"/>
                  </a:lnTo>
                  <a:lnTo>
                    <a:pt x="478059" y="83010"/>
                  </a:lnTo>
                  <a:lnTo>
                    <a:pt x="445041" y="54644"/>
                  </a:lnTo>
                  <a:lnTo>
                    <a:pt x="407858" y="31591"/>
                  </a:lnTo>
                  <a:lnTo>
                    <a:pt x="367076" y="14420"/>
                  </a:lnTo>
                  <a:lnTo>
                    <a:pt x="323264" y="3699"/>
                  </a:lnTo>
                  <a:lnTo>
                    <a:pt x="276986" y="0"/>
                  </a:lnTo>
                  <a:lnTo>
                    <a:pt x="226590" y="4533"/>
                  </a:lnTo>
                  <a:lnTo>
                    <a:pt x="178950" y="17619"/>
                  </a:lnTo>
                  <a:lnTo>
                    <a:pt x="134942" y="38489"/>
                  </a:lnTo>
                  <a:lnTo>
                    <a:pt x="95440" y="66373"/>
                  </a:lnTo>
                  <a:lnTo>
                    <a:pt x="61320" y="100502"/>
                  </a:lnTo>
                  <a:lnTo>
                    <a:pt x="33456" y="140106"/>
                  </a:lnTo>
                  <a:lnTo>
                    <a:pt x="12724" y="184417"/>
                  </a:lnTo>
                  <a:lnTo>
                    <a:pt x="0" y="232663"/>
                  </a:lnTo>
                </a:path>
                <a:path w="741045" h="741045">
                  <a:moveTo>
                    <a:pt x="483107" y="478536"/>
                  </a:moveTo>
                  <a:lnTo>
                    <a:pt x="740663" y="74066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370444" y="3808222"/>
            <a:ext cx="20802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 b="1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6744" y="3808222"/>
            <a:ext cx="13296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6379">
              <a:lnSpc>
                <a:spcPct val="100000"/>
              </a:lnSpc>
              <a:spcBef>
                <a:spcPts val="95"/>
              </a:spcBef>
            </a:pPr>
            <a:r>
              <a:rPr dirty="0" sz="1600" spc="35" b="1">
                <a:solidFill>
                  <a:srgbClr val="FFFFFF"/>
                </a:solidFill>
                <a:latin typeface="Trebuchet MS"/>
                <a:cs typeface="Trebuchet MS"/>
              </a:rPr>
              <a:t>Growing 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expo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20" b="1">
                <a:solidFill>
                  <a:srgbClr val="FFFFFF"/>
                </a:solidFill>
                <a:latin typeface="Trebuchet MS"/>
                <a:cs typeface="Trebuchet MS"/>
              </a:rPr>
              <a:t>ially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4254" y="3808222"/>
            <a:ext cx="1739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6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6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74665" y="3808222"/>
            <a:ext cx="1922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FFFFFF"/>
                </a:solidFill>
                <a:latin typeface="Trebuchet MS"/>
                <a:cs typeface="Trebuchet MS"/>
              </a:rPr>
              <a:t>Increasingly</a:t>
            </a:r>
            <a:r>
              <a:rPr dirty="0" sz="16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 b="1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96093" y="3808222"/>
            <a:ext cx="17786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90830">
              <a:lnSpc>
                <a:spcPct val="100000"/>
              </a:lnSpc>
              <a:spcBef>
                <a:spcPts val="95"/>
              </a:spcBef>
            </a:pP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Analyzed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16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ny</a:t>
            </a:r>
            <a:r>
              <a:rPr dirty="0" sz="16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dirty="0" sz="1600" spc="-5" b="1">
                <a:solidFill>
                  <a:srgbClr val="FFFFFF"/>
                </a:solidFill>
                <a:latin typeface="Trebuchet MS"/>
                <a:cs typeface="Trebuchet MS"/>
              </a:rPr>
              <a:t>lica</a:t>
            </a:r>
            <a:r>
              <a:rPr dirty="0" sz="1600" spc="15" b="1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31560" y="2671952"/>
            <a:ext cx="811530" cy="781050"/>
            <a:chOff x="5631560" y="2671952"/>
            <a:chExt cx="811530" cy="781050"/>
          </a:xfrm>
        </p:grpSpPr>
        <p:sp>
          <p:nvSpPr>
            <p:cNvPr id="27" name="object 27"/>
            <p:cNvSpPr/>
            <p:nvPr/>
          </p:nvSpPr>
          <p:spPr>
            <a:xfrm>
              <a:off x="5641085" y="2681477"/>
              <a:ext cx="792480" cy="762000"/>
            </a:xfrm>
            <a:custGeom>
              <a:avLst/>
              <a:gdLst/>
              <a:ahLst/>
              <a:cxnLst/>
              <a:rect l="l" t="t" r="r" b="b"/>
              <a:pathLst>
                <a:path w="792479" h="762000">
                  <a:moveTo>
                    <a:pt x="0" y="82296"/>
                  </a:moveTo>
                  <a:lnTo>
                    <a:pt x="24764" y="181356"/>
                  </a:lnTo>
                  <a:lnTo>
                    <a:pt x="79248" y="399288"/>
                  </a:lnTo>
                  <a:lnTo>
                    <a:pt x="133731" y="617220"/>
                  </a:lnTo>
                  <a:lnTo>
                    <a:pt x="158496" y="716280"/>
                  </a:lnTo>
                  <a:lnTo>
                    <a:pt x="207160" y="742248"/>
                  </a:lnTo>
                  <a:lnTo>
                    <a:pt x="257964" y="752490"/>
                  </a:lnTo>
                  <a:lnTo>
                    <a:pt x="322076" y="759439"/>
                  </a:lnTo>
                  <a:lnTo>
                    <a:pt x="396239" y="762000"/>
                  </a:lnTo>
                  <a:lnTo>
                    <a:pt x="470403" y="759439"/>
                  </a:lnTo>
                  <a:lnTo>
                    <a:pt x="534515" y="752490"/>
                  </a:lnTo>
                  <a:lnTo>
                    <a:pt x="585319" y="742248"/>
                  </a:lnTo>
                  <a:lnTo>
                    <a:pt x="633984" y="716280"/>
                  </a:lnTo>
                  <a:lnTo>
                    <a:pt x="658749" y="617220"/>
                  </a:lnTo>
                  <a:lnTo>
                    <a:pt x="713231" y="399288"/>
                  </a:lnTo>
                  <a:lnTo>
                    <a:pt x="767714" y="181355"/>
                  </a:lnTo>
                  <a:lnTo>
                    <a:pt x="792479" y="82296"/>
                  </a:lnTo>
                </a:path>
                <a:path w="792479" h="762000">
                  <a:moveTo>
                    <a:pt x="0" y="80772"/>
                  </a:moveTo>
                  <a:lnTo>
                    <a:pt x="54102" y="40019"/>
                  </a:lnTo>
                  <a:lnTo>
                    <a:pt x="93196" y="28744"/>
                  </a:lnTo>
                  <a:lnTo>
                    <a:pt x="140954" y="19007"/>
                  </a:lnTo>
                  <a:lnTo>
                    <a:pt x="196257" y="11034"/>
                  </a:lnTo>
                  <a:lnTo>
                    <a:pt x="257985" y="5057"/>
                  </a:lnTo>
                  <a:lnTo>
                    <a:pt x="325019" y="1302"/>
                  </a:lnTo>
                  <a:lnTo>
                    <a:pt x="396239" y="0"/>
                  </a:lnTo>
                  <a:lnTo>
                    <a:pt x="467460" y="1302"/>
                  </a:lnTo>
                  <a:lnTo>
                    <a:pt x="534494" y="5057"/>
                  </a:lnTo>
                  <a:lnTo>
                    <a:pt x="596222" y="11034"/>
                  </a:lnTo>
                  <a:lnTo>
                    <a:pt x="651525" y="19007"/>
                  </a:lnTo>
                  <a:lnTo>
                    <a:pt x="699283" y="28744"/>
                  </a:lnTo>
                  <a:lnTo>
                    <a:pt x="738377" y="40019"/>
                  </a:lnTo>
                  <a:lnTo>
                    <a:pt x="786095" y="66261"/>
                  </a:lnTo>
                  <a:lnTo>
                    <a:pt x="792479" y="80772"/>
                  </a:lnTo>
                  <a:lnTo>
                    <a:pt x="786095" y="95282"/>
                  </a:lnTo>
                  <a:lnTo>
                    <a:pt x="738377" y="121524"/>
                  </a:lnTo>
                  <a:lnTo>
                    <a:pt x="699283" y="132799"/>
                  </a:lnTo>
                  <a:lnTo>
                    <a:pt x="651525" y="142536"/>
                  </a:lnTo>
                  <a:lnTo>
                    <a:pt x="596222" y="150509"/>
                  </a:lnTo>
                  <a:lnTo>
                    <a:pt x="534494" y="156486"/>
                  </a:lnTo>
                  <a:lnTo>
                    <a:pt x="467460" y="160241"/>
                  </a:lnTo>
                  <a:lnTo>
                    <a:pt x="396239" y="161544"/>
                  </a:lnTo>
                  <a:lnTo>
                    <a:pt x="325019" y="160241"/>
                  </a:lnTo>
                  <a:lnTo>
                    <a:pt x="257985" y="156486"/>
                  </a:lnTo>
                  <a:lnTo>
                    <a:pt x="196257" y="150509"/>
                  </a:lnTo>
                  <a:lnTo>
                    <a:pt x="140954" y="142536"/>
                  </a:lnTo>
                  <a:lnTo>
                    <a:pt x="93196" y="132799"/>
                  </a:lnTo>
                  <a:lnTo>
                    <a:pt x="54101" y="121524"/>
                  </a:lnTo>
                  <a:lnTo>
                    <a:pt x="6384" y="95282"/>
                  </a:lnTo>
                  <a:lnTo>
                    <a:pt x="0" y="807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980937" y="2967989"/>
              <a:ext cx="96520" cy="99060"/>
            </a:xfrm>
            <a:custGeom>
              <a:avLst/>
              <a:gdLst/>
              <a:ahLst/>
              <a:cxnLst/>
              <a:rect l="l" t="t" r="r" b="b"/>
              <a:pathLst>
                <a:path w="96520" h="99060">
                  <a:moveTo>
                    <a:pt x="0" y="99060"/>
                  </a:moveTo>
                  <a:lnTo>
                    <a:pt x="96012" y="99060"/>
                  </a:lnTo>
                  <a:lnTo>
                    <a:pt x="96012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19049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2540" y="3120008"/>
              <a:ext cx="137922" cy="13792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76949" y="3129533"/>
              <a:ext cx="140335" cy="119380"/>
            </a:xfrm>
            <a:custGeom>
              <a:avLst/>
              <a:gdLst/>
              <a:ahLst/>
              <a:cxnLst/>
              <a:rect l="l" t="t" r="r" b="b"/>
              <a:pathLst>
                <a:path w="140335" h="119380">
                  <a:moveTo>
                    <a:pt x="0" y="118871"/>
                  </a:moveTo>
                  <a:lnTo>
                    <a:pt x="67945" y="0"/>
                  </a:lnTo>
                  <a:lnTo>
                    <a:pt x="140208" y="118871"/>
                  </a:lnTo>
                  <a:lnTo>
                    <a:pt x="0" y="118871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7990713" y="2585085"/>
            <a:ext cx="839469" cy="868044"/>
            <a:chOff x="7990713" y="2585085"/>
            <a:chExt cx="839469" cy="868044"/>
          </a:xfrm>
        </p:grpSpPr>
        <p:sp>
          <p:nvSpPr>
            <p:cNvPr id="32" name="object 32"/>
            <p:cNvSpPr/>
            <p:nvPr/>
          </p:nvSpPr>
          <p:spPr>
            <a:xfrm>
              <a:off x="8205978" y="3225546"/>
              <a:ext cx="419100" cy="218440"/>
            </a:xfrm>
            <a:custGeom>
              <a:avLst/>
              <a:gdLst/>
              <a:ahLst/>
              <a:cxnLst/>
              <a:rect l="l" t="t" r="r" b="b"/>
              <a:pathLst>
                <a:path w="419100" h="218439">
                  <a:moveTo>
                    <a:pt x="209550" y="0"/>
                  </a:moveTo>
                  <a:lnTo>
                    <a:pt x="257587" y="5671"/>
                  </a:lnTo>
                  <a:lnTo>
                    <a:pt x="301689" y="21826"/>
                  </a:lnTo>
                  <a:lnTo>
                    <a:pt x="340598" y="47176"/>
                  </a:lnTo>
                  <a:lnTo>
                    <a:pt x="373053" y="80432"/>
                  </a:lnTo>
                  <a:lnTo>
                    <a:pt x="397795" y="120307"/>
                  </a:lnTo>
                  <a:lnTo>
                    <a:pt x="413563" y="165511"/>
                  </a:lnTo>
                  <a:lnTo>
                    <a:pt x="419100" y="214756"/>
                  </a:lnTo>
                  <a:lnTo>
                    <a:pt x="418846" y="217931"/>
                  </a:lnTo>
                  <a:lnTo>
                    <a:pt x="253" y="217931"/>
                  </a:lnTo>
                  <a:lnTo>
                    <a:pt x="0" y="214756"/>
                  </a:lnTo>
                  <a:lnTo>
                    <a:pt x="5536" y="165511"/>
                  </a:lnTo>
                  <a:lnTo>
                    <a:pt x="21304" y="120307"/>
                  </a:lnTo>
                  <a:lnTo>
                    <a:pt x="46046" y="80432"/>
                  </a:lnTo>
                  <a:lnTo>
                    <a:pt x="78501" y="47176"/>
                  </a:lnTo>
                  <a:lnTo>
                    <a:pt x="117410" y="21826"/>
                  </a:lnTo>
                  <a:lnTo>
                    <a:pt x="161512" y="5671"/>
                  </a:lnTo>
                  <a:lnTo>
                    <a:pt x="209550" y="0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294370" y="2981706"/>
              <a:ext cx="237490" cy="237490"/>
            </a:xfrm>
            <a:custGeom>
              <a:avLst/>
              <a:gdLst/>
              <a:ahLst/>
              <a:cxnLst/>
              <a:rect l="l" t="t" r="r" b="b"/>
              <a:pathLst>
                <a:path w="237490" h="237489">
                  <a:moveTo>
                    <a:pt x="0" y="118745"/>
                  </a:moveTo>
                  <a:lnTo>
                    <a:pt x="9338" y="72544"/>
                  </a:lnTo>
                  <a:lnTo>
                    <a:pt x="34797" y="34798"/>
                  </a:lnTo>
                  <a:lnTo>
                    <a:pt x="72544" y="9338"/>
                  </a:lnTo>
                  <a:lnTo>
                    <a:pt x="118745" y="0"/>
                  </a:lnTo>
                  <a:lnTo>
                    <a:pt x="164891" y="9338"/>
                  </a:lnTo>
                  <a:lnTo>
                    <a:pt x="202644" y="34798"/>
                  </a:lnTo>
                  <a:lnTo>
                    <a:pt x="228133" y="72544"/>
                  </a:lnTo>
                  <a:lnTo>
                    <a:pt x="237489" y="118745"/>
                  </a:lnTo>
                  <a:lnTo>
                    <a:pt x="228133" y="164891"/>
                  </a:lnTo>
                  <a:lnTo>
                    <a:pt x="202644" y="202644"/>
                  </a:lnTo>
                  <a:lnTo>
                    <a:pt x="164891" y="228133"/>
                  </a:lnTo>
                  <a:lnTo>
                    <a:pt x="118745" y="237490"/>
                  </a:lnTo>
                  <a:lnTo>
                    <a:pt x="72544" y="228133"/>
                  </a:lnTo>
                  <a:lnTo>
                    <a:pt x="34798" y="202644"/>
                  </a:lnTo>
                  <a:lnTo>
                    <a:pt x="9338" y="164891"/>
                  </a:lnTo>
                  <a:lnTo>
                    <a:pt x="0" y="118745"/>
                  </a:lnTo>
                </a:path>
              </a:pathLst>
            </a:custGeom>
            <a:ln w="19049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00238" y="2594610"/>
              <a:ext cx="820419" cy="465455"/>
            </a:xfrm>
            <a:custGeom>
              <a:avLst/>
              <a:gdLst/>
              <a:ahLst/>
              <a:cxnLst/>
              <a:rect l="l" t="t" r="r" b="b"/>
              <a:pathLst>
                <a:path w="820420" h="465455">
                  <a:moveTo>
                    <a:pt x="89915" y="118744"/>
                  </a:moveTo>
                  <a:lnTo>
                    <a:pt x="99319" y="72544"/>
                  </a:lnTo>
                  <a:lnTo>
                    <a:pt x="124952" y="34797"/>
                  </a:lnTo>
                  <a:lnTo>
                    <a:pt x="162942" y="9338"/>
                  </a:lnTo>
                  <a:lnTo>
                    <a:pt x="209422" y="0"/>
                  </a:lnTo>
                  <a:lnTo>
                    <a:pt x="255849" y="9338"/>
                  </a:lnTo>
                  <a:lnTo>
                    <a:pt x="293846" y="34798"/>
                  </a:lnTo>
                  <a:lnTo>
                    <a:pt x="319508" y="72544"/>
                  </a:lnTo>
                  <a:lnTo>
                    <a:pt x="328929" y="118744"/>
                  </a:lnTo>
                  <a:lnTo>
                    <a:pt x="319508" y="164891"/>
                  </a:lnTo>
                  <a:lnTo>
                    <a:pt x="293846" y="202644"/>
                  </a:lnTo>
                  <a:lnTo>
                    <a:pt x="255849" y="228133"/>
                  </a:lnTo>
                  <a:lnTo>
                    <a:pt x="209422" y="237489"/>
                  </a:lnTo>
                  <a:lnTo>
                    <a:pt x="162728" y="228490"/>
                  </a:lnTo>
                  <a:lnTo>
                    <a:pt x="124761" y="203120"/>
                  </a:lnTo>
                  <a:lnTo>
                    <a:pt x="99248" y="165248"/>
                  </a:lnTo>
                  <a:lnTo>
                    <a:pt x="89915" y="118744"/>
                  </a:lnTo>
                </a:path>
                <a:path w="820420" h="465455">
                  <a:moveTo>
                    <a:pt x="209422" y="465200"/>
                  </a:moveTo>
                  <a:lnTo>
                    <a:pt x="0" y="465200"/>
                  </a:lnTo>
                  <a:lnTo>
                    <a:pt x="3569" y="431946"/>
                  </a:lnTo>
                  <a:lnTo>
                    <a:pt x="27225" y="358330"/>
                  </a:lnTo>
                  <a:lnTo>
                    <a:pt x="90386" y="283571"/>
                  </a:lnTo>
                  <a:lnTo>
                    <a:pt x="212470" y="246887"/>
                  </a:lnTo>
                  <a:lnTo>
                    <a:pt x="225800" y="247274"/>
                  </a:lnTo>
                  <a:lnTo>
                    <a:pt x="259953" y="252650"/>
                  </a:lnTo>
                  <a:lnTo>
                    <a:pt x="306179" y="269337"/>
                  </a:lnTo>
                  <a:lnTo>
                    <a:pt x="355726" y="303656"/>
                  </a:lnTo>
                </a:path>
                <a:path w="820420" h="465455">
                  <a:moveTo>
                    <a:pt x="489203" y="118744"/>
                  </a:moveTo>
                  <a:lnTo>
                    <a:pt x="498542" y="72544"/>
                  </a:lnTo>
                  <a:lnTo>
                    <a:pt x="524001" y="34797"/>
                  </a:lnTo>
                  <a:lnTo>
                    <a:pt x="561748" y="9338"/>
                  </a:lnTo>
                  <a:lnTo>
                    <a:pt x="607948" y="0"/>
                  </a:lnTo>
                  <a:lnTo>
                    <a:pt x="654095" y="9338"/>
                  </a:lnTo>
                  <a:lnTo>
                    <a:pt x="691848" y="34798"/>
                  </a:lnTo>
                  <a:lnTo>
                    <a:pt x="717337" y="72544"/>
                  </a:lnTo>
                  <a:lnTo>
                    <a:pt x="726693" y="118744"/>
                  </a:lnTo>
                  <a:lnTo>
                    <a:pt x="717337" y="164891"/>
                  </a:lnTo>
                  <a:lnTo>
                    <a:pt x="691848" y="202644"/>
                  </a:lnTo>
                  <a:lnTo>
                    <a:pt x="654095" y="228133"/>
                  </a:lnTo>
                  <a:lnTo>
                    <a:pt x="607948" y="237489"/>
                  </a:lnTo>
                  <a:lnTo>
                    <a:pt x="561748" y="228490"/>
                  </a:lnTo>
                  <a:lnTo>
                    <a:pt x="524001" y="203120"/>
                  </a:lnTo>
                  <a:lnTo>
                    <a:pt x="498542" y="165248"/>
                  </a:lnTo>
                  <a:lnTo>
                    <a:pt x="489203" y="118744"/>
                  </a:lnTo>
                </a:path>
                <a:path w="820420" h="465455">
                  <a:moveTo>
                    <a:pt x="610488" y="465200"/>
                  </a:moveTo>
                  <a:lnTo>
                    <a:pt x="819911" y="465200"/>
                  </a:lnTo>
                  <a:lnTo>
                    <a:pt x="816342" y="431946"/>
                  </a:lnTo>
                  <a:lnTo>
                    <a:pt x="792686" y="358330"/>
                  </a:lnTo>
                  <a:lnTo>
                    <a:pt x="729525" y="283571"/>
                  </a:lnTo>
                  <a:lnTo>
                    <a:pt x="607440" y="246887"/>
                  </a:lnTo>
                  <a:lnTo>
                    <a:pt x="594111" y="247274"/>
                  </a:lnTo>
                  <a:lnTo>
                    <a:pt x="559958" y="252650"/>
                  </a:lnTo>
                  <a:lnTo>
                    <a:pt x="513732" y="269337"/>
                  </a:lnTo>
                  <a:lnTo>
                    <a:pt x="464184" y="30365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318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/>
              <a:t>Key</a:t>
            </a:r>
            <a:r>
              <a:rPr dirty="0" sz="4000" spc="-155"/>
              <a:t> </a:t>
            </a:r>
            <a:r>
              <a:rPr dirty="0" sz="4000" spc="50"/>
              <a:t>pillars</a:t>
            </a:r>
            <a:r>
              <a:rPr dirty="0" sz="4000" spc="-150"/>
              <a:t> </a:t>
            </a:r>
            <a:r>
              <a:rPr dirty="0" sz="4000" spc="90"/>
              <a:t>of</a:t>
            </a:r>
            <a:r>
              <a:rPr dirty="0" sz="4000" spc="-165"/>
              <a:t> </a:t>
            </a:r>
            <a:r>
              <a:rPr dirty="0" sz="4000" spc="-25"/>
              <a:t>the</a:t>
            </a:r>
            <a:r>
              <a:rPr dirty="0" sz="4000" spc="-165"/>
              <a:t> </a:t>
            </a:r>
            <a:r>
              <a:rPr dirty="0" sz="4000" spc="50"/>
              <a:t>modern</a:t>
            </a:r>
            <a:r>
              <a:rPr dirty="0" sz="4000" spc="-140"/>
              <a:t> </a:t>
            </a:r>
            <a:r>
              <a:rPr dirty="0" sz="4000" spc="50"/>
              <a:t>data</a:t>
            </a:r>
            <a:r>
              <a:rPr dirty="0" sz="4000" spc="-145"/>
              <a:t> </a:t>
            </a:r>
            <a:r>
              <a:rPr dirty="0" sz="4000" spc="-55"/>
              <a:t>architecture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834121" y="3092957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34121" y="3559302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34121" y="402717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4121" y="4495038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23454" y="2625089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28280" y="2241930"/>
            <a:ext cx="2616835" cy="1214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Scalable</a:t>
            </a:r>
            <a:r>
              <a:rPr dirty="0" sz="1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3679"/>
              </a:lnSpc>
              <a:spcBef>
                <a:spcPts val="209"/>
              </a:spcBef>
            </a:pP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Purpose-built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5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dirty="0" sz="1650" spc="-4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40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8280" y="3644265"/>
            <a:ext cx="288480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Performant</a:t>
            </a:r>
            <a:r>
              <a:rPr dirty="0" sz="1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1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15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8280" y="4111878"/>
            <a:ext cx="189547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2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165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3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87393" y="3306102"/>
            <a:ext cx="692785" cy="690880"/>
            <a:chOff x="3587393" y="3306102"/>
            <a:chExt cx="692785" cy="690880"/>
          </a:xfrm>
        </p:grpSpPr>
        <p:sp>
          <p:nvSpPr>
            <p:cNvPr id="12" name="object 12"/>
            <p:cNvSpPr/>
            <p:nvPr/>
          </p:nvSpPr>
          <p:spPr>
            <a:xfrm>
              <a:off x="3594230" y="3312769"/>
              <a:ext cx="678815" cy="677545"/>
            </a:xfrm>
            <a:custGeom>
              <a:avLst/>
              <a:gdLst/>
              <a:ahLst/>
              <a:cxnLst/>
              <a:rect l="l" t="t" r="r" b="b"/>
              <a:pathLst>
                <a:path w="678814" h="677545">
                  <a:moveTo>
                    <a:pt x="532667" y="59715"/>
                  </a:moveTo>
                  <a:lnTo>
                    <a:pt x="492341" y="35733"/>
                  </a:lnTo>
                  <a:lnTo>
                    <a:pt x="449826" y="17787"/>
                  </a:lnTo>
                  <a:lnTo>
                    <a:pt x="405754" y="5877"/>
                  </a:lnTo>
                  <a:lnTo>
                    <a:pt x="360756" y="0"/>
                  </a:lnTo>
                  <a:lnTo>
                    <a:pt x="315464" y="153"/>
                  </a:lnTo>
                  <a:lnTo>
                    <a:pt x="270509" y="6337"/>
                  </a:lnTo>
                  <a:lnTo>
                    <a:pt x="226523" y="18547"/>
                  </a:lnTo>
                  <a:lnTo>
                    <a:pt x="184138" y="36784"/>
                  </a:lnTo>
                  <a:lnTo>
                    <a:pt x="143984" y="61045"/>
                  </a:lnTo>
                </a:path>
                <a:path w="678814" h="677545">
                  <a:moveTo>
                    <a:pt x="570432" y="587085"/>
                  </a:moveTo>
                  <a:lnTo>
                    <a:pt x="602041" y="553466"/>
                  </a:lnTo>
                  <a:lnTo>
                    <a:pt x="628236" y="516791"/>
                  </a:lnTo>
                  <a:lnTo>
                    <a:pt x="648997" y="477629"/>
                  </a:lnTo>
                  <a:lnTo>
                    <a:pt x="664301" y="436553"/>
                  </a:lnTo>
                  <a:lnTo>
                    <a:pt x="674129" y="394134"/>
                  </a:lnTo>
                  <a:lnTo>
                    <a:pt x="678460" y="350944"/>
                  </a:lnTo>
                  <a:lnTo>
                    <a:pt x="677272" y="307552"/>
                  </a:lnTo>
                  <a:lnTo>
                    <a:pt x="670546" y="264532"/>
                  </a:lnTo>
                  <a:lnTo>
                    <a:pt x="658260" y="222454"/>
                  </a:lnTo>
                  <a:lnTo>
                    <a:pt x="640393" y="181889"/>
                  </a:lnTo>
                  <a:lnTo>
                    <a:pt x="616926" y="143409"/>
                  </a:lnTo>
                  <a:lnTo>
                    <a:pt x="587836" y="107585"/>
                  </a:lnTo>
                  <a:lnTo>
                    <a:pt x="574362" y="93950"/>
                  </a:lnTo>
                  <a:lnTo>
                    <a:pt x="569803" y="89560"/>
                  </a:lnTo>
                </a:path>
                <a:path w="678814" h="677545">
                  <a:moveTo>
                    <a:pt x="146378" y="617706"/>
                  </a:moveTo>
                  <a:lnTo>
                    <a:pt x="186569" y="641544"/>
                  </a:lnTo>
                  <a:lnTo>
                    <a:pt x="228933" y="659389"/>
                  </a:lnTo>
                  <a:lnTo>
                    <a:pt x="272843" y="671243"/>
                  </a:lnTo>
                  <a:lnTo>
                    <a:pt x="317676" y="677107"/>
                  </a:lnTo>
                  <a:lnTo>
                    <a:pt x="362804" y="676983"/>
                  </a:lnTo>
                  <a:lnTo>
                    <a:pt x="407604" y="670872"/>
                  </a:lnTo>
                  <a:lnTo>
                    <a:pt x="451449" y="658778"/>
                  </a:lnTo>
                  <a:lnTo>
                    <a:pt x="493715" y="640700"/>
                  </a:lnTo>
                  <a:lnTo>
                    <a:pt x="533776" y="616642"/>
                  </a:lnTo>
                </a:path>
                <a:path w="678814" h="677545">
                  <a:moveTo>
                    <a:pt x="108610" y="89597"/>
                  </a:moveTo>
                  <a:lnTo>
                    <a:pt x="76919" y="123134"/>
                  </a:lnTo>
                  <a:lnTo>
                    <a:pt x="50635" y="159739"/>
                  </a:lnTo>
                  <a:lnTo>
                    <a:pt x="29779" y="198843"/>
                  </a:lnTo>
                  <a:lnTo>
                    <a:pt x="14372" y="239873"/>
                  </a:lnTo>
                  <a:lnTo>
                    <a:pt x="4439" y="282259"/>
                  </a:lnTo>
                  <a:lnTo>
                    <a:pt x="0" y="325430"/>
                  </a:lnTo>
                  <a:lnTo>
                    <a:pt x="1077" y="368814"/>
                  </a:lnTo>
                  <a:lnTo>
                    <a:pt x="7694" y="411842"/>
                  </a:lnTo>
                  <a:lnTo>
                    <a:pt x="19872" y="453942"/>
                  </a:lnTo>
                  <a:lnTo>
                    <a:pt x="37633" y="494543"/>
                  </a:lnTo>
                  <a:lnTo>
                    <a:pt x="60999" y="533074"/>
                  </a:lnTo>
                  <a:lnTo>
                    <a:pt x="89994" y="568964"/>
                  </a:lnTo>
                  <a:lnTo>
                    <a:pt x="105107" y="584337"/>
                  </a:lnTo>
                  <a:lnTo>
                    <a:pt x="108122" y="587129"/>
                  </a:lnTo>
                </a:path>
              </a:pathLst>
            </a:custGeom>
            <a:ln w="12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0225" y="3349694"/>
              <a:ext cx="96233" cy="962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0516" y="3349694"/>
              <a:ext cx="96211" cy="962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0225" y="3855723"/>
              <a:ext cx="96233" cy="9615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0516" y="3855723"/>
              <a:ext cx="96211" cy="961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94060" y="3638868"/>
              <a:ext cx="679450" cy="26034"/>
            </a:xfrm>
            <a:custGeom>
              <a:avLst/>
              <a:gdLst/>
              <a:ahLst/>
              <a:cxnLst/>
              <a:rect l="l" t="t" r="r" b="b"/>
              <a:pathLst>
                <a:path w="679450" h="26035">
                  <a:moveTo>
                    <a:pt x="0" y="0"/>
                  </a:moveTo>
                  <a:lnTo>
                    <a:pt x="25113" y="4022"/>
                  </a:lnTo>
                  <a:lnTo>
                    <a:pt x="42322" y="12872"/>
                  </a:lnTo>
                  <a:lnTo>
                    <a:pt x="59581" y="21722"/>
                  </a:lnTo>
                  <a:lnTo>
                    <a:pt x="84843" y="25745"/>
                  </a:lnTo>
                  <a:lnTo>
                    <a:pt x="110086" y="21757"/>
                  </a:lnTo>
                  <a:lnTo>
                    <a:pt x="127314" y="12983"/>
                  </a:lnTo>
                  <a:lnTo>
                    <a:pt x="144517" y="4209"/>
                  </a:lnTo>
                  <a:lnTo>
                    <a:pt x="169687" y="221"/>
                  </a:lnTo>
                  <a:lnTo>
                    <a:pt x="194875" y="4209"/>
                  </a:lnTo>
                  <a:lnTo>
                    <a:pt x="212108" y="12983"/>
                  </a:lnTo>
                  <a:lnTo>
                    <a:pt x="229341" y="21757"/>
                  </a:lnTo>
                  <a:lnTo>
                    <a:pt x="254528" y="25745"/>
                  </a:lnTo>
                  <a:lnTo>
                    <a:pt x="279716" y="21722"/>
                  </a:lnTo>
                  <a:lnTo>
                    <a:pt x="296941" y="12872"/>
                  </a:lnTo>
                  <a:lnTo>
                    <a:pt x="314148" y="4022"/>
                  </a:lnTo>
                  <a:lnTo>
                    <a:pt x="339284" y="0"/>
                  </a:lnTo>
                  <a:lnTo>
                    <a:pt x="364453" y="4022"/>
                  </a:lnTo>
                  <a:lnTo>
                    <a:pt x="381723" y="12872"/>
                  </a:lnTo>
                  <a:lnTo>
                    <a:pt x="399021" y="21722"/>
                  </a:lnTo>
                  <a:lnTo>
                    <a:pt x="424273" y="25745"/>
                  </a:lnTo>
                  <a:lnTo>
                    <a:pt x="449476" y="21757"/>
                  </a:lnTo>
                  <a:lnTo>
                    <a:pt x="466708" y="12983"/>
                  </a:lnTo>
                  <a:lnTo>
                    <a:pt x="483932" y="4209"/>
                  </a:lnTo>
                  <a:lnTo>
                    <a:pt x="509114" y="221"/>
                  </a:lnTo>
                  <a:lnTo>
                    <a:pt x="534307" y="4209"/>
                  </a:lnTo>
                  <a:lnTo>
                    <a:pt x="551553" y="12983"/>
                  </a:lnTo>
                  <a:lnTo>
                    <a:pt x="568799" y="21757"/>
                  </a:lnTo>
                  <a:lnTo>
                    <a:pt x="593992" y="25745"/>
                  </a:lnTo>
                  <a:lnTo>
                    <a:pt x="619185" y="21757"/>
                  </a:lnTo>
                  <a:lnTo>
                    <a:pt x="636431" y="12983"/>
                  </a:lnTo>
                  <a:lnTo>
                    <a:pt x="653677" y="4209"/>
                  </a:lnTo>
                  <a:lnTo>
                    <a:pt x="678870" y="221"/>
                  </a:lnTo>
                </a:path>
              </a:pathLst>
            </a:custGeom>
            <a:ln w="127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06472" y="3317079"/>
              <a:ext cx="655320" cy="633095"/>
            </a:xfrm>
            <a:custGeom>
              <a:avLst/>
              <a:gdLst/>
              <a:ahLst/>
              <a:cxnLst/>
              <a:rect l="l" t="t" r="r" b="b"/>
              <a:pathLst>
                <a:path w="655320" h="633095">
                  <a:moveTo>
                    <a:pt x="391131" y="431721"/>
                  </a:moveTo>
                  <a:lnTo>
                    <a:pt x="426568" y="431721"/>
                  </a:lnTo>
                  <a:lnTo>
                    <a:pt x="426568" y="467125"/>
                  </a:lnTo>
                  <a:lnTo>
                    <a:pt x="391131" y="467125"/>
                  </a:lnTo>
                  <a:lnTo>
                    <a:pt x="391131" y="431721"/>
                  </a:lnTo>
                  <a:close/>
                </a:path>
                <a:path w="655320" h="633095">
                  <a:moveTo>
                    <a:pt x="265389" y="455870"/>
                  </a:moveTo>
                  <a:lnTo>
                    <a:pt x="300807" y="455870"/>
                  </a:lnTo>
                  <a:lnTo>
                    <a:pt x="300807" y="491275"/>
                  </a:lnTo>
                  <a:lnTo>
                    <a:pt x="265389" y="491275"/>
                  </a:lnTo>
                  <a:lnTo>
                    <a:pt x="265389" y="455870"/>
                  </a:lnTo>
                  <a:close/>
                </a:path>
                <a:path w="655320" h="633095">
                  <a:moveTo>
                    <a:pt x="277535" y="549809"/>
                  </a:moveTo>
                  <a:lnTo>
                    <a:pt x="312953" y="549809"/>
                  </a:lnTo>
                  <a:lnTo>
                    <a:pt x="312953" y="585213"/>
                  </a:lnTo>
                  <a:lnTo>
                    <a:pt x="277535" y="585213"/>
                  </a:lnTo>
                  <a:lnTo>
                    <a:pt x="277535" y="549809"/>
                  </a:lnTo>
                  <a:close/>
                </a:path>
                <a:path w="655320" h="633095">
                  <a:moveTo>
                    <a:pt x="356582" y="597532"/>
                  </a:moveTo>
                  <a:lnTo>
                    <a:pt x="391981" y="597532"/>
                  </a:lnTo>
                  <a:lnTo>
                    <a:pt x="391981" y="632936"/>
                  </a:lnTo>
                  <a:lnTo>
                    <a:pt x="356582" y="632936"/>
                  </a:lnTo>
                  <a:lnTo>
                    <a:pt x="356582" y="597532"/>
                  </a:lnTo>
                  <a:close/>
                </a:path>
                <a:path w="655320" h="633095">
                  <a:moveTo>
                    <a:pt x="474014" y="355154"/>
                  </a:moveTo>
                  <a:lnTo>
                    <a:pt x="509414" y="355154"/>
                  </a:lnTo>
                  <a:lnTo>
                    <a:pt x="509414" y="390558"/>
                  </a:lnTo>
                  <a:lnTo>
                    <a:pt x="474014" y="390558"/>
                  </a:lnTo>
                  <a:lnTo>
                    <a:pt x="474014" y="355154"/>
                  </a:lnTo>
                  <a:close/>
                </a:path>
                <a:path w="655320" h="633095">
                  <a:moveTo>
                    <a:pt x="167559" y="396317"/>
                  </a:moveTo>
                  <a:lnTo>
                    <a:pt x="202977" y="396317"/>
                  </a:lnTo>
                  <a:lnTo>
                    <a:pt x="202977" y="431721"/>
                  </a:lnTo>
                  <a:lnTo>
                    <a:pt x="167559" y="431721"/>
                  </a:lnTo>
                  <a:lnTo>
                    <a:pt x="167559" y="396317"/>
                  </a:lnTo>
                  <a:close/>
                </a:path>
                <a:path w="655320" h="633095">
                  <a:moveTo>
                    <a:pt x="84887" y="465308"/>
                  </a:moveTo>
                  <a:lnTo>
                    <a:pt x="120305" y="465308"/>
                  </a:lnTo>
                  <a:lnTo>
                    <a:pt x="120305" y="500712"/>
                  </a:lnTo>
                  <a:lnTo>
                    <a:pt x="84887" y="500712"/>
                  </a:lnTo>
                  <a:lnTo>
                    <a:pt x="84887" y="465308"/>
                  </a:lnTo>
                  <a:close/>
                </a:path>
                <a:path w="655320" h="633095">
                  <a:moveTo>
                    <a:pt x="490790" y="153215"/>
                  </a:moveTo>
                  <a:lnTo>
                    <a:pt x="361311" y="282680"/>
                  </a:lnTo>
                </a:path>
                <a:path w="655320" h="633095">
                  <a:moveTo>
                    <a:pt x="507935" y="243452"/>
                  </a:moveTo>
                  <a:lnTo>
                    <a:pt x="403399" y="347977"/>
                  </a:lnTo>
                </a:path>
                <a:path w="655320" h="633095">
                  <a:moveTo>
                    <a:pt x="467954" y="72470"/>
                  </a:moveTo>
                  <a:lnTo>
                    <a:pt x="314283" y="226018"/>
                  </a:lnTo>
                </a:path>
                <a:path w="655320" h="633095">
                  <a:moveTo>
                    <a:pt x="300363" y="244117"/>
                  </a:moveTo>
                  <a:lnTo>
                    <a:pt x="279840" y="264617"/>
                  </a:lnTo>
                </a:path>
                <a:path w="655320" h="633095">
                  <a:moveTo>
                    <a:pt x="501062" y="39338"/>
                  </a:moveTo>
                  <a:lnTo>
                    <a:pt x="480554" y="59875"/>
                  </a:lnTo>
                </a:path>
                <a:path w="655320" h="633095">
                  <a:moveTo>
                    <a:pt x="273281" y="88723"/>
                  </a:moveTo>
                  <a:lnTo>
                    <a:pt x="119640" y="242344"/>
                  </a:lnTo>
                </a:path>
                <a:path w="655320" h="633095">
                  <a:moveTo>
                    <a:pt x="361311" y="0"/>
                  </a:moveTo>
                  <a:lnTo>
                    <a:pt x="288838" y="72470"/>
                  </a:lnTo>
                </a:path>
                <a:path w="655320" h="633095">
                  <a:moveTo>
                    <a:pt x="264679" y="279060"/>
                  </a:moveTo>
                  <a:lnTo>
                    <a:pt x="209447" y="334329"/>
                  </a:lnTo>
                </a:path>
                <a:path w="655320" h="633095">
                  <a:moveTo>
                    <a:pt x="104523" y="258523"/>
                  </a:moveTo>
                  <a:lnTo>
                    <a:pt x="84000" y="279060"/>
                  </a:lnTo>
                </a:path>
                <a:path w="655320" h="633095">
                  <a:moveTo>
                    <a:pt x="541229" y="208547"/>
                  </a:moveTo>
                  <a:lnTo>
                    <a:pt x="520684" y="229047"/>
                  </a:lnTo>
                </a:path>
                <a:path w="655320" h="633095">
                  <a:moveTo>
                    <a:pt x="608259" y="142503"/>
                  </a:moveTo>
                  <a:lnTo>
                    <a:pt x="557414" y="193329"/>
                  </a:lnTo>
                </a:path>
                <a:path w="655320" h="633095">
                  <a:moveTo>
                    <a:pt x="655262" y="249325"/>
                  </a:moveTo>
                  <a:lnTo>
                    <a:pt x="605118" y="299449"/>
                  </a:lnTo>
                </a:path>
                <a:path w="655320" h="633095">
                  <a:moveTo>
                    <a:pt x="92954" y="149373"/>
                  </a:moveTo>
                  <a:lnTo>
                    <a:pt x="0" y="242344"/>
                  </a:lnTo>
                </a:path>
              </a:pathLst>
            </a:custGeom>
            <a:ln w="127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67810" y="4027423"/>
            <a:ext cx="7823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62938" y="1581277"/>
            <a:ext cx="4513580" cy="4272280"/>
            <a:chOff x="1662938" y="1581277"/>
            <a:chExt cx="4513580" cy="427228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7441" y="2427859"/>
              <a:ext cx="2539872" cy="2540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1113" y="2853690"/>
              <a:ext cx="1691132" cy="16891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31970" y="4429506"/>
              <a:ext cx="344170" cy="581660"/>
            </a:xfrm>
            <a:custGeom>
              <a:avLst/>
              <a:gdLst/>
              <a:ahLst/>
              <a:cxnLst/>
              <a:rect l="l" t="t" r="r" b="b"/>
              <a:pathLst>
                <a:path w="344170" h="581660">
                  <a:moveTo>
                    <a:pt x="0" y="0"/>
                  </a:moveTo>
                  <a:lnTo>
                    <a:pt x="343662" y="581660"/>
                  </a:lnTo>
                </a:path>
              </a:pathLst>
            </a:custGeom>
            <a:ln w="19049">
              <a:solidFill>
                <a:srgbClr val="CCB7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10206" y="3691890"/>
              <a:ext cx="677545" cy="5715"/>
            </a:xfrm>
            <a:custGeom>
              <a:avLst/>
              <a:gdLst/>
              <a:ahLst/>
              <a:cxnLst/>
              <a:rect l="l" t="t" r="r" b="b"/>
              <a:pathLst>
                <a:path w="677544" h="5714">
                  <a:moveTo>
                    <a:pt x="0" y="0"/>
                  </a:moveTo>
                  <a:lnTo>
                    <a:pt x="677037" y="5461"/>
                  </a:lnTo>
                </a:path>
              </a:pathLst>
            </a:custGeom>
            <a:ln w="19050">
              <a:solidFill>
                <a:srgbClr val="ACD28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54830" y="2396490"/>
              <a:ext cx="320040" cy="579120"/>
            </a:xfrm>
            <a:custGeom>
              <a:avLst/>
              <a:gdLst/>
              <a:ahLst/>
              <a:cxnLst/>
              <a:rect l="l" t="t" r="r" b="b"/>
              <a:pathLst>
                <a:path w="320039" h="579119">
                  <a:moveTo>
                    <a:pt x="319786" y="0"/>
                  </a:moveTo>
                  <a:lnTo>
                    <a:pt x="0" y="578993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66110" y="4420362"/>
              <a:ext cx="338455" cy="589915"/>
            </a:xfrm>
            <a:custGeom>
              <a:avLst/>
              <a:gdLst/>
              <a:ahLst/>
              <a:cxnLst/>
              <a:rect l="l" t="t" r="r" b="b"/>
              <a:pathLst>
                <a:path w="338454" h="589914">
                  <a:moveTo>
                    <a:pt x="338327" y="0"/>
                  </a:moveTo>
                  <a:lnTo>
                    <a:pt x="0" y="589533"/>
                  </a:lnTo>
                </a:path>
              </a:pathLst>
            </a:custGeom>
            <a:ln w="19050">
              <a:solidFill>
                <a:srgbClr val="EEE2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66110" y="2396490"/>
              <a:ext cx="323215" cy="560070"/>
            </a:xfrm>
            <a:custGeom>
              <a:avLst/>
              <a:gdLst/>
              <a:ahLst/>
              <a:cxnLst/>
              <a:rect l="l" t="t" r="r" b="b"/>
              <a:pathLst>
                <a:path w="323214" h="560069">
                  <a:moveTo>
                    <a:pt x="0" y="0"/>
                  </a:moveTo>
                  <a:lnTo>
                    <a:pt x="322834" y="559688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752594" y="3691890"/>
              <a:ext cx="677545" cy="5715"/>
            </a:xfrm>
            <a:custGeom>
              <a:avLst/>
              <a:gdLst/>
              <a:ahLst/>
              <a:cxnLst/>
              <a:rect l="l" t="t" r="r" b="b"/>
              <a:pathLst>
                <a:path w="677545" h="5714">
                  <a:moveTo>
                    <a:pt x="0" y="5461"/>
                  </a:moveTo>
                  <a:lnTo>
                    <a:pt x="677036" y="0"/>
                  </a:lnTo>
                </a:path>
              </a:pathLst>
            </a:custGeom>
            <a:ln w="1905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1087" y="4948440"/>
              <a:ext cx="759967" cy="7594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9289" y="4949190"/>
              <a:ext cx="759968" cy="7594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2938" y="3312413"/>
              <a:ext cx="759968" cy="7594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77639" y="1697863"/>
              <a:ext cx="760349" cy="7594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1722" y="1698498"/>
              <a:ext cx="759967" cy="7594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6550" y="3312413"/>
              <a:ext cx="759967" cy="75946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000377" y="1745741"/>
              <a:ext cx="3840479" cy="3895725"/>
            </a:xfrm>
            <a:custGeom>
              <a:avLst/>
              <a:gdLst/>
              <a:ahLst/>
              <a:cxnLst/>
              <a:rect l="l" t="t" r="r" b="b"/>
              <a:pathLst>
                <a:path w="3840479" h="3895725">
                  <a:moveTo>
                    <a:pt x="578485" y="3305683"/>
                  </a:moveTo>
                  <a:lnTo>
                    <a:pt x="576783" y="3303905"/>
                  </a:lnTo>
                  <a:lnTo>
                    <a:pt x="568706" y="3209671"/>
                  </a:lnTo>
                  <a:lnTo>
                    <a:pt x="568198" y="3202686"/>
                  </a:lnTo>
                  <a:lnTo>
                    <a:pt x="561975" y="3197479"/>
                  </a:lnTo>
                  <a:lnTo>
                    <a:pt x="548005" y="3198749"/>
                  </a:lnTo>
                  <a:lnTo>
                    <a:pt x="542798" y="3204845"/>
                  </a:lnTo>
                  <a:lnTo>
                    <a:pt x="543433" y="3211830"/>
                  </a:lnTo>
                  <a:lnTo>
                    <a:pt x="548919" y="3275685"/>
                  </a:lnTo>
                  <a:lnTo>
                    <a:pt x="497205" y="3220339"/>
                  </a:lnTo>
                  <a:lnTo>
                    <a:pt x="454533" y="3171063"/>
                  </a:lnTo>
                  <a:lnTo>
                    <a:pt x="413766" y="3120517"/>
                  </a:lnTo>
                  <a:lnTo>
                    <a:pt x="374650" y="3068574"/>
                  </a:lnTo>
                  <a:lnTo>
                    <a:pt x="337566" y="3015361"/>
                  </a:lnTo>
                  <a:lnTo>
                    <a:pt x="302133" y="2961005"/>
                  </a:lnTo>
                  <a:lnTo>
                    <a:pt x="268605" y="2905379"/>
                  </a:lnTo>
                  <a:lnTo>
                    <a:pt x="237109" y="2848737"/>
                  </a:lnTo>
                  <a:lnTo>
                    <a:pt x="207391" y="2791079"/>
                  </a:lnTo>
                  <a:lnTo>
                    <a:pt x="179705" y="2732405"/>
                  </a:lnTo>
                  <a:lnTo>
                    <a:pt x="154051" y="2672715"/>
                  </a:lnTo>
                  <a:lnTo>
                    <a:pt x="130302" y="2612136"/>
                  </a:lnTo>
                  <a:lnTo>
                    <a:pt x="108712" y="2550541"/>
                  </a:lnTo>
                  <a:lnTo>
                    <a:pt x="89154" y="2488311"/>
                  </a:lnTo>
                  <a:lnTo>
                    <a:pt x="86271" y="2477846"/>
                  </a:lnTo>
                  <a:lnTo>
                    <a:pt x="138938" y="2514346"/>
                  </a:lnTo>
                  <a:lnTo>
                    <a:pt x="144653" y="2518410"/>
                  </a:lnTo>
                  <a:lnTo>
                    <a:pt x="152654" y="2516886"/>
                  </a:lnTo>
                  <a:lnTo>
                    <a:pt x="156591" y="2511171"/>
                  </a:lnTo>
                  <a:lnTo>
                    <a:pt x="160655" y="2505456"/>
                  </a:lnTo>
                  <a:lnTo>
                    <a:pt x="159131" y="2497455"/>
                  </a:lnTo>
                  <a:lnTo>
                    <a:pt x="75692" y="2439543"/>
                  </a:lnTo>
                  <a:lnTo>
                    <a:pt x="75057" y="2437257"/>
                  </a:lnTo>
                  <a:lnTo>
                    <a:pt x="68072" y="2433320"/>
                  </a:lnTo>
                  <a:lnTo>
                    <a:pt x="67106" y="2433574"/>
                  </a:lnTo>
                  <a:lnTo>
                    <a:pt x="59436" y="2428240"/>
                  </a:lnTo>
                  <a:lnTo>
                    <a:pt x="55600" y="2436698"/>
                  </a:lnTo>
                  <a:lnTo>
                    <a:pt x="54483" y="2437003"/>
                  </a:lnTo>
                  <a:lnTo>
                    <a:pt x="50546" y="2443988"/>
                  </a:lnTo>
                  <a:lnTo>
                    <a:pt x="51219" y="2446375"/>
                  </a:lnTo>
                  <a:lnTo>
                    <a:pt x="12192" y="2532507"/>
                  </a:lnTo>
                  <a:lnTo>
                    <a:pt x="9271" y="2538857"/>
                  </a:lnTo>
                  <a:lnTo>
                    <a:pt x="12192" y="2546477"/>
                  </a:lnTo>
                  <a:lnTo>
                    <a:pt x="18542" y="2549271"/>
                  </a:lnTo>
                  <a:lnTo>
                    <a:pt x="24892" y="2552192"/>
                  </a:lnTo>
                  <a:lnTo>
                    <a:pt x="32385" y="2549398"/>
                  </a:lnTo>
                  <a:lnTo>
                    <a:pt x="35306" y="2543048"/>
                  </a:lnTo>
                  <a:lnTo>
                    <a:pt x="61734" y="2484602"/>
                  </a:lnTo>
                  <a:lnTo>
                    <a:pt x="64643" y="2495169"/>
                  </a:lnTo>
                  <a:lnTo>
                    <a:pt x="84582" y="2558288"/>
                  </a:lnTo>
                  <a:lnTo>
                    <a:pt x="106426" y="2620518"/>
                  </a:lnTo>
                  <a:lnTo>
                    <a:pt x="130302" y="2681859"/>
                  </a:lnTo>
                  <a:lnTo>
                    <a:pt x="156464" y="2742438"/>
                  </a:lnTo>
                  <a:lnTo>
                    <a:pt x="184404" y="2801874"/>
                  </a:lnTo>
                  <a:lnTo>
                    <a:pt x="214503" y="2860421"/>
                  </a:lnTo>
                  <a:lnTo>
                    <a:pt x="246380" y="2917825"/>
                  </a:lnTo>
                  <a:lnTo>
                    <a:pt x="280416" y="2974086"/>
                  </a:lnTo>
                  <a:lnTo>
                    <a:pt x="316230" y="3029204"/>
                  </a:lnTo>
                  <a:lnTo>
                    <a:pt x="353949" y="3083052"/>
                  </a:lnTo>
                  <a:lnTo>
                    <a:pt x="393446" y="3135757"/>
                  </a:lnTo>
                  <a:lnTo>
                    <a:pt x="434848" y="3187065"/>
                  </a:lnTo>
                  <a:lnTo>
                    <a:pt x="477901" y="3236976"/>
                  </a:lnTo>
                  <a:lnTo>
                    <a:pt x="522859" y="3285490"/>
                  </a:lnTo>
                  <a:lnTo>
                    <a:pt x="530809" y="3293554"/>
                  </a:lnTo>
                  <a:lnTo>
                    <a:pt x="460121" y="3286760"/>
                  </a:lnTo>
                  <a:lnTo>
                    <a:pt x="453898" y="3291840"/>
                  </a:lnTo>
                  <a:lnTo>
                    <a:pt x="453263" y="3298825"/>
                  </a:lnTo>
                  <a:lnTo>
                    <a:pt x="452501" y="3305810"/>
                  </a:lnTo>
                  <a:lnTo>
                    <a:pt x="457708" y="3312033"/>
                  </a:lnTo>
                  <a:lnTo>
                    <a:pt x="558787" y="3321812"/>
                  </a:lnTo>
                  <a:lnTo>
                    <a:pt x="560451" y="3323463"/>
                  </a:lnTo>
                  <a:lnTo>
                    <a:pt x="568579" y="3323590"/>
                  </a:lnTo>
                  <a:lnTo>
                    <a:pt x="569328" y="3322840"/>
                  </a:lnTo>
                  <a:lnTo>
                    <a:pt x="578485" y="3323717"/>
                  </a:lnTo>
                  <a:lnTo>
                    <a:pt x="577684" y="3314484"/>
                  </a:lnTo>
                  <a:lnTo>
                    <a:pt x="578485" y="3313684"/>
                  </a:lnTo>
                  <a:lnTo>
                    <a:pt x="578485" y="3305683"/>
                  </a:lnTo>
                  <a:close/>
                </a:path>
                <a:path w="3840479" h="3895725">
                  <a:moveTo>
                    <a:pt x="583057" y="567309"/>
                  </a:moveTo>
                  <a:lnTo>
                    <a:pt x="573862" y="568159"/>
                  </a:lnTo>
                  <a:lnTo>
                    <a:pt x="573151" y="567436"/>
                  </a:lnTo>
                  <a:lnTo>
                    <a:pt x="565023" y="567436"/>
                  </a:lnTo>
                  <a:lnTo>
                    <a:pt x="563321" y="569137"/>
                  </a:lnTo>
                  <a:lnTo>
                    <a:pt x="462153" y="578485"/>
                  </a:lnTo>
                  <a:lnTo>
                    <a:pt x="457073" y="584708"/>
                  </a:lnTo>
                  <a:lnTo>
                    <a:pt x="458343" y="598678"/>
                  </a:lnTo>
                  <a:lnTo>
                    <a:pt x="464566" y="603758"/>
                  </a:lnTo>
                  <a:lnTo>
                    <a:pt x="535343" y="597217"/>
                  </a:lnTo>
                  <a:lnTo>
                    <a:pt x="526034" y="606552"/>
                  </a:lnTo>
                  <a:lnTo>
                    <a:pt x="479679" y="656590"/>
                  </a:lnTo>
                  <a:lnTo>
                    <a:pt x="434975" y="708025"/>
                  </a:lnTo>
                  <a:lnTo>
                    <a:pt x="392303" y="761111"/>
                  </a:lnTo>
                  <a:lnTo>
                    <a:pt x="351536" y="815594"/>
                  </a:lnTo>
                  <a:lnTo>
                    <a:pt x="312801" y="871220"/>
                  </a:lnTo>
                  <a:lnTo>
                    <a:pt x="276098" y="928370"/>
                  </a:lnTo>
                  <a:lnTo>
                    <a:pt x="241300" y="986663"/>
                  </a:lnTo>
                  <a:lnTo>
                    <a:pt x="208661" y="1046099"/>
                  </a:lnTo>
                  <a:lnTo>
                    <a:pt x="178054" y="1106678"/>
                  </a:lnTo>
                  <a:lnTo>
                    <a:pt x="149606" y="1168400"/>
                  </a:lnTo>
                  <a:lnTo>
                    <a:pt x="123317" y="1231011"/>
                  </a:lnTo>
                  <a:lnTo>
                    <a:pt x="99187" y="1294765"/>
                  </a:lnTo>
                  <a:lnTo>
                    <a:pt x="77343" y="1359281"/>
                  </a:lnTo>
                  <a:lnTo>
                    <a:pt x="57658" y="1424686"/>
                  </a:lnTo>
                  <a:lnTo>
                    <a:pt x="53962" y="1438249"/>
                  </a:lnTo>
                  <a:lnTo>
                    <a:pt x="22860" y="1373632"/>
                  </a:lnTo>
                  <a:lnTo>
                    <a:pt x="15240" y="1370965"/>
                  </a:lnTo>
                  <a:lnTo>
                    <a:pt x="2667" y="1377061"/>
                  </a:lnTo>
                  <a:lnTo>
                    <a:pt x="0" y="1384681"/>
                  </a:lnTo>
                  <a:lnTo>
                    <a:pt x="44005" y="1476336"/>
                  </a:lnTo>
                  <a:lnTo>
                    <a:pt x="43434" y="1478534"/>
                  </a:lnTo>
                  <a:lnTo>
                    <a:pt x="47625" y="1485519"/>
                  </a:lnTo>
                  <a:lnTo>
                    <a:pt x="48526" y="1485747"/>
                  </a:lnTo>
                  <a:lnTo>
                    <a:pt x="52578" y="1494155"/>
                  </a:lnTo>
                  <a:lnTo>
                    <a:pt x="60109" y="1488668"/>
                  </a:lnTo>
                  <a:lnTo>
                    <a:pt x="61214" y="1488948"/>
                  </a:lnTo>
                  <a:lnTo>
                    <a:pt x="68072" y="1484757"/>
                  </a:lnTo>
                  <a:lnTo>
                    <a:pt x="68681" y="1482432"/>
                  </a:lnTo>
                  <a:lnTo>
                    <a:pt x="150749" y="1422654"/>
                  </a:lnTo>
                  <a:lnTo>
                    <a:pt x="152019" y="1414653"/>
                  </a:lnTo>
                  <a:lnTo>
                    <a:pt x="147955" y="1408938"/>
                  </a:lnTo>
                  <a:lnTo>
                    <a:pt x="143764" y="1403350"/>
                  </a:lnTo>
                  <a:lnTo>
                    <a:pt x="135890" y="1402080"/>
                  </a:lnTo>
                  <a:lnTo>
                    <a:pt x="130175" y="1406144"/>
                  </a:lnTo>
                  <a:lnTo>
                    <a:pt x="78854" y="1443558"/>
                  </a:lnTo>
                  <a:lnTo>
                    <a:pt x="82042" y="1431925"/>
                  </a:lnTo>
                  <a:lnTo>
                    <a:pt x="101346" y="1367409"/>
                  </a:lnTo>
                  <a:lnTo>
                    <a:pt x="123063" y="1303655"/>
                  </a:lnTo>
                  <a:lnTo>
                    <a:pt x="146685" y="1240917"/>
                  </a:lnTo>
                  <a:lnTo>
                    <a:pt x="172720" y="1178941"/>
                  </a:lnTo>
                  <a:lnTo>
                    <a:pt x="200787" y="1118108"/>
                  </a:lnTo>
                  <a:lnTo>
                    <a:pt x="230886" y="1058291"/>
                  </a:lnTo>
                  <a:lnTo>
                    <a:pt x="263144" y="999744"/>
                  </a:lnTo>
                  <a:lnTo>
                    <a:pt x="297434" y="942086"/>
                  </a:lnTo>
                  <a:lnTo>
                    <a:pt x="333629" y="885698"/>
                  </a:lnTo>
                  <a:lnTo>
                    <a:pt x="371856" y="830707"/>
                  </a:lnTo>
                  <a:lnTo>
                    <a:pt x="412115" y="776986"/>
                  </a:lnTo>
                  <a:lnTo>
                    <a:pt x="454152" y="724662"/>
                  </a:lnTo>
                  <a:lnTo>
                    <a:pt x="498348" y="673862"/>
                  </a:lnTo>
                  <a:lnTo>
                    <a:pt x="544068" y="624459"/>
                  </a:lnTo>
                  <a:lnTo>
                    <a:pt x="553377" y="615124"/>
                  </a:lnTo>
                  <a:lnTo>
                    <a:pt x="547624" y="679069"/>
                  </a:lnTo>
                  <a:lnTo>
                    <a:pt x="547116" y="686054"/>
                  </a:lnTo>
                  <a:lnTo>
                    <a:pt x="552196" y="692150"/>
                  </a:lnTo>
                  <a:lnTo>
                    <a:pt x="566166" y="693420"/>
                  </a:lnTo>
                  <a:lnTo>
                    <a:pt x="572389" y="688213"/>
                  </a:lnTo>
                  <a:lnTo>
                    <a:pt x="573024" y="681228"/>
                  </a:lnTo>
                  <a:lnTo>
                    <a:pt x="581304" y="587095"/>
                  </a:lnTo>
                  <a:lnTo>
                    <a:pt x="583057" y="585343"/>
                  </a:lnTo>
                  <a:lnTo>
                    <a:pt x="583057" y="577342"/>
                  </a:lnTo>
                  <a:lnTo>
                    <a:pt x="582244" y="576541"/>
                  </a:lnTo>
                  <a:lnTo>
                    <a:pt x="583057" y="567309"/>
                  </a:lnTo>
                  <a:close/>
                </a:path>
                <a:path w="3840479" h="3895725">
                  <a:moveTo>
                    <a:pt x="2453386" y="3793998"/>
                  </a:moveTo>
                  <a:lnTo>
                    <a:pt x="2444902" y="3790200"/>
                  </a:lnTo>
                  <a:lnTo>
                    <a:pt x="2444623" y="3789172"/>
                  </a:lnTo>
                  <a:lnTo>
                    <a:pt x="2437638" y="3785235"/>
                  </a:lnTo>
                  <a:lnTo>
                    <a:pt x="2435314" y="3785895"/>
                  </a:lnTo>
                  <a:lnTo>
                    <a:pt x="2342642" y="3744341"/>
                  </a:lnTo>
                  <a:lnTo>
                    <a:pt x="2335149" y="3747135"/>
                  </a:lnTo>
                  <a:lnTo>
                    <a:pt x="2332228" y="3753485"/>
                  </a:lnTo>
                  <a:lnTo>
                    <a:pt x="2329434" y="3759962"/>
                  </a:lnTo>
                  <a:lnTo>
                    <a:pt x="2332228" y="3767455"/>
                  </a:lnTo>
                  <a:lnTo>
                    <a:pt x="2396553" y="3796309"/>
                  </a:lnTo>
                  <a:lnTo>
                    <a:pt x="2383409" y="3799713"/>
                  </a:lnTo>
                  <a:lnTo>
                    <a:pt x="2316607" y="3815080"/>
                  </a:lnTo>
                  <a:lnTo>
                    <a:pt x="2249424" y="3828161"/>
                  </a:lnTo>
                  <a:lnTo>
                    <a:pt x="2181987" y="3838829"/>
                  </a:lnTo>
                  <a:lnTo>
                    <a:pt x="2114296" y="3846906"/>
                  </a:lnTo>
                  <a:lnTo>
                    <a:pt x="2046351" y="3852583"/>
                  </a:lnTo>
                  <a:lnTo>
                    <a:pt x="1978406" y="3855885"/>
                  </a:lnTo>
                  <a:lnTo>
                    <a:pt x="1910207" y="3856736"/>
                  </a:lnTo>
                  <a:lnTo>
                    <a:pt x="1876298" y="3856266"/>
                  </a:lnTo>
                  <a:lnTo>
                    <a:pt x="1808099" y="3853510"/>
                  </a:lnTo>
                  <a:lnTo>
                    <a:pt x="1740281" y="3848303"/>
                  </a:lnTo>
                  <a:lnTo>
                    <a:pt x="1672463" y="3840607"/>
                  </a:lnTo>
                  <a:lnTo>
                    <a:pt x="1605026" y="3830574"/>
                  </a:lnTo>
                  <a:lnTo>
                    <a:pt x="1537843" y="3818128"/>
                  </a:lnTo>
                  <a:lnTo>
                    <a:pt x="1470914" y="3803142"/>
                  </a:lnTo>
                  <a:lnTo>
                    <a:pt x="1424673" y="3791331"/>
                  </a:lnTo>
                  <a:lnTo>
                    <a:pt x="1489456" y="3763010"/>
                  </a:lnTo>
                  <a:lnTo>
                    <a:pt x="1492377" y="3755517"/>
                  </a:lnTo>
                  <a:lnTo>
                    <a:pt x="1489583" y="3749040"/>
                  </a:lnTo>
                  <a:lnTo>
                    <a:pt x="1486789" y="3742690"/>
                  </a:lnTo>
                  <a:lnTo>
                    <a:pt x="1479296" y="3739769"/>
                  </a:lnTo>
                  <a:lnTo>
                    <a:pt x="1386192" y="3780472"/>
                  </a:lnTo>
                  <a:lnTo>
                    <a:pt x="1383919" y="3779774"/>
                  </a:lnTo>
                  <a:lnTo>
                    <a:pt x="1376807" y="3783711"/>
                  </a:lnTo>
                  <a:lnTo>
                    <a:pt x="1376527" y="3784701"/>
                  </a:lnTo>
                  <a:lnTo>
                    <a:pt x="1368044" y="3788410"/>
                  </a:lnTo>
                  <a:lnTo>
                    <a:pt x="1373200" y="3796068"/>
                  </a:lnTo>
                  <a:lnTo>
                    <a:pt x="1372870" y="3797173"/>
                  </a:lnTo>
                  <a:lnTo>
                    <a:pt x="1376807" y="3804285"/>
                  </a:lnTo>
                  <a:lnTo>
                    <a:pt x="1379207" y="3804970"/>
                  </a:lnTo>
                  <a:lnTo>
                    <a:pt x="1431277" y="3882136"/>
                  </a:lnTo>
                  <a:lnTo>
                    <a:pt x="1435989" y="3889083"/>
                  </a:lnTo>
                  <a:lnTo>
                    <a:pt x="1443863" y="3890607"/>
                  </a:lnTo>
                  <a:lnTo>
                    <a:pt x="1455547" y="3882758"/>
                  </a:lnTo>
                  <a:lnTo>
                    <a:pt x="1457071" y="3874859"/>
                  </a:lnTo>
                  <a:lnTo>
                    <a:pt x="1416989" y="3815562"/>
                  </a:lnTo>
                  <a:lnTo>
                    <a:pt x="1431544" y="3819525"/>
                  </a:lnTo>
                  <a:lnTo>
                    <a:pt x="1498981" y="3835781"/>
                  </a:lnTo>
                  <a:lnTo>
                    <a:pt x="1566926" y="3849649"/>
                  </a:lnTo>
                  <a:lnTo>
                    <a:pt x="1635125" y="3861054"/>
                  </a:lnTo>
                  <a:lnTo>
                    <a:pt x="1703705" y="3870071"/>
                  </a:lnTo>
                  <a:lnTo>
                    <a:pt x="1772539" y="3876586"/>
                  </a:lnTo>
                  <a:lnTo>
                    <a:pt x="1841373" y="3880612"/>
                  </a:lnTo>
                  <a:lnTo>
                    <a:pt x="1910334" y="3882136"/>
                  </a:lnTo>
                  <a:lnTo>
                    <a:pt x="1944878" y="3882034"/>
                  </a:lnTo>
                  <a:lnTo>
                    <a:pt x="2013839" y="3879926"/>
                  </a:lnTo>
                  <a:lnTo>
                    <a:pt x="2082673" y="3875316"/>
                  </a:lnTo>
                  <a:lnTo>
                    <a:pt x="2151507" y="3868318"/>
                  </a:lnTo>
                  <a:lnTo>
                    <a:pt x="2219960" y="3858818"/>
                  </a:lnTo>
                  <a:lnTo>
                    <a:pt x="2232520" y="3856736"/>
                  </a:lnTo>
                  <a:lnTo>
                    <a:pt x="2254123" y="3853154"/>
                  </a:lnTo>
                  <a:lnTo>
                    <a:pt x="2322195" y="3839972"/>
                  </a:lnTo>
                  <a:lnTo>
                    <a:pt x="2389886" y="3824351"/>
                  </a:lnTo>
                  <a:lnTo>
                    <a:pt x="2404300" y="3820604"/>
                  </a:lnTo>
                  <a:lnTo>
                    <a:pt x="2367661" y="3873830"/>
                  </a:lnTo>
                  <a:lnTo>
                    <a:pt x="2363597" y="3879608"/>
                  </a:lnTo>
                  <a:lnTo>
                    <a:pt x="2365121" y="3887520"/>
                  </a:lnTo>
                  <a:lnTo>
                    <a:pt x="2370836" y="3891496"/>
                  </a:lnTo>
                  <a:lnTo>
                    <a:pt x="2376678" y="3895471"/>
                  </a:lnTo>
                  <a:lnTo>
                    <a:pt x="2384552" y="3894010"/>
                  </a:lnTo>
                  <a:lnTo>
                    <a:pt x="2388489" y="3888232"/>
                  </a:lnTo>
                  <a:lnTo>
                    <a:pt x="2442172" y="3810279"/>
                  </a:lnTo>
                  <a:lnTo>
                    <a:pt x="2428189" y="3814267"/>
                  </a:lnTo>
                  <a:lnTo>
                    <a:pt x="2440000" y="3810889"/>
                  </a:lnTo>
                  <a:lnTo>
                    <a:pt x="2442172" y="3810279"/>
                  </a:lnTo>
                  <a:lnTo>
                    <a:pt x="2444496" y="3809619"/>
                  </a:lnTo>
                  <a:lnTo>
                    <a:pt x="2448433" y="3802634"/>
                  </a:lnTo>
                  <a:lnTo>
                    <a:pt x="2448141" y="3801618"/>
                  </a:lnTo>
                  <a:lnTo>
                    <a:pt x="2453386" y="3793998"/>
                  </a:lnTo>
                  <a:close/>
                </a:path>
                <a:path w="3840479" h="3895725">
                  <a:moveTo>
                    <a:pt x="2453386" y="101473"/>
                  </a:moveTo>
                  <a:lnTo>
                    <a:pt x="2448115" y="93840"/>
                  </a:lnTo>
                  <a:lnTo>
                    <a:pt x="2446528" y="99568"/>
                  </a:lnTo>
                  <a:lnTo>
                    <a:pt x="2445474" y="103251"/>
                  </a:lnTo>
                  <a:lnTo>
                    <a:pt x="2448115" y="93840"/>
                  </a:lnTo>
                  <a:lnTo>
                    <a:pt x="2448433" y="92710"/>
                  </a:lnTo>
                  <a:lnTo>
                    <a:pt x="2444496" y="85725"/>
                  </a:lnTo>
                  <a:lnTo>
                    <a:pt x="2442057" y="85039"/>
                  </a:lnTo>
                  <a:lnTo>
                    <a:pt x="2388489" y="7239"/>
                  </a:lnTo>
                  <a:lnTo>
                    <a:pt x="2384552" y="1397"/>
                  </a:lnTo>
                  <a:lnTo>
                    <a:pt x="2376678" y="0"/>
                  </a:lnTo>
                  <a:lnTo>
                    <a:pt x="2370836" y="3937"/>
                  </a:lnTo>
                  <a:lnTo>
                    <a:pt x="2365121" y="7874"/>
                  </a:lnTo>
                  <a:lnTo>
                    <a:pt x="2363597" y="15875"/>
                  </a:lnTo>
                  <a:lnTo>
                    <a:pt x="2367661" y="21590"/>
                  </a:lnTo>
                  <a:lnTo>
                    <a:pt x="2404376" y="74904"/>
                  </a:lnTo>
                  <a:lnTo>
                    <a:pt x="2356104" y="62992"/>
                  </a:lnTo>
                  <a:lnTo>
                    <a:pt x="2288159" y="48641"/>
                  </a:lnTo>
                  <a:lnTo>
                    <a:pt x="2232863" y="38735"/>
                  </a:lnTo>
                  <a:lnTo>
                    <a:pt x="2219960" y="36576"/>
                  </a:lnTo>
                  <a:lnTo>
                    <a:pt x="2151507" y="27178"/>
                  </a:lnTo>
                  <a:lnTo>
                    <a:pt x="2082673" y="20066"/>
                  </a:lnTo>
                  <a:lnTo>
                    <a:pt x="2013839" y="15494"/>
                  </a:lnTo>
                  <a:lnTo>
                    <a:pt x="1944878" y="13462"/>
                  </a:lnTo>
                  <a:lnTo>
                    <a:pt x="1910334" y="13335"/>
                  </a:lnTo>
                  <a:lnTo>
                    <a:pt x="1875917" y="13843"/>
                  </a:lnTo>
                  <a:lnTo>
                    <a:pt x="1806956" y="16510"/>
                  </a:lnTo>
                  <a:lnTo>
                    <a:pt x="1738122" y="21844"/>
                  </a:lnTo>
                  <a:lnTo>
                    <a:pt x="1669415" y="29591"/>
                  </a:lnTo>
                  <a:lnTo>
                    <a:pt x="1601089" y="39751"/>
                  </a:lnTo>
                  <a:lnTo>
                    <a:pt x="1533017" y="52451"/>
                  </a:lnTo>
                  <a:lnTo>
                    <a:pt x="1465199" y="67564"/>
                  </a:lnTo>
                  <a:lnTo>
                    <a:pt x="1416989" y="79921"/>
                  </a:lnTo>
                  <a:lnTo>
                    <a:pt x="1457071" y="20574"/>
                  </a:lnTo>
                  <a:lnTo>
                    <a:pt x="1455547" y="12700"/>
                  </a:lnTo>
                  <a:lnTo>
                    <a:pt x="1443863" y="4826"/>
                  </a:lnTo>
                  <a:lnTo>
                    <a:pt x="1435989" y="6350"/>
                  </a:lnTo>
                  <a:lnTo>
                    <a:pt x="1379118" y="90538"/>
                  </a:lnTo>
                  <a:lnTo>
                    <a:pt x="1376807" y="91186"/>
                  </a:lnTo>
                  <a:lnTo>
                    <a:pt x="1372870" y="98298"/>
                  </a:lnTo>
                  <a:lnTo>
                    <a:pt x="1373174" y="99339"/>
                  </a:lnTo>
                  <a:lnTo>
                    <a:pt x="1373289" y="99161"/>
                  </a:lnTo>
                  <a:lnTo>
                    <a:pt x="1373251" y="99568"/>
                  </a:lnTo>
                  <a:lnTo>
                    <a:pt x="1373898" y="101727"/>
                  </a:lnTo>
                  <a:lnTo>
                    <a:pt x="1373174" y="99339"/>
                  </a:lnTo>
                  <a:lnTo>
                    <a:pt x="1368044" y="106934"/>
                  </a:lnTo>
                  <a:lnTo>
                    <a:pt x="1376489" y="110642"/>
                  </a:lnTo>
                  <a:lnTo>
                    <a:pt x="1374775" y="104660"/>
                  </a:lnTo>
                  <a:lnTo>
                    <a:pt x="1374965" y="105283"/>
                  </a:lnTo>
                  <a:lnTo>
                    <a:pt x="1376489" y="110642"/>
                  </a:lnTo>
                  <a:lnTo>
                    <a:pt x="1376807" y="111760"/>
                  </a:lnTo>
                  <a:lnTo>
                    <a:pt x="1383919" y="115570"/>
                  </a:lnTo>
                  <a:lnTo>
                    <a:pt x="1386230" y="114922"/>
                  </a:lnTo>
                  <a:lnTo>
                    <a:pt x="1479296" y="155702"/>
                  </a:lnTo>
                  <a:lnTo>
                    <a:pt x="1486789" y="152781"/>
                  </a:lnTo>
                  <a:lnTo>
                    <a:pt x="1489583" y="146431"/>
                  </a:lnTo>
                  <a:lnTo>
                    <a:pt x="1492377" y="139954"/>
                  </a:lnTo>
                  <a:lnTo>
                    <a:pt x="1489456" y="132461"/>
                  </a:lnTo>
                  <a:lnTo>
                    <a:pt x="1424787" y="104114"/>
                  </a:lnTo>
                  <a:lnTo>
                    <a:pt x="1437767" y="100584"/>
                  </a:lnTo>
                  <a:lnTo>
                    <a:pt x="1504315" y="84582"/>
                  </a:lnTo>
                  <a:lnTo>
                    <a:pt x="1571371" y="70739"/>
                  </a:lnTo>
                  <a:lnTo>
                    <a:pt x="1638681" y="59563"/>
                  </a:lnTo>
                  <a:lnTo>
                    <a:pt x="1706372" y="50673"/>
                  </a:lnTo>
                  <a:lnTo>
                    <a:pt x="1774190" y="44196"/>
                  </a:lnTo>
                  <a:lnTo>
                    <a:pt x="1842262" y="40259"/>
                  </a:lnTo>
                  <a:lnTo>
                    <a:pt x="1910207" y="38735"/>
                  </a:lnTo>
                  <a:lnTo>
                    <a:pt x="1944370" y="38735"/>
                  </a:lnTo>
                  <a:lnTo>
                    <a:pt x="2012315" y="40894"/>
                  </a:lnTo>
                  <a:lnTo>
                    <a:pt x="2080387" y="45466"/>
                  </a:lnTo>
                  <a:lnTo>
                    <a:pt x="2148205" y="52324"/>
                  </a:lnTo>
                  <a:lnTo>
                    <a:pt x="2215769" y="61722"/>
                  </a:lnTo>
                  <a:lnTo>
                    <a:pt x="2283206" y="73533"/>
                  </a:lnTo>
                  <a:lnTo>
                    <a:pt x="2350135" y="87630"/>
                  </a:lnTo>
                  <a:lnTo>
                    <a:pt x="2396452" y="99148"/>
                  </a:lnTo>
                  <a:lnTo>
                    <a:pt x="2332228" y="128016"/>
                  </a:lnTo>
                  <a:lnTo>
                    <a:pt x="2329434" y="135509"/>
                  </a:lnTo>
                  <a:lnTo>
                    <a:pt x="2332228" y="141859"/>
                  </a:lnTo>
                  <a:lnTo>
                    <a:pt x="2335149" y="148336"/>
                  </a:lnTo>
                  <a:lnTo>
                    <a:pt x="2342642" y="151130"/>
                  </a:lnTo>
                  <a:lnTo>
                    <a:pt x="2435314" y="109588"/>
                  </a:lnTo>
                  <a:lnTo>
                    <a:pt x="2437638" y="110236"/>
                  </a:lnTo>
                  <a:lnTo>
                    <a:pt x="2444623" y="106299"/>
                  </a:lnTo>
                  <a:lnTo>
                    <a:pt x="2444902" y="105283"/>
                  </a:lnTo>
                  <a:lnTo>
                    <a:pt x="2453386" y="101473"/>
                  </a:lnTo>
                  <a:close/>
                </a:path>
                <a:path w="3840479" h="3895725">
                  <a:moveTo>
                    <a:pt x="3830955" y="2538857"/>
                  </a:moveTo>
                  <a:lnTo>
                    <a:pt x="3828034" y="2532507"/>
                  </a:lnTo>
                  <a:lnTo>
                    <a:pt x="3788994" y="2446375"/>
                  </a:lnTo>
                  <a:lnTo>
                    <a:pt x="3789680" y="2443988"/>
                  </a:lnTo>
                  <a:lnTo>
                    <a:pt x="3785743" y="2437003"/>
                  </a:lnTo>
                  <a:lnTo>
                    <a:pt x="3784612" y="2436698"/>
                  </a:lnTo>
                  <a:lnTo>
                    <a:pt x="3780790" y="2428240"/>
                  </a:lnTo>
                  <a:lnTo>
                    <a:pt x="3773106" y="2433574"/>
                  </a:lnTo>
                  <a:lnTo>
                    <a:pt x="3772154" y="2433320"/>
                  </a:lnTo>
                  <a:lnTo>
                    <a:pt x="3765169" y="2437257"/>
                  </a:lnTo>
                  <a:lnTo>
                    <a:pt x="3764521" y="2439543"/>
                  </a:lnTo>
                  <a:lnTo>
                    <a:pt x="3681095" y="2497455"/>
                  </a:lnTo>
                  <a:lnTo>
                    <a:pt x="3679571" y="2505456"/>
                  </a:lnTo>
                  <a:lnTo>
                    <a:pt x="3683635" y="2511171"/>
                  </a:lnTo>
                  <a:lnTo>
                    <a:pt x="3687572" y="2516886"/>
                  </a:lnTo>
                  <a:lnTo>
                    <a:pt x="3695573" y="2518410"/>
                  </a:lnTo>
                  <a:lnTo>
                    <a:pt x="3701288" y="2514346"/>
                  </a:lnTo>
                  <a:lnTo>
                    <a:pt x="3753942" y="2477846"/>
                  </a:lnTo>
                  <a:lnTo>
                    <a:pt x="3731514" y="2550668"/>
                  </a:lnTo>
                  <a:lnTo>
                    <a:pt x="3709924" y="2612136"/>
                  </a:lnTo>
                  <a:lnTo>
                    <a:pt x="3686175" y="2672715"/>
                  </a:lnTo>
                  <a:lnTo>
                    <a:pt x="3660521" y="2732405"/>
                  </a:lnTo>
                  <a:lnTo>
                    <a:pt x="3632835" y="2791079"/>
                  </a:lnTo>
                  <a:lnTo>
                    <a:pt x="3603244" y="2848737"/>
                  </a:lnTo>
                  <a:lnTo>
                    <a:pt x="3571621" y="2905379"/>
                  </a:lnTo>
                  <a:lnTo>
                    <a:pt x="3538220" y="2961005"/>
                  </a:lnTo>
                  <a:lnTo>
                    <a:pt x="3502787" y="3015361"/>
                  </a:lnTo>
                  <a:lnTo>
                    <a:pt x="3465576" y="3068574"/>
                  </a:lnTo>
                  <a:lnTo>
                    <a:pt x="3426587" y="3120517"/>
                  </a:lnTo>
                  <a:lnTo>
                    <a:pt x="3385693" y="3171063"/>
                  </a:lnTo>
                  <a:lnTo>
                    <a:pt x="3343021" y="3220339"/>
                  </a:lnTo>
                  <a:lnTo>
                    <a:pt x="3298825" y="3268218"/>
                  </a:lnTo>
                  <a:lnTo>
                    <a:pt x="3291319" y="3275774"/>
                  </a:lnTo>
                  <a:lnTo>
                    <a:pt x="3296920" y="3211830"/>
                  </a:lnTo>
                  <a:lnTo>
                    <a:pt x="3297555" y="3204845"/>
                  </a:lnTo>
                  <a:lnTo>
                    <a:pt x="3292348" y="3198749"/>
                  </a:lnTo>
                  <a:lnTo>
                    <a:pt x="3278378" y="3197479"/>
                  </a:lnTo>
                  <a:lnTo>
                    <a:pt x="3272155" y="3202686"/>
                  </a:lnTo>
                  <a:lnTo>
                    <a:pt x="3271520" y="3209671"/>
                  </a:lnTo>
                  <a:lnTo>
                    <a:pt x="3263430" y="3303955"/>
                  </a:lnTo>
                  <a:lnTo>
                    <a:pt x="3261741" y="3305683"/>
                  </a:lnTo>
                  <a:lnTo>
                    <a:pt x="3261741" y="3313684"/>
                  </a:lnTo>
                  <a:lnTo>
                    <a:pt x="3262528" y="3314484"/>
                  </a:lnTo>
                  <a:lnTo>
                    <a:pt x="3261741" y="3323717"/>
                  </a:lnTo>
                  <a:lnTo>
                    <a:pt x="3270885" y="3322840"/>
                  </a:lnTo>
                  <a:lnTo>
                    <a:pt x="3271647" y="3323590"/>
                  </a:lnTo>
                  <a:lnTo>
                    <a:pt x="3279775" y="3323463"/>
                  </a:lnTo>
                  <a:lnTo>
                    <a:pt x="3281400" y="3321837"/>
                  </a:lnTo>
                  <a:lnTo>
                    <a:pt x="3382645" y="3312160"/>
                  </a:lnTo>
                  <a:lnTo>
                    <a:pt x="3387725" y="3305937"/>
                  </a:lnTo>
                  <a:lnTo>
                    <a:pt x="3387090" y="3298952"/>
                  </a:lnTo>
                  <a:lnTo>
                    <a:pt x="3386328" y="3291967"/>
                  </a:lnTo>
                  <a:lnTo>
                    <a:pt x="3380232" y="3286887"/>
                  </a:lnTo>
                  <a:lnTo>
                    <a:pt x="3309340" y="3293605"/>
                  </a:lnTo>
                  <a:lnTo>
                    <a:pt x="3317367" y="3285490"/>
                  </a:lnTo>
                  <a:lnTo>
                    <a:pt x="3362325" y="3236976"/>
                  </a:lnTo>
                  <a:lnTo>
                    <a:pt x="3405378" y="3187065"/>
                  </a:lnTo>
                  <a:lnTo>
                    <a:pt x="3446780" y="3135757"/>
                  </a:lnTo>
                  <a:lnTo>
                    <a:pt x="3486277" y="3083052"/>
                  </a:lnTo>
                  <a:lnTo>
                    <a:pt x="3524123" y="3029204"/>
                  </a:lnTo>
                  <a:lnTo>
                    <a:pt x="3559937" y="2974086"/>
                  </a:lnTo>
                  <a:lnTo>
                    <a:pt x="3593846" y="2917825"/>
                  </a:lnTo>
                  <a:lnTo>
                    <a:pt x="3625850" y="2860294"/>
                  </a:lnTo>
                  <a:lnTo>
                    <a:pt x="3655822" y="2801874"/>
                  </a:lnTo>
                  <a:lnTo>
                    <a:pt x="3683889" y="2742438"/>
                  </a:lnTo>
                  <a:lnTo>
                    <a:pt x="3709924" y="2681859"/>
                  </a:lnTo>
                  <a:lnTo>
                    <a:pt x="3733800" y="2620518"/>
                  </a:lnTo>
                  <a:lnTo>
                    <a:pt x="3755771" y="2558161"/>
                  </a:lnTo>
                  <a:lnTo>
                    <a:pt x="3775583" y="2495169"/>
                  </a:lnTo>
                  <a:lnTo>
                    <a:pt x="3778478" y="2484602"/>
                  </a:lnTo>
                  <a:lnTo>
                    <a:pt x="3804920" y="2543048"/>
                  </a:lnTo>
                  <a:lnTo>
                    <a:pt x="3807841" y="2549398"/>
                  </a:lnTo>
                  <a:lnTo>
                    <a:pt x="3815334" y="2552192"/>
                  </a:lnTo>
                  <a:lnTo>
                    <a:pt x="3821684" y="2549271"/>
                  </a:lnTo>
                  <a:lnTo>
                    <a:pt x="3828034" y="2546477"/>
                  </a:lnTo>
                  <a:lnTo>
                    <a:pt x="3830955" y="2538857"/>
                  </a:lnTo>
                  <a:close/>
                </a:path>
                <a:path w="3840479" h="3895725">
                  <a:moveTo>
                    <a:pt x="3840226" y="1384681"/>
                  </a:moveTo>
                  <a:lnTo>
                    <a:pt x="3837559" y="1377061"/>
                  </a:lnTo>
                  <a:lnTo>
                    <a:pt x="3824986" y="1370965"/>
                  </a:lnTo>
                  <a:lnTo>
                    <a:pt x="3817366" y="1373632"/>
                  </a:lnTo>
                  <a:lnTo>
                    <a:pt x="3786251" y="1438249"/>
                  </a:lnTo>
                  <a:lnTo>
                    <a:pt x="3782568" y="1424686"/>
                  </a:lnTo>
                  <a:lnTo>
                    <a:pt x="3762883" y="1359281"/>
                  </a:lnTo>
                  <a:lnTo>
                    <a:pt x="3741039" y="1294765"/>
                  </a:lnTo>
                  <a:lnTo>
                    <a:pt x="3717036" y="1231011"/>
                  </a:lnTo>
                  <a:lnTo>
                    <a:pt x="3690747" y="1168400"/>
                  </a:lnTo>
                  <a:lnTo>
                    <a:pt x="3662299" y="1106678"/>
                  </a:lnTo>
                  <a:lnTo>
                    <a:pt x="3631692" y="1046099"/>
                  </a:lnTo>
                  <a:lnTo>
                    <a:pt x="3599053" y="986663"/>
                  </a:lnTo>
                  <a:lnTo>
                    <a:pt x="3564255" y="928370"/>
                  </a:lnTo>
                  <a:lnTo>
                    <a:pt x="3527552" y="871220"/>
                  </a:lnTo>
                  <a:lnTo>
                    <a:pt x="3488817" y="815594"/>
                  </a:lnTo>
                  <a:lnTo>
                    <a:pt x="3448050" y="761111"/>
                  </a:lnTo>
                  <a:lnTo>
                    <a:pt x="3405378" y="708025"/>
                  </a:lnTo>
                  <a:lnTo>
                    <a:pt x="3360674" y="656590"/>
                  </a:lnTo>
                  <a:lnTo>
                    <a:pt x="3314192" y="606552"/>
                  </a:lnTo>
                  <a:lnTo>
                    <a:pt x="3304870" y="597204"/>
                  </a:lnTo>
                  <a:lnTo>
                    <a:pt x="3375787" y="603758"/>
                  </a:lnTo>
                  <a:lnTo>
                    <a:pt x="3382010" y="598678"/>
                  </a:lnTo>
                  <a:lnTo>
                    <a:pt x="3383280" y="584708"/>
                  </a:lnTo>
                  <a:lnTo>
                    <a:pt x="3378073" y="578485"/>
                  </a:lnTo>
                  <a:lnTo>
                    <a:pt x="3276892" y="569137"/>
                  </a:lnTo>
                  <a:lnTo>
                    <a:pt x="3275203" y="567436"/>
                  </a:lnTo>
                  <a:lnTo>
                    <a:pt x="3267202" y="567436"/>
                  </a:lnTo>
                  <a:lnTo>
                    <a:pt x="3266465" y="568172"/>
                  </a:lnTo>
                  <a:lnTo>
                    <a:pt x="3257169" y="567309"/>
                  </a:lnTo>
                  <a:lnTo>
                    <a:pt x="3257994" y="576643"/>
                  </a:lnTo>
                  <a:lnTo>
                    <a:pt x="3257296" y="577342"/>
                  </a:lnTo>
                  <a:lnTo>
                    <a:pt x="3257296" y="585343"/>
                  </a:lnTo>
                  <a:lnTo>
                    <a:pt x="3258921" y="586981"/>
                  </a:lnTo>
                  <a:lnTo>
                    <a:pt x="3267964" y="688213"/>
                  </a:lnTo>
                  <a:lnTo>
                    <a:pt x="3274187" y="693420"/>
                  </a:lnTo>
                  <a:lnTo>
                    <a:pt x="3288157" y="692150"/>
                  </a:lnTo>
                  <a:lnTo>
                    <a:pt x="3293237" y="686054"/>
                  </a:lnTo>
                  <a:lnTo>
                    <a:pt x="3292602" y="679069"/>
                  </a:lnTo>
                  <a:lnTo>
                    <a:pt x="3286925" y="615073"/>
                  </a:lnTo>
                  <a:lnTo>
                    <a:pt x="3342005" y="673862"/>
                  </a:lnTo>
                  <a:lnTo>
                    <a:pt x="3386074" y="724662"/>
                  </a:lnTo>
                  <a:lnTo>
                    <a:pt x="3428238" y="776986"/>
                  </a:lnTo>
                  <a:lnTo>
                    <a:pt x="3468370" y="830707"/>
                  </a:lnTo>
                  <a:lnTo>
                    <a:pt x="3506597" y="885698"/>
                  </a:lnTo>
                  <a:lnTo>
                    <a:pt x="3542919" y="942086"/>
                  </a:lnTo>
                  <a:lnTo>
                    <a:pt x="3577209" y="999744"/>
                  </a:lnTo>
                  <a:lnTo>
                    <a:pt x="3609340" y="1058291"/>
                  </a:lnTo>
                  <a:lnTo>
                    <a:pt x="3639566" y="1118108"/>
                  </a:lnTo>
                  <a:lnTo>
                    <a:pt x="3667633" y="1178941"/>
                  </a:lnTo>
                  <a:lnTo>
                    <a:pt x="3693541" y="1240917"/>
                  </a:lnTo>
                  <a:lnTo>
                    <a:pt x="3717290" y="1303655"/>
                  </a:lnTo>
                  <a:lnTo>
                    <a:pt x="3738880" y="1367409"/>
                  </a:lnTo>
                  <a:lnTo>
                    <a:pt x="3758184" y="1431925"/>
                  </a:lnTo>
                  <a:lnTo>
                    <a:pt x="3761359" y="1443558"/>
                  </a:lnTo>
                  <a:lnTo>
                    <a:pt x="3710051" y="1406144"/>
                  </a:lnTo>
                  <a:lnTo>
                    <a:pt x="3704336" y="1402080"/>
                  </a:lnTo>
                  <a:lnTo>
                    <a:pt x="3696462" y="1403350"/>
                  </a:lnTo>
                  <a:lnTo>
                    <a:pt x="3692271" y="1408938"/>
                  </a:lnTo>
                  <a:lnTo>
                    <a:pt x="3688207" y="1414653"/>
                  </a:lnTo>
                  <a:lnTo>
                    <a:pt x="3689477" y="1422654"/>
                  </a:lnTo>
                  <a:lnTo>
                    <a:pt x="3771531" y="1482432"/>
                  </a:lnTo>
                  <a:lnTo>
                    <a:pt x="3772154" y="1484757"/>
                  </a:lnTo>
                  <a:lnTo>
                    <a:pt x="3779012" y="1488948"/>
                  </a:lnTo>
                  <a:lnTo>
                    <a:pt x="3780104" y="1488668"/>
                  </a:lnTo>
                  <a:lnTo>
                    <a:pt x="3787648" y="1494155"/>
                  </a:lnTo>
                  <a:lnTo>
                    <a:pt x="3791686" y="1485747"/>
                  </a:lnTo>
                  <a:lnTo>
                    <a:pt x="3792601" y="1485519"/>
                  </a:lnTo>
                  <a:lnTo>
                    <a:pt x="3796792" y="1478534"/>
                  </a:lnTo>
                  <a:lnTo>
                    <a:pt x="3796207" y="1476336"/>
                  </a:lnTo>
                  <a:lnTo>
                    <a:pt x="3840226" y="1384681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81072" y="4620768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719"/>
                  </a:moveTo>
                  <a:lnTo>
                    <a:pt x="45719" y="45719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55698" y="464337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9624" y="62356"/>
                  </a:moveTo>
                  <a:lnTo>
                    <a:pt x="0" y="39496"/>
                  </a:lnTo>
                  <a:lnTo>
                    <a:pt x="22859" y="0"/>
                  </a:lnTo>
                  <a:lnTo>
                    <a:pt x="62483" y="22859"/>
                  </a:lnTo>
                  <a:lnTo>
                    <a:pt x="39624" y="623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43100" y="4558284"/>
              <a:ext cx="288925" cy="415925"/>
            </a:xfrm>
            <a:custGeom>
              <a:avLst/>
              <a:gdLst/>
              <a:ahLst/>
              <a:cxnLst/>
              <a:rect l="l" t="t" r="r" b="b"/>
              <a:pathLst>
                <a:path w="288925" h="415925">
                  <a:moveTo>
                    <a:pt x="124968" y="147827"/>
                  </a:moveTo>
                  <a:lnTo>
                    <a:pt x="170687" y="147827"/>
                  </a:lnTo>
                  <a:lnTo>
                    <a:pt x="170687" y="102107"/>
                  </a:lnTo>
                  <a:lnTo>
                    <a:pt x="124968" y="102107"/>
                  </a:lnTo>
                  <a:lnTo>
                    <a:pt x="124968" y="147827"/>
                  </a:lnTo>
                  <a:close/>
                </a:path>
                <a:path w="288925" h="415925">
                  <a:moveTo>
                    <a:pt x="266064" y="415797"/>
                  </a:moveTo>
                  <a:lnTo>
                    <a:pt x="226441" y="393064"/>
                  </a:lnTo>
                  <a:lnTo>
                    <a:pt x="249047" y="353440"/>
                  </a:lnTo>
                  <a:lnTo>
                    <a:pt x="288670" y="376046"/>
                  </a:lnTo>
                  <a:lnTo>
                    <a:pt x="266064" y="415797"/>
                  </a:lnTo>
                  <a:close/>
                </a:path>
                <a:path w="288925" h="415925">
                  <a:moveTo>
                    <a:pt x="0" y="45719"/>
                  </a:moveTo>
                  <a:lnTo>
                    <a:pt x="45719" y="45719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61159" y="473519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1" y="36956"/>
                  </a:moveTo>
                  <a:lnTo>
                    <a:pt x="26924" y="63880"/>
                  </a:lnTo>
                  <a:lnTo>
                    <a:pt x="0" y="26923"/>
                  </a:lnTo>
                  <a:lnTo>
                    <a:pt x="36957" y="0"/>
                  </a:lnTo>
                  <a:lnTo>
                    <a:pt x="63881" y="36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18360" y="457047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719"/>
                  </a:moveTo>
                  <a:lnTo>
                    <a:pt x="45719" y="45719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205228" y="4436363"/>
              <a:ext cx="118110" cy="431800"/>
            </a:xfrm>
            <a:custGeom>
              <a:avLst/>
              <a:gdLst/>
              <a:ahLst/>
              <a:cxnLst/>
              <a:rect l="l" t="t" r="r" b="b"/>
              <a:pathLst>
                <a:path w="118110" h="431800">
                  <a:moveTo>
                    <a:pt x="117602" y="426338"/>
                  </a:moveTo>
                  <a:lnTo>
                    <a:pt x="72263" y="431419"/>
                  </a:lnTo>
                  <a:lnTo>
                    <a:pt x="67183" y="385953"/>
                  </a:lnTo>
                  <a:lnTo>
                    <a:pt x="112649" y="380873"/>
                  </a:lnTo>
                  <a:lnTo>
                    <a:pt x="117602" y="426338"/>
                  </a:lnTo>
                  <a:close/>
                </a:path>
                <a:path w="118110" h="431800">
                  <a:moveTo>
                    <a:pt x="39624" y="62356"/>
                  </a:moveTo>
                  <a:lnTo>
                    <a:pt x="0" y="39497"/>
                  </a:lnTo>
                  <a:lnTo>
                    <a:pt x="22860" y="0"/>
                  </a:lnTo>
                  <a:lnTo>
                    <a:pt x="62484" y="22860"/>
                  </a:lnTo>
                  <a:lnTo>
                    <a:pt x="39624" y="623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252218" y="4528184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1" y="36956"/>
                  </a:moveTo>
                  <a:lnTo>
                    <a:pt x="27050" y="63881"/>
                  </a:lnTo>
                  <a:lnTo>
                    <a:pt x="0" y="26923"/>
                  </a:lnTo>
                  <a:lnTo>
                    <a:pt x="36956" y="0"/>
                  </a:lnTo>
                  <a:lnTo>
                    <a:pt x="63881" y="36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157984" y="4319016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719"/>
                  </a:moveTo>
                  <a:lnTo>
                    <a:pt x="45719" y="45719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21433" y="45990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418" y="45466"/>
                  </a:moveTo>
                  <a:lnTo>
                    <a:pt x="4953" y="50546"/>
                  </a:lnTo>
                  <a:lnTo>
                    <a:pt x="0" y="5080"/>
                  </a:lnTo>
                  <a:lnTo>
                    <a:pt x="45339" y="0"/>
                  </a:lnTo>
                  <a:lnTo>
                    <a:pt x="50418" y="45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379472" y="4738369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0" y="36956"/>
                  </a:moveTo>
                  <a:lnTo>
                    <a:pt x="26923" y="63880"/>
                  </a:lnTo>
                  <a:lnTo>
                    <a:pt x="0" y="26923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315972" y="488835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0" y="36957"/>
                  </a:moveTo>
                  <a:lnTo>
                    <a:pt x="26923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441321" y="481825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546" y="45466"/>
                  </a:moveTo>
                  <a:lnTo>
                    <a:pt x="5080" y="50546"/>
                  </a:lnTo>
                  <a:lnTo>
                    <a:pt x="0" y="5080"/>
                  </a:lnTo>
                  <a:lnTo>
                    <a:pt x="45466" y="0"/>
                  </a:lnTo>
                  <a:lnTo>
                    <a:pt x="50546" y="45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310384" y="2903219"/>
              <a:ext cx="108585" cy="1572895"/>
            </a:xfrm>
            <a:custGeom>
              <a:avLst/>
              <a:gdLst/>
              <a:ahLst/>
              <a:cxnLst/>
              <a:rect l="l" t="t" r="r" b="b"/>
              <a:pathLst>
                <a:path w="108585" h="1572895">
                  <a:moveTo>
                    <a:pt x="0" y="1572767"/>
                  </a:moveTo>
                  <a:lnTo>
                    <a:pt x="45719" y="1572767"/>
                  </a:lnTo>
                  <a:lnTo>
                    <a:pt x="45719" y="1527047"/>
                  </a:lnTo>
                  <a:lnTo>
                    <a:pt x="0" y="1527047"/>
                  </a:lnTo>
                  <a:lnTo>
                    <a:pt x="0" y="1572767"/>
                  </a:lnTo>
                  <a:close/>
                </a:path>
                <a:path w="108585" h="1572895">
                  <a:moveTo>
                    <a:pt x="67056" y="61340"/>
                  </a:moveTo>
                  <a:lnTo>
                    <a:pt x="46863" y="20319"/>
                  </a:lnTo>
                  <a:lnTo>
                    <a:pt x="87757" y="0"/>
                  </a:lnTo>
                  <a:lnTo>
                    <a:pt x="108077" y="41020"/>
                  </a:lnTo>
                  <a:lnTo>
                    <a:pt x="67056" y="61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194560" y="2639060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4" h="48894">
                  <a:moveTo>
                    <a:pt x="0" y="45592"/>
                  </a:moveTo>
                  <a:lnTo>
                    <a:pt x="2920" y="0"/>
                  </a:lnTo>
                  <a:lnTo>
                    <a:pt x="48513" y="2920"/>
                  </a:lnTo>
                  <a:lnTo>
                    <a:pt x="45719" y="48513"/>
                  </a:lnTo>
                  <a:lnTo>
                    <a:pt x="0" y="455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2137410" y="2550541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20319" y="61341"/>
                  </a:moveTo>
                  <a:lnTo>
                    <a:pt x="0" y="20320"/>
                  </a:lnTo>
                  <a:lnTo>
                    <a:pt x="41020" y="0"/>
                  </a:lnTo>
                  <a:lnTo>
                    <a:pt x="61340" y="41021"/>
                  </a:lnTo>
                  <a:lnTo>
                    <a:pt x="20319" y="6134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960372" y="2392426"/>
              <a:ext cx="274955" cy="426720"/>
            </a:xfrm>
            <a:custGeom>
              <a:avLst/>
              <a:gdLst/>
              <a:ahLst/>
              <a:cxnLst/>
              <a:rect l="l" t="t" r="r" b="b"/>
              <a:pathLst>
                <a:path w="274955" h="426719">
                  <a:moveTo>
                    <a:pt x="0" y="423799"/>
                  </a:moveTo>
                  <a:lnTo>
                    <a:pt x="2666" y="378206"/>
                  </a:lnTo>
                  <a:lnTo>
                    <a:pt x="48259" y="380746"/>
                  </a:lnTo>
                  <a:lnTo>
                    <a:pt x="45719" y="426465"/>
                  </a:lnTo>
                  <a:lnTo>
                    <a:pt x="0" y="423799"/>
                  </a:lnTo>
                  <a:close/>
                </a:path>
                <a:path w="274955" h="426719">
                  <a:moveTo>
                    <a:pt x="233806" y="61340"/>
                  </a:moveTo>
                  <a:lnTo>
                    <a:pt x="213486" y="20320"/>
                  </a:lnTo>
                  <a:lnTo>
                    <a:pt x="254380" y="0"/>
                  </a:lnTo>
                  <a:lnTo>
                    <a:pt x="274700" y="41021"/>
                  </a:lnTo>
                  <a:lnTo>
                    <a:pt x="233806" y="61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07819" y="2679065"/>
              <a:ext cx="61594" cy="62230"/>
            </a:xfrm>
            <a:custGeom>
              <a:avLst/>
              <a:gdLst/>
              <a:ahLst/>
              <a:cxnLst/>
              <a:rect l="l" t="t" r="r" b="b"/>
              <a:pathLst>
                <a:path w="61594" h="62230">
                  <a:moveTo>
                    <a:pt x="40512" y="61722"/>
                  </a:moveTo>
                  <a:lnTo>
                    <a:pt x="0" y="40512"/>
                  </a:lnTo>
                  <a:lnTo>
                    <a:pt x="21081" y="0"/>
                  </a:lnTo>
                  <a:lnTo>
                    <a:pt x="61594" y="21209"/>
                  </a:lnTo>
                  <a:lnTo>
                    <a:pt x="40512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240153" y="255587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20320" y="61340"/>
                  </a:moveTo>
                  <a:lnTo>
                    <a:pt x="0" y="20320"/>
                  </a:lnTo>
                  <a:lnTo>
                    <a:pt x="41021" y="0"/>
                  </a:lnTo>
                  <a:lnTo>
                    <a:pt x="61341" y="41021"/>
                  </a:lnTo>
                  <a:lnTo>
                    <a:pt x="20320" y="61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085975" y="2591562"/>
              <a:ext cx="365125" cy="277495"/>
            </a:xfrm>
            <a:custGeom>
              <a:avLst/>
              <a:gdLst/>
              <a:ahLst/>
              <a:cxnLst/>
              <a:rect l="l" t="t" r="r" b="b"/>
              <a:pathLst>
                <a:path w="365125" h="277494">
                  <a:moveTo>
                    <a:pt x="24637" y="277113"/>
                  </a:moveTo>
                  <a:lnTo>
                    <a:pt x="0" y="238633"/>
                  </a:lnTo>
                  <a:lnTo>
                    <a:pt x="38354" y="213867"/>
                  </a:lnTo>
                  <a:lnTo>
                    <a:pt x="63118" y="252349"/>
                  </a:lnTo>
                  <a:lnTo>
                    <a:pt x="24637" y="277113"/>
                  </a:lnTo>
                  <a:close/>
                </a:path>
                <a:path w="365125" h="277494">
                  <a:moveTo>
                    <a:pt x="316102" y="45592"/>
                  </a:moveTo>
                  <a:lnTo>
                    <a:pt x="319024" y="0"/>
                  </a:lnTo>
                  <a:lnTo>
                    <a:pt x="364617" y="2793"/>
                  </a:lnTo>
                  <a:lnTo>
                    <a:pt x="361695" y="48513"/>
                  </a:lnTo>
                  <a:lnTo>
                    <a:pt x="316102" y="455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33752" y="266877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30">
                  <a:moveTo>
                    <a:pt x="40512" y="61722"/>
                  </a:moveTo>
                  <a:lnTo>
                    <a:pt x="0" y="40512"/>
                  </a:lnTo>
                  <a:lnTo>
                    <a:pt x="21081" y="0"/>
                  </a:lnTo>
                  <a:lnTo>
                    <a:pt x="61722" y="21209"/>
                  </a:lnTo>
                  <a:lnTo>
                    <a:pt x="40512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83738" y="248005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20319" y="61341"/>
                  </a:moveTo>
                  <a:lnTo>
                    <a:pt x="0" y="20320"/>
                  </a:lnTo>
                  <a:lnTo>
                    <a:pt x="41021" y="0"/>
                  </a:lnTo>
                  <a:lnTo>
                    <a:pt x="61341" y="41021"/>
                  </a:lnTo>
                  <a:lnTo>
                    <a:pt x="20319" y="613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03145" y="275247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765" y="63245"/>
                  </a:moveTo>
                  <a:lnTo>
                    <a:pt x="0" y="24764"/>
                  </a:lnTo>
                  <a:lnTo>
                    <a:pt x="38481" y="0"/>
                  </a:lnTo>
                  <a:lnTo>
                    <a:pt x="63246" y="38480"/>
                  </a:lnTo>
                  <a:lnTo>
                    <a:pt x="24765" y="632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201926" y="2876169"/>
              <a:ext cx="62230" cy="61594"/>
            </a:xfrm>
            <a:custGeom>
              <a:avLst/>
              <a:gdLst/>
              <a:ahLst/>
              <a:cxnLst/>
              <a:rect l="l" t="t" r="r" b="b"/>
              <a:pathLst>
                <a:path w="62230" h="61594">
                  <a:moveTo>
                    <a:pt x="40512" y="61594"/>
                  </a:moveTo>
                  <a:lnTo>
                    <a:pt x="0" y="40512"/>
                  </a:lnTo>
                  <a:lnTo>
                    <a:pt x="21209" y="0"/>
                  </a:lnTo>
                  <a:lnTo>
                    <a:pt x="61722" y="21081"/>
                  </a:lnTo>
                  <a:lnTo>
                    <a:pt x="40512" y="615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039366" y="2885821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40512" y="61594"/>
                  </a:moveTo>
                  <a:lnTo>
                    <a:pt x="0" y="40512"/>
                  </a:lnTo>
                  <a:lnTo>
                    <a:pt x="21081" y="0"/>
                  </a:lnTo>
                  <a:lnTo>
                    <a:pt x="61594" y="21081"/>
                  </a:lnTo>
                  <a:lnTo>
                    <a:pt x="40512" y="615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160143" y="29573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637" y="63118"/>
                  </a:moveTo>
                  <a:lnTo>
                    <a:pt x="0" y="24764"/>
                  </a:lnTo>
                  <a:lnTo>
                    <a:pt x="38354" y="0"/>
                  </a:lnTo>
                  <a:lnTo>
                    <a:pt x="63118" y="38480"/>
                  </a:lnTo>
                  <a:lnTo>
                    <a:pt x="24637" y="631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451608" y="2665094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20319" y="61213"/>
                  </a:moveTo>
                  <a:lnTo>
                    <a:pt x="0" y="20192"/>
                  </a:lnTo>
                  <a:lnTo>
                    <a:pt x="40893" y="0"/>
                  </a:lnTo>
                  <a:lnTo>
                    <a:pt x="61214" y="40893"/>
                  </a:lnTo>
                  <a:lnTo>
                    <a:pt x="20319" y="61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808857" y="1824736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39624"/>
                  </a:moveTo>
                  <a:lnTo>
                    <a:pt x="22859" y="62484"/>
                  </a:lnTo>
                  <a:lnTo>
                    <a:pt x="0" y="22860"/>
                  </a:lnTo>
                  <a:lnTo>
                    <a:pt x="39623" y="0"/>
                  </a:lnTo>
                  <a:lnTo>
                    <a:pt x="62483" y="396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768725" y="191249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357" y="22860"/>
                  </a:moveTo>
                  <a:lnTo>
                    <a:pt x="39497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357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047998" y="194703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611" y="39497"/>
                  </a:moveTo>
                  <a:lnTo>
                    <a:pt x="23113" y="62611"/>
                  </a:lnTo>
                  <a:lnTo>
                    <a:pt x="0" y="23113"/>
                  </a:lnTo>
                  <a:lnTo>
                    <a:pt x="39497" y="0"/>
                  </a:lnTo>
                  <a:lnTo>
                    <a:pt x="62611" y="39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3616833" y="196989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22860"/>
                  </a:moveTo>
                  <a:lnTo>
                    <a:pt x="39624" y="62356"/>
                  </a:lnTo>
                  <a:lnTo>
                    <a:pt x="0" y="39497"/>
                  </a:lnTo>
                  <a:lnTo>
                    <a:pt x="22859" y="0"/>
                  </a:lnTo>
                  <a:lnTo>
                    <a:pt x="62483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898264" y="187185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45338" y="0"/>
                  </a:moveTo>
                  <a:lnTo>
                    <a:pt x="50292" y="45466"/>
                  </a:lnTo>
                  <a:lnTo>
                    <a:pt x="4825" y="50292"/>
                  </a:lnTo>
                  <a:lnTo>
                    <a:pt x="0" y="4825"/>
                  </a:lnTo>
                  <a:lnTo>
                    <a:pt x="45338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716147" y="182410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3" y="22860"/>
                  </a:moveTo>
                  <a:lnTo>
                    <a:pt x="39624" y="62357"/>
                  </a:lnTo>
                  <a:lnTo>
                    <a:pt x="0" y="39497"/>
                  </a:lnTo>
                  <a:lnTo>
                    <a:pt x="22860" y="0"/>
                  </a:lnTo>
                  <a:lnTo>
                    <a:pt x="62483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010786" y="181406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910" y="60198"/>
                  </a:lnTo>
                  <a:lnTo>
                    <a:pt x="0" y="41910"/>
                  </a:lnTo>
                  <a:lnTo>
                    <a:pt x="18414" y="0"/>
                  </a:lnTo>
                  <a:lnTo>
                    <a:pt x="60198" y="1828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654425" y="1678432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39496"/>
                  </a:moveTo>
                  <a:lnTo>
                    <a:pt x="22860" y="62356"/>
                  </a:lnTo>
                  <a:lnTo>
                    <a:pt x="0" y="22859"/>
                  </a:lnTo>
                  <a:lnTo>
                    <a:pt x="39624" y="0"/>
                  </a:lnTo>
                  <a:lnTo>
                    <a:pt x="62484" y="394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3518154" y="1663192"/>
              <a:ext cx="297180" cy="76835"/>
            </a:xfrm>
            <a:custGeom>
              <a:avLst/>
              <a:gdLst/>
              <a:ahLst/>
              <a:cxnLst/>
              <a:rect l="l" t="t" r="r" b="b"/>
              <a:pathLst>
                <a:path w="297179" h="76835">
                  <a:moveTo>
                    <a:pt x="291846" y="26288"/>
                  </a:moveTo>
                  <a:lnTo>
                    <a:pt x="296672" y="71755"/>
                  </a:lnTo>
                  <a:lnTo>
                    <a:pt x="251206" y="76581"/>
                  </a:lnTo>
                  <a:lnTo>
                    <a:pt x="246380" y="31115"/>
                  </a:lnTo>
                  <a:lnTo>
                    <a:pt x="291846" y="26288"/>
                  </a:lnTo>
                  <a:close/>
                </a:path>
                <a:path w="297179" h="76835">
                  <a:moveTo>
                    <a:pt x="62484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3846322" y="1662557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910" y="60197"/>
                  </a:lnTo>
                  <a:lnTo>
                    <a:pt x="0" y="41782"/>
                  </a:lnTo>
                  <a:lnTo>
                    <a:pt x="18414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010152" y="1684274"/>
              <a:ext cx="148590" cy="180975"/>
            </a:xfrm>
            <a:custGeom>
              <a:avLst/>
              <a:gdLst/>
              <a:ahLst/>
              <a:cxnLst/>
              <a:rect l="l" t="t" r="r" b="b"/>
              <a:pathLst>
                <a:path w="148589" h="180975">
                  <a:moveTo>
                    <a:pt x="45465" y="0"/>
                  </a:moveTo>
                  <a:lnTo>
                    <a:pt x="50292" y="45465"/>
                  </a:lnTo>
                  <a:lnTo>
                    <a:pt x="4825" y="50418"/>
                  </a:lnTo>
                  <a:lnTo>
                    <a:pt x="0" y="4952"/>
                  </a:lnTo>
                  <a:lnTo>
                    <a:pt x="45465" y="0"/>
                  </a:lnTo>
                  <a:close/>
                </a:path>
                <a:path w="148589" h="180975">
                  <a:moveTo>
                    <a:pt x="143510" y="130048"/>
                  </a:moveTo>
                  <a:lnTo>
                    <a:pt x="148336" y="175513"/>
                  </a:lnTo>
                  <a:lnTo>
                    <a:pt x="102870" y="180466"/>
                  </a:lnTo>
                  <a:lnTo>
                    <a:pt x="98044" y="135000"/>
                  </a:lnTo>
                  <a:lnTo>
                    <a:pt x="143510" y="1300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096130" y="1668272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910" y="60198"/>
                  </a:lnTo>
                  <a:lnTo>
                    <a:pt x="0" y="41782"/>
                  </a:lnTo>
                  <a:lnTo>
                    <a:pt x="18415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689985" y="15876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484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320665" y="2739390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2667" y="0"/>
                  </a:moveTo>
                  <a:lnTo>
                    <a:pt x="48387" y="2667"/>
                  </a:lnTo>
                  <a:lnTo>
                    <a:pt x="45593" y="48260"/>
                  </a:lnTo>
                  <a:lnTo>
                    <a:pt x="0" y="45593"/>
                  </a:lnTo>
                  <a:lnTo>
                    <a:pt x="2667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631941" y="271957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5146" y="0"/>
                  </a:moveTo>
                  <a:lnTo>
                    <a:pt x="63246" y="25273"/>
                  </a:lnTo>
                  <a:lnTo>
                    <a:pt x="38100" y="63373"/>
                  </a:lnTo>
                  <a:lnTo>
                    <a:pt x="0" y="38226"/>
                  </a:lnTo>
                  <a:lnTo>
                    <a:pt x="25146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634354" y="2450973"/>
              <a:ext cx="269240" cy="431800"/>
            </a:xfrm>
            <a:custGeom>
              <a:avLst/>
              <a:gdLst/>
              <a:ahLst/>
              <a:cxnLst/>
              <a:rect l="l" t="t" r="r" b="b"/>
              <a:pathLst>
                <a:path w="269239" h="431800">
                  <a:moveTo>
                    <a:pt x="104267" y="272923"/>
                  </a:moveTo>
                  <a:lnTo>
                    <a:pt x="149860" y="275589"/>
                  </a:lnTo>
                  <a:lnTo>
                    <a:pt x="147066" y="321182"/>
                  </a:lnTo>
                  <a:lnTo>
                    <a:pt x="101473" y="318515"/>
                  </a:lnTo>
                  <a:lnTo>
                    <a:pt x="104267" y="272923"/>
                  </a:lnTo>
                  <a:close/>
                </a:path>
                <a:path w="269239" h="431800">
                  <a:moveTo>
                    <a:pt x="24892" y="0"/>
                  </a:moveTo>
                  <a:lnTo>
                    <a:pt x="63246" y="25018"/>
                  </a:lnTo>
                  <a:lnTo>
                    <a:pt x="38227" y="63373"/>
                  </a:lnTo>
                  <a:lnTo>
                    <a:pt x="0" y="38353"/>
                  </a:lnTo>
                  <a:lnTo>
                    <a:pt x="24892" y="0"/>
                  </a:lnTo>
                  <a:close/>
                </a:path>
                <a:path w="269239" h="431800">
                  <a:moveTo>
                    <a:pt x="223393" y="383031"/>
                  </a:moveTo>
                  <a:lnTo>
                    <a:pt x="268986" y="385699"/>
                  </a:lnTo>
                  <a:lnTo>
                    <a:pt x="266319" y="431418"/>
                  </a:lnTo>
                  <a:lnTo>
                    <a:pt x="220725" y="428625"/>
                  </a:lnTo>
                  <a:lnTo>
                    <a:pt x="223393" y="3830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631434" y="262699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0" y="24637"/>
                  </a:moveTo>
                  <a:lnTo>
                    <a:pt x="38480" y="0"/>
                  </a:lnTo>
                  <a:lnTo>
                    <a:pt x="63118" y="38480"/>
                  </a:lnTo>
                  <a:lnTo>
                    <a:pt x="24637" y="63118"/>
                  </a:lnTo>
                  <a:lnTo>
                    <a:pt x="0" y="246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680202" y="281038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2794" y="0"/>
                  </a:moveTo>
                  <a:lnTo>
                    <a:pt x="48387" y="2666"/>
                  </a:lnTo>
                  <a:lnTo>
                    <a:pt x="45593" y="48387"/>
                  </a:lnTo>
                  <a:lnTo>
                    <a:pt x="0" y="45592"/>
                  </a:lnTo>
                  <a:lnTo>
                    <a:pt x="279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539104" y="2552954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2412"/>
                  </a:moveTo>
                  <a:lnTo>
                    <a:pt x="45720" y="0"/>
                  </a:lnTo>
                  <a:lnTo>
                    <a:pt x="48006" y="45720"/>
                  </a:lnTo>
                  <a:lnTo>
                    <a:pt x="2412" y="48006"/>
                  </a:lnTo>
                  <a:lnTo>
                    <a:pt x="0" y="24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5570092" y="2923286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5146" y="0"/>
                  </a:moveTo>
                  <a:lnTo>
                    <a:pt x="63373" y="25146"/>
                  </a:lnTo>
                  <a:lnTo>
                    <a:pt x="38100" y="63373"/>
                  </a:lnTo>
                  <a:lnTo>
                    <a:pt x="0" y="38226"/>
                  </a:lnTo>
                  <a:lnTo>
                    <a:pt x="2514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528055" y="2828163"/>
              <a:ext cx="145415" cy="280035"/>
            </a:xfrm>
            <a:custGeom>
              <a:avLst/>
              <a:gdLst/>
              <a:ahLst/>
              <a:cxnLst/>
              <a:rect l="l" t="t" r="r" b="b"/>
              <a:pathLst>
                <a:path w="145414" h="280035">
                  <a:moveTo>
                    <a:pt x="0" y="24637"/>
                  </a:moveTo>
                  <a:lnTo>
                    <a:pt x="38481" y="0"/>
                  </a:lnTo>
                  <a:lnTo>
                    <a:pt x="63246" y="38481"/>
                  </a:lnTo>
                  <a:lnTo>
                    <a:pt x="24638" y="63119"/>
                  </a:lnTo>
                  <a:lnTo>
                    <a:pt x="0" y="24637"/>
                  </a:lnTo>
                  <a:close/>
                </a:path>
                <a:path w="145414" h="280035">
                  <a:moveTo>
                    <a:pt x="99695" y="231266"/>
                  </a:moveTo>
                  <a:lnTo>
                    <a:pt x="145288" y="234061"/>
                  </a:lnTo>
                  <a:lnTo>
                    <a:pt x="142621" y="279653"/>
                  </a:lnTo>
                  <a:lnTo>
                    <a:pt x="96901" y="276860"/>
                  </a:lnTo>
                  <a:lnTo>
                    <a:pt x="99695" y="2312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477128" y="2767965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2286"/>
                  </a:moveTo>
                  <a:lnTo>
                    <a:pt x="45720" y="0"/>
                  </a:lnTo>
                  <a:lnTo>
                    <a:pt x="48006" y="45593"/>
                  </a:lnTo>
                  <a:lnTo>
                    <a:pt x="2412" y="47879"/>
                  </a:lnTo>
                  <a:lnTo>
                    <a:pt x="0" y="22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5413628" y="2464816"/>
              <a:ext cx="135890" cy="209550"/>
            </a:xfrm>
            <a:custGeom>
              <a:avLst/>
              <a:gdLst/>
              <a:ahLst/>
              <a:cxnLst/>
              <a:rect l="l" t="t" r="r" b="b"/>
              <a:pathLst>
                <a:path w="135889" h="209550">
                  <a:moveTo>
                    <a:pt x="0" y="170561"/>
                  </a:moveTo>
                  <a:lnTo>
                    <a:pt x="38481" y="145923"/>
                  </a:lnTo>
                  <a:lnTo>
                    <a:pt x="63119" y="184404"/>
                  </a:lnTo>
                  <a:lnTo>
                    <a:pt x="24637" y="209169"/>
                  </a:lnTo>
                  <a:lnTo>
                    <a:pt x="0" y="170561"/>
                  </a:lnTo>
                  <a:close/>
                </a:path>
                <a:path w="135889" h="209550">
                  <a:moveTo>
                    <a:pt x="72390" y="24637"/>
                  </a:moveTo>
                  <a:lnTo>
                    <a:pt x="110871" y="0"/>
                  </a:lnTo>
                  <a:lnTo>
                    <a:pt x="135636" y="38481"/>
                  </a:lnTo>
                  <a:lnTo>
                    <a:pt x="97155" y="63119"/>
                  </a:lnTo>
                  <a:lnTo>
                    <a:pt x="72390" y="246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370576" y="2541905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2412"/>
                  </a:moveTo>
                  <a:lnTo>
                    <a:pt x="45593" y="0"/>
                  </a:lnTo>
                  <a:lnTo>
                    <a:pt x="48006" y="45720"/>
                  </a:lnTo>
                  <a:lnTo>
                    <a:pt x="2286" y="48006"/>
                  </a:lnTo>
                  <a:lnTo>
                    <a:pt x="0" y="24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480430" y="2939669"/>
              <a:ext cx="48895" cy="48260"/>
            </a:xfrm>
            <a:custGeom>
              <a:avLst/>
              <a:gdLst/>
              <a:ahLst/>
              <a:cxnLst/>
              <a:rect l="l" t="t" r="r" b="b"/>
              <a:pathLst>
                <a:path w="48895" h="48260">
                  <a:moveTo>
                    <a:pt x="2794" y="0"/>
                  </a:moveTo>
                  <a:lnTo>
                    <a:pt x="48387" y="2666"/>
                  </a:lnTo>
                  <a:lnTo>
                    <a:pt x="45720" y="48259"/>
                  </a:lnTo>
                  <a:lnTo>
                    <a:pt x="0" y="45592"/>
                  </a:lnTo>
                  <a:lnTo>
                    <a:pt x="279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428741" y="440512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5"/>
                  </a:lnTo>
                  <a:lnTo>
                    <a:pt x="21462" y="61721"/>
                  </a:lnTo>
                  <a:lnTo>
                    <a:pt x="0" y="21335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612257" y="467817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70" y="1650"/>
                  </a:moveTo>
                  <a:lnTo>
                    <a:pt x="45719" y="47370"/>
                  </a:lnTo>
                  <a:lnTo>
                    <a:pt x="0" y="45719"/>
                  </a:lnTo>
                  <a:lnTo>
                    <a:pt x="1650" y="0"/>
                  </a:lnTo>
                  <a:lnTo>
                    <a:pt x="47370" y="1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5657977" y="475157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6"/>
                  </a:lnTo>
                  <a:lnTo>
                    <a:pt x="21462" y="61849"/>
                  </a:lnTo>
                  <a:lnTo>
                    <a:pt x="0" y="21463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843016" y="454050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117" y="1397"/>
                  </a:moveTo>
                  <a:lnTo>
                    <a:pt x="45720" y="47117"/>
                  </a:lnTo>
                  <a:lnTo>
                    <a:pt x="0" y="45720"/>
                  </a:lnTo>
                  <a:lnTo>
                    <a:pt x="1397" y="0"/>
                  </a:lnTo>
                  <a:lnTo>
                    <a:pt x="47117" y="13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625972" y="4910709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6"/>
                  </a:lnTo>
                  <a:lnTo>
                    <a:pt x="21462" y="61722"/>
                  </a:lnTo>
                  <a:lnTo>
                    <a:pt x="0" y="21336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555234" y="4622419"/>
              <a:ext cx="190500" cy="188595"/>
            </a:xfrm>
            <a:custGeom>
              <a:avLst/>
              <a:gdLst/>
              <a:ahLst/>
              <a:cxnLst/>
              <a:rect l="l" t="t" r="r" b="b"/>
              <a:pathLst>
                <a:path w="190500" h="188595">
                  <a:moveTo>
                    <a:pt x="149098" y="0"/>
                  </a:moveTo>
                  <a:lnTo>
                    <a:pt x="190245" y="20065"/>
                  </a:lnTo>
                  <a:lnTo>
                    <a:pt x="170179" y="61213"/>
                  </a:lnTo>
                  <a:lnTo>
                    <a:pt x="129031" y="41147"/>
                  </a:lnTo>
                  <a:lnTo>
                    <a:pt x="149098" y="0"/>
                  </a:lnTo>
                  <a:close/>
                </a:path>
                <a:path w="190500" h="188595">
                  <a:moveTo>
                    <a:pt x="40386" y="126618"/>
                  </a:moveTo>
                  <a:lnTo>
                    <a:pt x="61721" y="167004"/>
                  </a:lnTo>
                  <a:lnTo>
                    <a:pt x="21336" y="188467"/>
                  </a:lnTo>
                  <a:lnTo>
                    <a:pt x="0" y="148081"/>
                  </a:lnTo>
                  <a:lnTo>
                    <a:pt x="40386" y="126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700776" y="4493513"/>
              <a:ext cx="63500" cy="64135"/>
            </a:xfrm>
            <a:custGeom>
              <a:avLst/>
              <a:gdLst/>
              <a:ahLst/>
              <a:cxnLst/>
              <a:rect l="l" t="t" r="r" b="b"/>
              <a:pathLst>
                <a:path w="63500" h="64135">
                  <a:moveTo>
                    <a:pt x="37719" y="0"/>
                  </a:moveTo>
                  <a:lnTo>
                    <a:pt x="63500" y="37846"/>
                  </a:lnTo>
                  <a:lnTo>
                    <a:pt x="25653" y="63627"/>
                  </a:lnTo>
                  <a:lnTo>
                    <a:pt x="0" y="25781"/>
                  </a:lnTo>
                  <a:lnTo>
                    <a:pt x="37719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406135" y="473138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71" y="1650"/>
                  </a:moveTo>
                  <a:lnTo>
                    <a:pt x="45719" y="47243"/>
                  </a:lnTo>
                  <a:lnTo>
                    <a:pt x="0" y="45592"/>
                  </a:lnTo>
                  <a:lnTo>
                    <a:pt x="1650" y="0"/>
                  </a:lnTo>
                  <a:lnTo>
                    <a:pt x="47371" y="1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458714" y="4638928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20065" y="0"/>
                  </a:moveTo>
                  <a:lnTo>
                    <a:pt x="61087" y="20066"/>
                  </a:lnTo>
                  <a:lnTo>
                    <a:pt x="41148" y="61087"/>
                  </a:lnTo>
                  <a:lnTo>
                    <a:pt x="0" y="41148"/>
                  </a:lnTo>
                  <a:lnTo>
                    <a:pt x="2006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313807" y="4831461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5" y="0"/>
                  </a:moveTo>
                  <a:lnTo>
                    <a:pt x="61721" y="40512"/>
                  </a:lnTo>
                  <a:lnTo>
                    <a:pt x="21335" y="61849"/>
                  </a:lnTo>
                  <a:lnTo>
                    <a:pt x="0" y="21462"/>
                  </a:lnTo>
                  <a:lnTo>
                    <a:pt x="4038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485003" y="4552441"/>
              <a:ext cx="63500" cy="64135"/>
            </a:xfrm>
            <a:custGeom>
              <a:avLst/>
              <a:gdLst/>
              <a:ahLst/>
              <a:cxnLst/>
              <a:rect l="l" t="t" r="r" b="b"/>
              <a:pathLst>
                <a:path w="63500" h="64135">
                  <a:moveTo>
                    <a:pt x="37719" y="0"/>
                  </a:moveTo>
                  <a:lnTo>
                    <a:pt x="63500" y="37845"/>
                  </a:lnTo>
                  <a:lnTo>
                    <a:pt x="25781" y="63626"/>
                  </a:lnTo>
                  <a:lnTo>
                    <a:pt x="0" y="25780"/>
                  </a:lnTo>
                  <a:lnTo>
                    <a:pt x="37719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584825" y="4414012"/>
              <a:ext cx="223520" cy="75565"/>
            </a:xfrm>
            <a:custGeom>
              <a:avLst/>
              <a:gdLst/>
              <a:ahLst/>
              <a:cxnLst/>
              <a:rect l="l" t="t" r="r" b="b"/>
              <a:pathLst>
                <a:path w="223520" h="75564">
                  <a:moveTo>
                    <a:pt x="19938" y="14096"/>
                  </a:moveTo>
                  <a:lnTo>
                    <a:pt x="61087" y="34036"/>
                  </a:lnTo>
                  <a:lnTo>
                    <a:pt x="41021" y="75183"/>
                  </a:lnTo>
                  <a:lnTo>
                    <a:pt x="0" y="55118"/>
                  </a:lnTo>
                  <a:lnTo>
                    <a:pt x="19938" y="14096"/>
                  </a:lnTo>
                  <a:close/>
                </a:path>
                <a:path w="223520" h="75564">
                  <a:moveTo>
                    <a:pt x="182245" y="0"/>
                  </a:moveTo>
                  <a:lnTo>
                    <a:pt x="223392" y="19938"/>
                  </a:lnTo>
                  <a:lnTo>
                    <a:pt x="203326" y="61087"/>
                  </a:lnTo>
                  <a:lnTo>
                    <a:pt x="162305" y="41020"/>
                  </a:lnTo>
                  <a:lnTo>
                    <a:pt x="18224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622416" y="434378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37846" y="0"/>
                  </a:moveTo>
                  <a:lnTo>
                    <a:pt x="63627" y="37846"/>
                  </a:lnTo>
                  <a:lnTo>
                    <a:pt x="25781" y="63627"/>
                  </a:lnTo>
                  <a:lnTo>
                    <a:pt x="0" y="25781"/>
                  </a:lnTo>
                  <a:lnTo>
                    <a:pt x="3784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340858" y="46457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6"/>
                  </a:lnTo>
                  <a:lnTo>
                    <a:pt x="21462" y="61721"/>
                  </a:lnTo>
                  <a:lnTo>
                    <a:pt x="0" y="21336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952620" y="550697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0" y="19176"/>
                  </a:moveTo>
                  <a:lnTo>
                    <a:pt x="41528" y="0"/>
                  </a:lnTo>
                  <a:lnTo>
                    <a:pt x="60705" y="41528"/>
                  </a:lnTo>
                  <a:lnTo>
                    <a:pt x="19176" y="60706"/>
                  </a:lnTo>
                  <a:lnTo>
                    <a:pt x="0" y="191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725417" y="5363463"/>
              <a:ext cx="494030" cy="122555"/>
            </a:xfrm>
            <a:custGeom>
              <a:avLst/>
              <a:gdLst/>
              <a:ahLst/>
              <a:cxnLst/>
              <a:rect l="l" t="t" r="r" b="b"/>
              <a:pathLst>
                <a:path w="494029" h="122554">
                  <a:moveTo>
                    <a:pt x="273685" y="95631"/>
                  </a:moveTo>
                  <a:lnTo>
                    <a:pt x="300101" y="58293"/>
                  </a:lnTo>
                  <a:lnTo>
                    <a:pt x="337439" y="84709"/>
                  </a:lnTo>
                  <a:lnTo>
                    <a:pt x="311023" y="122047"/>
                  </a:lnTo>
                  <a:lnTo>
                    <a:pt x="273685" y="95631"/>
                  </a:lnTo>
                  <a:close/>
                </a:path>
                <a:path w="494029" h="122554">
                  <a:moveTo>
                    <a:pt x="0" y="19431"/>
                  </a:moveTo>
                  <a:lnTo>
                    <a:pt x="41402" y="0"/>
                  </a:lnTo>
                  <a:lnTo>
                    <a:pt x="60833" y="41402"/>
                  </a:lnTo>
                  <a:lnTo>
                    <a:pt x="19431" y="60833"/>
                  </a:lnTo>
                  <a:lnTo>
                    <a:pt x="0" y="19431"/>
                  </a:lnTo>
                  <a:close/>
                </a:path>
                <a:path w="494029" h="122554">
                  <a:moveTo>
                    <a:pt x="430149" y="52324"/>
                  </a:moveTo>
                  <a:lnTo>
                    <a:pt x="456438" y="14986"/>
                  </a:lnTo>
                  <a:lnTo>
                    <a:pt x="493776" y="41402"/>
                  </a:lnTo>
                  <a:lnTo>
                    <a:pt x="467487" y="78740"/>
                  </a:lnTo>
                  <a:lnTo>
                    <a:pt x="430149" y="523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880611" y="5465825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4">
                  <a:moveTo>
                    <a:pt x="635" y="46355"/>
                  </a:moveTo>
                  <a:lnTo>
                    <a:pt x="0" y="635"/>
                  </a:lnTo>
                  <a:lnTo>
                    <a:pt x="45720" y="0"/>
                  </a:lnTo>
                  <a:lnTo>
                    <a:pt x="46354" y="45720"/>
                  </a:lnTo>
                  <a:lnTo>
                    <a:pt x="635" y="463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043426" y="551459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37337"/>
                  </a:moveTo>
                  <a:lnTo>
                    <a:pt x="26288" y="0"/>
                  </a:lnTo>
                  <a:lnTo>
                    <a:pt x="63626" y="26415"/>
                  </a:lnTo>
                  <a:lnTo>
                    <a:pt x="37337" y="63753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3750817" y="5499861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131"/>
                  </a:moveTo>
                  <a:lnTo>
                    <a:pt x="22098" y="0"/>
                  </a:lnTo>
                  <a:lnTo>
                    <a:pt x="62103" y="22097"/>
                  </a:lnTo>
                  <a:lnTo>
                    <a:pt x="40132" y="62103"/>
                  </a:lnTo>
                  <a:lnTo>
                    <a:pt x="0" y="401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093210" y="566684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0" y="19177"/>
                  </a:moveTo>
                  <a:lnTo>
                    <a:pt x="41528" y="0"/>
                  </a:lnTo>
                  <a:lnTo>
                    <a:pt x="60705" y="41503"/>
                  </a:lnTo>
                  <a:lnTo>
                    <a:pt x="19176" y="60680"/>
                  </a:lnTo>
                  <a:lnTo>
                    <a:pt x="0" y="191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3997198" y="5659577"/>
              <a:ext cx="46355" cy="46990"/>
            </a:xfrm>
            <a:custGeom>
              <a:avLst/>
              <a:gdLst/>
              <a:ahLst/>
              <a:cxnLst/>
              <a:rect l="l" t="t" r="r" b="b"/>
              <a:pathLst>
                <a:path w="46354" h="46989">
                  <a:moveTo>
                    <a:pt x="762" y="46418"/>
                  </a:moveTo>
                  <a:lnTo>
                    <a:pt x="0" y="711"/>
                  </a:lnTo>
                  <a:lnTo>
                    <a:pt x="45719" y="0"/>
                  </a:lnTo>
                  <a:lnTo>
                    <a:pt x="46354" y="45707"/>
                  </a:lnTo>
                  <a:lnTo>
                    <a:pt x="762" y="464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226052" y="569276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37350"/>
                  </a:moveTo>
                  <a:lnTo>
                    <a:pt x="26288" y="0"/>
                  </a:lnTo>
                  <a:lnTo>
                    <a:pt x="63626" y="26352"/>
                  </a:lnTo>
                  <a:lnTo>
                    <a:pt x="37337" y="63715"/>
                  </a:lnTo>
                  <a:lnTo>
                    <a:pt x="0" y="373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3793617" y="578290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37350"/>
                  </a:moveTo>
                  <a:lnTo>
                    <a:pt x="26416" y="0"/>
                  </a:lnTo>
                  <a:lnTo>
                    <a:pt x="63754" y="26352"/>
                  </a:lnTo>
                  <a:lnTo>
                    <a:pt x="37337" y="63703"/>
                  </a:lnTo>
                  <a:lnTo>
                    <a:pt x="0" y="373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3900932" y="5665736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055"/>
                  </a:moveTo>
                  <a:lnTo>
                    <a:pt x="22097" y="0"/>
                  </a:lnTo>
                  <a:lnTo>
                    <a:pt x="62102" y="22059"/>
                  </a:lnTo>
                  <a:lnTo>
                    <a:pt x="40004" y="62103"/>
                  </a:lnTo>
                  <a:lnTo>
                    <a:pt x="0" y="400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3666236" y="5503925"/>
              <a:ext cx="132715" cy="185420"/>
            </a:xfrm>
            <a:custGeom>
              <a:avLst/>
              <a:gdLst/>
              <a:ahLst/>
              <a:cxnLst/>
              <a:rect l="l" t="t" r="r" b="b"/>
              <a:pathLst>
                <a:path w="132714" h="185420">
                  <a:moveTo>
                    <a:pt x="86613" y="184886"/>
                  </a:moveTo>
                  <a:lnTo>
                    <a:pt x="85851" y="139179"/>
                  </a:lnTo>
                  <a:lnTo>
                    <a:pt x="131572" y="138468"/>
                  </a:lnTo>
                  <a:lnTo>
                    <a:pt x="132334" y="184175"/>
                  </a:lnTo>
                  <a:lnTo>
                    <a:pt x="86613" y="184886"/>
                  </a:lnTo>
                  <a:close/>
                </a:path>
                <a:path w="132714" h="185420">
                  <a:moveTo>
                    <a:pt x="635" y="46482"/>
                  </a:moveTo>
                  <a:lnTo>
                    <a:pt x="0" y="762"/>
                  </a:lnTo>
                  <a:lnTo>
                    <a:pt x="45719" y="0"/>
                  </a:lnTo>
                  <a:lnTo>
                    <a:pt x="46354" y="45720"/>
                  </a:lnTo>
                  <a:lnTo>
                    <a:pt x="635" y="4648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652647" y="5637415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043"/>
                  </a:moveTo>
                  <a:lnTo>
                    <a:pt x="22098" y="0"/>
                  </a:lnTo>
                  <a:lnTo>
                    <a:pt x="62102" y="22047"/>
                  </a:lnTo>
                  <a:lnTo>
                    <a:pt x="40004" y="62102"/>
                  </a:lnTo>
                  <a:lnTo>
                    <a:pt x="0" y="400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047998" y="575250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0" y="37363"/>
                  </a:moveTo>
                  <a:lnTo>
                    <a:pt x="26415" y="0"/>
                  </a:lnTo>
                  <a:lnTo>
                    <a:pt x="63753" y="26352"/>
                  </a:lnTo>
                  <a:lnTo>
                    <a:pt x="37464" y="63715"/>
                  </a:lnTo>
                  <a:lnTo>
                    <a:pt x="0" y="373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2158" y="2592451"/>
              <a:ext cx="1748282" cy="517271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898347" y="3394328"/>
            <a:ext cx="632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og 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yti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308597" y="3483609"/>
            <a:ext cx="723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ona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tabases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18201" y="1782317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oces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18201" y="5205221"/>
            <a:ext cx="6038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Mach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ne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rni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386332" y="1782317"/>
            <a:ext cx="1035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Non-relational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509775" y="5205221"/>
            <a:ext cx="911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60705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sin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940555" y="153428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4" h="62865">
                <a:moveTo>
                  <a:pt x="62484" y="22860"/>
                </a:moveTo>
                <a:lnTo>
                  <a:pt x="39624" y="62484"/>
                </a:lnTo>
                <a:lnTo>
                  <a:pt x="0" y="39624"/>
                </a:lnTo>
                <a:lnTo>
                  <a:pt x="22860" y="0"/>
                </a:lnTo>
                <a:lnTo>
                  <a:pt x="62484" y="2286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313559"/>
            <a:ext cx="6564630" cy="2073910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algn="just" marL="12700" marR="5080">
              <a:lnSpc>
                <a:spcPts val="5180"/>
              </a:lnSpc>
              <a:spcBef>
                <a:spcPts val="755"/>
              </a:spcBef>
            </a:pPr>
            <a:r>
              <a:rPr dirty="0" spc="50"/>
              <a:t>Unified </a:t>
            </a:r>
            <a:r>
              <a:rPr dirty="0" spc="25"/>
              <a:t>governance </a:t>
            </a:r>
            <a:r>
              <a:rPr dirty="0" spc="114"/>
              <a:t>of </a:t>
            </a:r>
            <a:r>
              <a:rPr dirty="0" spc="-1435"/>
              <a:t> </a:t>
            </a:r>
            <a:r>
              <a:rPr dirty="0" spc="65"/>
              <a:t>data</a:t>
            </a:r>
            <a:r>
              <a:rPr dirty="0" spc="-210"/>
              <a:t> </a:t>
            </a:r>
            <a:r>
              <a:rPr dirty="0" spc="30"/>
              <a:t>products</a:t>
            </a:r>
            <a:r>
              <a:rPr dirty="0" spc="-210"/>
              <a:t> </a:t>
            </a:r>
            <a:r>
              <a:rPr dirty="0" spc="85"/>
              <a:t>by</a:t>
            </a:r>
            <a:r>
              <a:rPr dirty="0" spc="-210"/>
              <a:t> </a:t>
            </a:r>
            <a:r>
              <a:rPr dirty="0" spc="130"/>
              <a:t>using </a:t>
            </a:r>
            <a:r>
              <a:rPr dirty="0" spc="-1430"/>
              <a:t> </a:t>
            </a:r>
            <a:r>
              <a:rPr dirty="0" spc="280"/>
              <a:t>AWS</a:t>
            </a:r>
            <a:r>
              <a:rPr dirty="0" spc="-204"/>
              <a:t> </a:t>
            </a:r>
            <a:r>
              <a:rPr dirty="0"/>
              <a:t>Lake</a:t>
            </a:r>
            <a:r>
              <a:rPr dirty="0" spc="-200"/>
              <a:t> </a:t>
            </a:r>
            <a:r>
              <a:rPr dirty="0" spc="40"/>
              <a:t>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2639567"/>
            <a:ext cx="9144000" cy="31424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4653" y="5753201"/>
            <a:ext cx="1497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745" y="5753201"/>
            <a:ext cx="2235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400" spc="-14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EB965C"/>
                </a:solidFill>
                <a:latin typeface="Trebuchet MS"/>
                <a:cs typeface="Trebuchet MS"/>
              </a:rPr>
              <a:t>consumers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4905" y="5753201"/>
            <a:ext cx="212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D7B83D"/>
                </a:solidFill>
                <a:latin typeface="Trebuchet MS"/>
                <a:cs typeface="Trebuchet MS"/>
              </a:rPr>
              <a:t>Data</a:t>
            </a:r>
            <a:r>
              <a:rPr dirty="0" sz="2400" spc="-155">
                <a:solidFill>
                  <a:srgbClr val="D7B83D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D7B83D"/>
                </a:solidFill>
                <a:latin typeface="Trebuchet MS"/>
                <a:cs typeface="Trebuchet MS"/>
              </a:rPr>
              <a:t>producers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1266" y="1506169"/>
            <a:ext cx="9328785" cy="9537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dirty="0" sz="3200" spc="-2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32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32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32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2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35" b="1">
                <a:solidFill>
                  <a:srgbClr val="AA86EF"/>
                </a:solidFill>
                <a:latin typeface="Trebuchet MS"/>
                <a:cs typeface="Trebuchet MS"/>
              </a:rPr>
              <a:t>governed</a:t>
            </a:r>
            <a:r>
              <a:rPr dirty="0" sz="3200" spc="-135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AA86EF"/>
                </a:solidFill>
                <a:latin typeface="Trebuchet MS"/>
                <a:cs typeface="Trebuchet MS"/>
              </a:rPr>
              <a:t>sharing</a:t>
            </a:r>
            <a:r>
              <a:rPr dirty="0" sz="3200" spc="-114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3200">
              <a:latin typeface="Trebuchet MS"/>
              <a:cs typeface="Trebuchet MS"/>
            </a:endParaRPr>
          </a:p>
          <a:p>
            <a:pPr algn="ctr" marL="635">
              <a:lnSpc>
                <a:spcPts val="3650"/>
              </a:lnSpc>
            </a:pPr>
            <a:r>
              <a:rPr dirty="0" sz="3200" spc="45" b="1">
                <a:solidFill>
                  <a:srgbClr val="AA86EF"/>
                </a:solidFill>
                <a:latin typeface="Trebuchet MS"/>
                <a:cs typeface="Trebuchet MS"/>
              </a:rPr>
              <a:t>data</a:t>
            </a:r>
            <a:r>
              <a:rPr dirty="0" sz="3200" spc="-135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3200" spc="20" b="1">
                <a:solidFill>
                  <a:srgbClr val="AA86EF"/>
                </a:solidFill>
                <a:latin typeface="Trebuchet MS"/>
                <a:cs typeface="Trebuchet MS"/>
              </a:rPr>
              <a:t>products</a:t>
            </a:r>
            <a:r>
              <a:rPr dirty="0" sz="3200" spc="-130" b="1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3200" spc="25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32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2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32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2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Trebuchet MS"/>
                <a:cs typeface="Trebuchet MS"/>
              </a:rPr>
              <a:t>lakes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1123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/>
              <a:t>Data</a:t>
            </a:r>
            <a:r>
              <a:rPr dirty="0" sz="4000" spc="-150"/>
              <a:t> </a:t>
            </a:r>
            <a:r>
              <a:rPr dirty="0" sz="4000" spc="-25"/>
              <a:t>mesh:</a:t>
            </a:r>
            <a:r>
              <a:rPr dirty="0" sz="4000" spc="-170"/>
              <a:t> </a:t>
            </a:r>
            <a:r>
              <a:rPr dirty="0" sz="4000" spc="15"/>
              <a:t>Governed</a:t>
            </a:r>
            <a:r>
              <a:rPr dirty="0" sz="4000" spc="-145"/>
              <a:t> </a:t>
            </a:r>
            <a:r>
              <a:rPr dirty="0" sz="4000" spc="75"/>
              <a:t>sharing</a:t>
            </a:r>
            <a:r>
              <a:rPr dirty="0" sz="4000" spc="-145"/>
              <a:t> </a:t>
            </a:r>
            <a:r>
              <a:rPr dirty="0" sz="4000" spc="90"/>
              <a:t>of</a:t>
            </a:r>
            <a:r>
              <a:rPr dirty="0" sz="4000" spc="-170"/>
              <a:t> </a:t>
            </a:r>
            <a:r>
              <a:rPr dirty="0" sz="4000" spc="50"/>
              <a:t>data</a:t>
            </a:r>
            <a:r>
              <a:rPr dirty="0" sz="4000" spc="-170"/>
              <a:t> </a:t>
            </a:r>
            <a:r>
              <a:rPr dirty="0" sz="4000" spc="25"/>
              <a:t>products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313559"/>
            <a:ext cx="7458709" cy="2073910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algn="just" marL="12700" marR="5080">
              <a:lnSpc>
                <a:spcPts val="5180"/>
              </a:lnSpc>
              <a:spcBef>
                <a:spcPts val="755"/>
              </a:spcBef>
            </a:pPr>
            <a:r>
              <a:rPr dirty="0" spc="25"/>
              <a:t>Third-party</a:t>
            </a:r>
            <a:r>
              <a:rPr dirty="0" spc="-195"/>
              <a:t> </a:t>
            </a:r>
            <a:r>
              <a:rPr dirty="0" spc="65"/>
              <a:t>data</a:t>
            </a:r>
            <a:r>
              <a:rPr dirty="0" spc="-180"/>
              <a:t> </a:t>
            </a:r>
            <a:r>
              <a:rPr dirty="0" spc="30"/>
              <a:t>products </a:t>
            </a:r>
            <a:r>
              <a:rPr dirty="0" spc="-1435"/>
              <a:t> </a:t>
            </a:r>
            <a:r>
              <a:rPr dirty="0" spc="30"/>
              <a:t>with</a:t>
            </a:r>
            <a:r>
              <a:rPr dirty="0" spc="-204"/>
              <a:t> </a:t>
            </a:r>
            <a:r>
              <a:rPr dirty="0" spc="280"/>
              <a:t>AWS</a:t>
            </a:r>
            <a:r>
              <a:rPr dirty="0" spc="-220"/>
              <a:t> </a:t>
            </a:r>
            <a:r>
              <a:rPr dirty="0" spc="-20"/>
              <a:t>Transfer</a:t>
            </a:r>
            <a:r>
              <a:rPr dirty="0" spc="-165"/>
              <a:t> </a:t>
            </a:r>
            <a:r>
              <a:rPr dirty="0" spc="45"/>
              <a:t>Family </a:t>
            </a:r>
            <a:r>
              <a:rPr dirty="0" spc="-1435"/>
              <a:t> </a:t>
            </a:r>
            <a:r>
              <a:rPr dirty="0" spc="135"/>
              <a:t>managed</a:t>
            </a:r>
            <a:r>
              <a:rPr dirty="0" spc="-190"/>
              <a:t> </a:t>
            </a:r>
            <a:r>
              <a:rPr dirty="0" spc="85"/>
              <a:t>workflows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Stefaniak, Blayze</dc:creator>
  <dc:title>PowerPoint Presentation</dc:title>
  <dcterms:created xsi:type="dcterms:W3CDTF">2024-05-16T11:21:38Z</dcterms:created>
  <dcterms:modified xsi:type="dcterms:W3CDTF">2024-05-16T11:21:38Z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</Properties>
</file>