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</p:sldMasterIdLst>
  <p:sldIdLst>
    <p:sldId id="256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1BF468-A073-42EB-A866-82B1A338A7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1AD84B-4EDE-45A1-A54D-BAAC932A5D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5E7BAD-AAA5-4664-9192-5F4571DAE9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4D8185-DC6F-4E8A-97BE-E5A3FAEDEC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85141E-3C8F-4BA8-B5D8-035AC6E2EA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360" cy="4251960"/>
          </a:xfrm>
          <a:custGeom>
            <a:avLst/>
            <a:gdLst/>
            <a:ahLst/>
            <a:rect l="0" t="0" r="r" b="b"/>
            <a:pathLst>
              <a:path w="28001" h="11811">
                <a:moveTo>
                  <a:pt x="0" y="11811"/>
                </a:moveTo>
                <a:lnTo>
                  <a:pt x="0" y="0"/>
                </a:lnTo>
                <a:lnTo>
                  <a:pt x="28001" y="0"/>
                </a:lnTo>
                <a:lnTo>
                  <a:pt x="28001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 rot="21111000">
            <a:off x="488160" y="26046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1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 rot="21111000">
            <a:off x="462960" y="36057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Liberation Sans Narrow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Liberation Sans Narrow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Liberation Sans Narrow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pc="-1" strike="noStrike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buNone/>
            </a:pPr>
            <a:fld id="{20EC7946-86CF-46A4-93F1-7AA2D2E38767}" type="slidenum">
              <a:rPr b="0" lang="en-US" sz="2600" spc="-1" strike="noStrike">
                <a:solidFill>
                  <a:srgbClr val="000000"/>
                </a:solidFill>
                <a:latin typeface="Liberation Sans Narrow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Liberation Sans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0080000" cy="1509120"/>
          </a:xfrm>
          <a:custGeom>
            <a:avLst/>
            <a:gdLst/>
            <a:ahLst/>
            <a:rect l="0" t="0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 rot="21111000">
            <a:off x="90000" y="-1587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D155C2A-E944-4E05-8386-1B017D896FBB}" type="slidenum">
              <a:rPr b="0" lang="en-US" sz="2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0" y="411120"/>
            <a:ext cx="10080000" cy="5258520"/>
          </a:xfrm>
          <a:custGeom>
            <a:avLst/>
            <a:gdLst/>
            <a:ahLst/>
            <a:rect l="0" t="0" r="r" b="b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0080360" cy="1714680"/>
          </a:xfrm>
          <a:custGeom>
            <a:avLst/>
            <a:gdLst/>
            <a:ahLst/>
            <a:rect l="0" t="0" r="r" b="b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7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8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9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A84B050-D402-4AC9-A673-8AE90DE19126}" type="slidenum">
              <a:rPr b="0" lang="en-US" sz="2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6480" y="-9720"/>
            <a:ext cx="10080000" cy="2468880"/>
          </a:xfrm>
          <a:custGeom>
            <a:avLst/>
            <a:gdLst/>
            <a:ahLst/>
            <a:rect l="0" t="0" r="r" b="b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140328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 rot="21111000">
            <a:off x="91080" y="7412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1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dt" idx="10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1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2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E7FBBFC-3268-4400-8133-FC765D0D839E}" type="slidenum">
              <a:rPr b="0" lang="en-US" sz="26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 rot="20952000">
            <a:off x="224280" y="1917000"/>
            <a:ext cx="9402120" cy="2594160"/>
          </a:xfrm>
          <a:prstGeom prst="roundRect">
            <a:avLst>
              <a:gd name="adj" fmla="val 6298"/>
            </a:avLst>
          </a:pr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73960" y="275940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9215640" y="351756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 rot="21114000">
            <a:off x="446040" y="2255040"/>
            <a:ext cx="9002520" cy="16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pc="-1" strike="noStrike">
                <a:solidFill>
                  <a:srgbClr val="000000"/>
                </a:solidFill>
                <a:latin typeface="Arial"/>
              </a:rPr>
              <a:t>Hello World!</a:t>
            </a:r>
            <a:endParaRPr b="1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 rot="21117000">
            <a:off x="614880" y="3528000"/>
            <a:ext cx="8803440" cy="61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fld id="{38CE2A5F-6942-4EDF-B10D-5D4C57B20806}" type="author"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fld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2025-02-08T19:16:20Z</dcterms:created>
  <dc:creator/>
  <dc:description/>
  <dc:language>en-US</dc:language>
  <cp:lastModifiedBy/>
  <dcterms:modified xsi:type="dcterms:W3CDTF">2025-02-08T19:17:04Z</dcterms:modified>
  <cp:revision>2</cp:revision>
  <dc:subject/>
  <dc:title>Progress</dc:title>
</cp:coreProperties>
</file>