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43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35B1-14E0-496D-AEF9-73301936C74F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C1F9-3018-4F45-AFE7-1B29EB958E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739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35B1-14E0-496D-AEF9-73301936C74F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C1F9-3018-4F45-AFE7-1B29EB958E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83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35B1-14E0-496D-AEF9-73301936C74F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C1F9-3018-4F45-AFE7-1B29EB958E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986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35B1-14E0-496D-AEF9-73301936C74F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C1F9-3018-4F45-AFE7-1B29EB958E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89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35B1-14E0-496D-AEF9-73301936C74F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C1F9-3018-4F45-AFE7-1B29EB958E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85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35B1-14E0-496D-AEF9-73301936C74F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C1F9-3018-4F45-AFE7-1B29EB958E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16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35B1-14E0-496D-AEF9-73301936C74F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C1F9-3018-4F45-AFE7-1B29EB958E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3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35B1-14E0-496D-AEF9-73301936C74F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C1F9-3018-4F45-AFE7-1B29EB958E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066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35B1-14E0-496D-AEF9-73301936C74F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C1F9-3018-4F45-AFE7-1B29EB958E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640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35B1-14E0-496D-AEF9-73301936C74F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C1F9-3018-4F45-AFE7-1B29EB958E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824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35B1-14E0-496D-AEF9-73301936C74F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BC1F9-3018-4F45-AFE7-1B29EB958E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69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935B1-14E0-496D-AEF9-73301936C74F}" type="datetimeFigureOut">
              <a:rPr lang="es-MX" smtClean="0"/>
              <a:t>29/02/2024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BC1F9-3018-4F45-AFE7-1B29EB958E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657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07571" y="149629"/>
            <a:ext cx="71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Logo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1026694" y="149629"/>
            <a:ext cx="78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Home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1812757" y="149629"/>
            <a:ext cx="78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Shop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2598819" y="149629"/>
            <a:ext cx="107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About</a:t>
            </a:r>
            <a:r>
              <a:rPr lang="es-MX" dirty="0" smtClean="0"/>
              <a:t> </a:t>
            </a:r>
            <a:r>
              <a:rPr lang="es-MX" dirty="0" err="1" smtClean="0"/>
              <a:t>Us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593429" y="149629"/>
            <a:ext cx="107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Blog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68251" y="149629"/>
            <a:ext cx="121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Contact</a:t>
            </a:r>
            <a:r>
              <a:rPr lang="es-MX" dirty="0" smtClean="0"/>
              <a:t> </a:t>
            </a:r>
            <a:r>
              <a:rPr lang="es-MX" dirty="0" err="1" smtClean="0"/>
              <a:t>Us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440777" y="149629"/>
            <a:ext cx="107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Login</a:t>
            </a:r>
            <a:endParaRPr lang="es-MX" dirty="0"/>
          </a:p>
        </p:txBody>
      </p:sp>
      <p:sp>
        <p:nvSpPr>
          <p:cNvPr id="14" name="Conector 13"/>
          <p:cNvSpPr/>
          <p:nvPr/>
        </p:nvSpPr>
        <p:spPr>
          <a:xfrm>
            <a:off x="10371221" y="216603"/>
            <a:ext cx="280737" cy="302357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onector 14"/>
          <p:cNvSpPr/>
          <p:nvPr/>
        </p:nvSpPr>
        <p:spPr>
          <a:xfrm>
            <a:off x="10396787" y="257175"/>
            <a:ext cx="229604" cy="214313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Conector recto 16"/>
          <p:cNvCxnSpPr>
            <a:stCxn id="14" idx="5"/>
          </p:cNvCxnSpPr>
          <p:nvPr/>
        </p:nvCxnSpPr>
        <p:spPr>
          <a:xfrm>
            <a:off x="10610845" y="474681"/>
            <a:ext cx="147643" cy="1349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raso 17"/>
          <p:cNvSpPr/>
          <p:nvPr/>
        </p:nvSpPr>
        <p:spPr>
          <a:xfrm rot="5400000">
            <a:off x="10971227" y="243957"/>
            <a:ext cx="437776" cy="464212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Arco 18"/>
          <p:cNvSpPr/>
          <p:nvPr/>
        </p:nvSpPr>
        <p:spPr>
          <a:xfrm>
            <a:off x="10989588" y="0"/>
            <a:ext cx="401053" cy="513347"/>
          </a:xfrm>
          <a:prstGeom prst="arc">
            <a:avLst>
              <a:gd name="adj1" fmla="val 10728391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/>
          <p:cNvSpPr txBox="1"/>
          <p:nvPr/>
        </p:nvSpPr>
        <p:spPr>
          <a:xfrm>
            <a:off x="667133" y="1009650"/>
            <a:ext cx="1072350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r>
              <a:rPr lang="es-MX" dirty="0" smtClean="0"/>
              <a:t>IMAGEN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81050" y="3562350"/>
            <a:ext cx="18177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IMAGEN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850482" y="3562350"/>
            <a:ext cx="18177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IMAGEN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919914" y="3562349"/>
            <a:ext cx="181776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IMAGEN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989346" y="3562348"/>
            <a:ext cx="443287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IMAGEN</a:t>
            </a:r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54360" y="6096774"/>
            <a:ext cx="1588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FREE SHIPPING</a:t>
            </a:r>
            <a:endParaRPr lang="es-MX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725148" y="6096774"/>
            <a:ext cx="21594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MONEY GUARANTEE</a:t>
            </a:r>
            <a:endParaRPr lang="es-MX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978065" y="6096774"/>
            <a:ext cx="16132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ONLINE SUPPORT 24/7</a:t>
            </a:r>
            <a:endParaRPr lang="es-MX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126043" y="6096774"/>
            <a:ext cx="21594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SECURE PAYMENT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5299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Panorámica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2</cp:revision>
  <dcterms:created xsi:type="dcterms:W3CDTF">2024-02-29T20:02:15Z</dcterms:created>
  <dcterms:modified xsi:type="dcterms:W3CDTF">2024-02-29T20:10:52Z</dcterms:modified>
</cp:coreProperties>
</file>