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EC1-E2C1-F4AD-CEC9-7BFF4AFA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02E3-7CCC-0C28-CCCD-5CEA1B2A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6080-597A-138C-B912-77C93F0A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0815-09E4-D384-E401-70342FDB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49A35-94B9-69CD-3F30-61C4F49B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8EE1-2792-9D25-E0A9-E788E13B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5B656-1634-3A95-F400-BAB8783B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327A-B384-C27C-DB04-316EA4D7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7812-8A41-3920-C4F7-5DDCAABF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F81B-CEC9-2F67-4804-B12398A9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C463E-011F-9C2F-8679-9320CCD43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04D5C-9E12-57C7-6DF0-77A40DD46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1E88-5106-7211-970F-6FD78258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BEC3-F777-1148-2ED1-C9CDD389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884D-AB71-64FC-F27D-A7813C00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BBAF-5F7B-B771-5BD5-C52B646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AAB9-D6F4-A15F-F499-CDAD7B07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8511-F873-92F8-730A-43D2D4DD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E8D1-DAF1-3E2D-4F2C-DB495FBC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E730-B9A1-1D07-5471-1F19C70A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1738-5055-B726-C549-5E5F5E2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0C4B-7150-E18E-D403-D6C41839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29B3-B7CE-B4BC-2692-1B677F68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383A-8D0C-5C22-1D80-98C957B5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9D86-8650-D696-2FD7-1939209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DA5D-EA29-2B58-688E-F6943D8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B0C6-6350-D552-A0D1-1F31C823B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A95FB-B916-2EF0-79B1-48E5A8BF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0EC69-CD09-5200-4842-07881AE7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B73F-54D1-B63B-C288-9ADB108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9DC-7C09-90EA-2853-C55619CA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3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38F3-717D-DB36-7C9E-15C5C7EA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1F44-53BA-8AB6-C46F-809AFCF9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1C2B1-2FF5-8F34-331E-CA4A5C76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E75BA-863E-6A54-BE6F-64BB7626A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30119-105A-4A1B-9809-20E2B2F39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4A834-05BE-AAB1-26BE-6ED60675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F7582-7594-8EEC-B9B4-5933411E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E2FA5-032C-BDAA-093E-9DFD6FE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998D-8135-41DF-0AB6-BD5DA3C5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BF631-7D13-E68D-1B77-72C4CE4E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C8CEE-438A-B876-13BA-8CAF9824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B566D-5735-9610-196B-F5B58FA2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71FD-113A-E6CF-F8BD-A7ACDA82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36D68-7CA2-2DBA-FD21-36D6360E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663F-AB95-07D4-2531-6DB73DB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14B3-7857-73D6-850B-53060EC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3F1C-E9C7-FDFC-1604-9D3A069E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0EA0-6D47-ECD2-92F4-A6AC04A5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EE243-28F5-3F5B-B888-CCEFE6C6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D80A-0D94-9593-D454-046B3F0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8062C-9B56-D530-1FE0-94E90BC0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64C5-2FAC-2A51-FA15-72C3B88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F6CC4-E73E-A1C6-18D3-CD8AB450E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036E-F5FD-EA4A-3527-0B89740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A301-49AE-DE20-A835-65765AE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907A-C7EA-3CEB-0549-5BEA76D9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AECF-B7D2-D1CA-F94B-0E76FCFC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72184-960C-462C-B063-E4775BDD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52DF-B1B1-3D5A-2D60-8875FBEA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B87E-FB1C-BE45-18AE-0114FD2A4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2168-C103-EC4F-B67A-A4AF0881C72D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9999-B26F-2A2E-3DCB-151C2F103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92AA-C84A-02B0-081D-30DB21C13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819-CDE7-B34F-B4CE-840D49D5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F816C683-68CE-770E-4E84-A97A606E892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 amt="51000"/>
          </a:blip>
          <a:srcRect t="25573" r="25881"/>
          <a:stretch/>
        </p:blipFill>
        <p:spPr>
          <a:xfrm rot="9857013" flipH="1">
            <a:off x="-437783" y="949947"/>
            <a:ext cx="13271535" cy="758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1;p14">
            <a:extLst>
              <a:ext uri="{FF2B5EF4-FFF2-40B4-BE49-F238E27FC236}">
                <a16:creationId xmlns:a16="http://schemas.microsoft.com/office/drawing/2014/main" id="{93E4B9C4-7DCA-A936-3479-96375CFBE9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23316" t="7081" r="4959" b="7081"/>
          <a:stretch/>
        </p:blipFill>
        <p:spPr>
          <a:xfrm>
            <a:off x="-2984938" y="0"/>
            <a:ext cx="15176938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1;p14">
            <a:extLst>
              <a:ext uri="{FF2B5EF4-FFF2-40B4-BE49-F238E27FC236}">
                <a16:creationId xmlns:a16="http://schemas.microsoft.com/office/drawing/2014/main" id="{DBDE899E-0423-0730-E986-40B57170D6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23316" t="7081" r="4959" b="7081"/>
          <a:stretch/>
        </p:blipFill>
        <p:spPr>
          <a:xfrm>
            <a:off x="-2984938" y="6400800"/>
            <a:ext cx="15176938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6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LeClair</dc:creator>
  <cp:lastModifiedBy>Raymond LeClair</cp:lastModifiedBy>
  <cp:revision>1</cp:revision>
  <dcterms:created xsi:type="dcterms:W3CDTF">2024-11-17T22:05:26Z</dcterms:created>
  <dcterms:modified xsi:type="dcterms:W3CDTF">2024-11-18T20:49:26Z</dcterms:modified>
</cp:coreProperties>
</file>