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51" autoAdjust="0"/>
  </p:normalViewPr>
  <p:slideViewPr>
    <p:cSldViewPr>
      <p:cViewPr>
        <p:scale>
          <a:sx n="75" d="100"/>
          <a:sy n="75" d="100"/>
        </p:scale>
        <p:origin x="-6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8077200" cy="1499616"/>
          </a:xfrm>
        </p:spPr>
        <p:txBody>
          <a:bodyPr lIns="118872" tIns="0" rIns="45720" bIns="0" anchor="b">
            <a:normAutofit/>
          </a:bodyPr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4338" name="Picture 2" descr="http://icpc.baylor.edu/img/welcome/cm2-logo-panel_joel_wo_l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0"/>
            <a:ext cx="2867025" cy="1333501"/>
          </a:xfrm>
          <a:prstGeom prst="rect">
            <a:avLst/>
          </a:prstGeom>
          <a:noFill/>
        </p:spPr>
      </p:pic>
      <p:sp>
        <p:nvSpPr>
          <p:cNvPr id="11" name="副标题 2"/>
          <p:cNvSpPr txBox="1">
            <a:spLocks/>
          </p:cNvSpPr>
          <p:nvPr/>
        </p:nvSpPr>
        <p:spPr>
          <a:xfrm>
            <a:off x="611560" y="4725144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谢勇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湘潭大学信息工程学院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ericxieforever@gmail.com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cpc.baylor.edu/img/welcome/cm2-logo-panel_joel_wo_l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97199"/>
            <a:ext cx="2867025" cy="133350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842992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28600" indent="-228600">
              <a:defRPr/>
            </a:lvl1pPr>
          </a:lstStyle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698976" cy="1251062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icpc.baylor.edu/img/welcome/cm2-logo-panel_joel_wo_l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5" y="97199"/>
            <a:ext cx="2867025" cy="133350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34AC2A1-0C5D-47DA-8CEA-80DC5CDBB7D6}" type="datetimeFigureOut">
              <a:rPr lang="zh-CN" altLang="en-US" smtClean="0"/>
              <a:t>2013/7/25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D607E6-6F4F-407A-89A6-4DD24036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 smtClean="0"/>
              <a:t>HIT-ACM Summer Training</a:t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2013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i="0" dirty="0" smtClean="0"/>
              <a:t>动</a:t>
            </a:r>
            <a:r>
              <a:rPr lang="zh-CN" altLang="en-US" sz="2800" b="1" i="0" dirty="0" smtClean="0"/>
              <a:t>态规划（</a:t>
            </a:r>
            <a:r>
              <a:rPr lang="en-US" altLang="zh-CN" sz="2800" b="1" i="0" dirty="0" smtClean="0"/>
              <a:t>DP</a:t>
            </a:r>
            <a:r>
              <a:rPr lang="zh-CN" altLang="en-US" sz="2800" b="1" i="0" dirty="0" smtClean="0"/>
              <a:t>）入门</a:t>
            </a:r>
            <a:endParaRPr lang="zh-CN" altLang="en-US" sz="2800" b="1" i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整数划分问题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98884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 将</a:t>
            </a:r>
            <a:r>
              <a:rPr lang="en-US" altLang="zh-CN" dirty="0"/>
              <a:t>n</a:t>
            </a:r>
            <a:r>
              <a:rPr lang="zh-CN" altLang="en-US" dirty="0"/>
              <a:t>划分成若干正整数之和的划分数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表示整数</a:t>
            </a:r>
            <a:r>
              <a:rPr lang="en-US" altLang="zh-CN" dirty="0" smtClean="0"/>
              <a:t>i</a:t>
            </a:r>
            <a:r>
              <a:rPr lang="zh-CN" altLang="en-US" dirty="0" smtClean="0"/>
              <a:t>划分成不超过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的整数和的方案总数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包括两种情况：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]</a:t>
            </a:r>
            <a:r>
              <a:rPr lang="zh-CN" altLang="en-US" dirty="0" smtClean="0"/>
              <a:t>即为最后的结果。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63150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46" y="4671231"/>
            <a:ext cx="52959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21310"/>
            <a:ext cx="3162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541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Triangle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HOJ1058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smtClean="0"/>
              <a:t> 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	    3   8</a:t>
            </a:r>
          </a:p>
          <a:p>
            <a:r>
              <a:rPr lang="en-US" altLang="zh-CN" dirty="0" smtClean="0"/>
              <a:t>	  8   1   0</a:t>
            </a:r>
          </a:p>
          <a:p>
            <a:r>
              <a:rPr lang="en-US" altLang="zh-CN" dirty="0" smtClean="0"/>
              <a:t>  2   7   4   4</a:t>
            </a:r>
          </a:p>
          <a:p>
            <a:r>
              <a:rPr lang="en-US" altLang="zh-CN" dirty="0" smtClean="0"/>
              <a:t>4   5   2   6   5</a:t>
            </a:r>
          </a:p>
          <a:p>
            <a:r>
              <a:rPr lang="zh-CN" altLang="en-US" dirty="0" smtClean="0"/>
              <a:t>从顶到底路径数值和最大的</a:t>
            </a:r>
            <a:endParaRPr lang="en-US" altLang="zh-CN" dirty="0" smtClean="0"/>
          </a:p>
          <a:p>
            <a:r>
              <a:rPr lang="zh-CN" altLang="en-US" dirty="0" smtClean="0"/>
              <a:t>层数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1&lt;n&lt;=100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981" y="1772816"/>
            <a:ext cx="8229600" cy="462560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显然不可能，所有的路径为</a:t>
            </a:r>
            <a:r>
              <a:rPr lang="en-US" altLang="zh-CN" dirty="0" smtClean="0"/>
              <a:t>2^(n-1)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5436096" y="3501008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4788024" y="4149080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6156176" y="4149080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4139952" y="479715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8" name="椭圆 7"/>
          <p:cNvSpPr/>
          <p:nvPr/>
        </p:nvSpPr>
        <p:spPr>
          <a:xfrm>
            <a:off x="3419872" y="551723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6732240" y="479715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0" name="椭圆 9"/>
          <p:cNvSpPr/>
          <p:nvPr/>
        </p:nvSpPr>
        <p:spPr>
          <a:xfrm>
            <a:off x="5436096" y="479715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4860032" y="551723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6156176" y="551723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14" name="椭圆 13"/>
          <p:cNvSpPr/>
          <p:nvPr/>
        </p:nvSpPr>
        <p:spPr>
          <a:xfrm>
            <a:off x="7308304" y="5517232"/>
            <a:ext cx="720080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cxnSp>
        <p:nvCxnSpPr>
          <p:cNvPr id="16" name="直接连接符 15"/>
          <p:cNvCxnSpPr>
            <a:stCxn id="4" idx="4"/>
            <a:endCxn id="5" idx="7"/>
          </p:cNvCxnSpPr>
          <p:nvPr/>
        </p:nvCxnSpPr>
        <p:spPr>
          <a:xfrm flipH="1">
            <a:off x="5402651" y="3933056"/>
            <a:ext cx="393485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644008" y="4581128"/>
            <a:ext cx="393485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923928" y="5229200"/>
            <a:ext cx="393485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084168" y="4581128"/>
            <a:ext cx="393485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292080" y="5229200"/>
            <a:ext cx="393485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588224" y="5229200"/>
            <a:ext cx="393485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1"/>
            <a:endCxn id="4" idx="4"/>
          </p:cNvCxnSpPr>
          <p:nvPr/>
        </p:nvCxnSpPr>
        <p:spPr>
          <a:xfrm flipH="1" flipV="1">
            <a:off x="5796136" y="3933056"/>
            <a:ext cx="465493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1"/>
          </p:cNvCxnSpPr>
          <p:nvPr/>
        </p:nvCxnSpPr>
        <p:spPr>
          <a:xfrm flipH="1" flipV="1">
            <a:off x="6516217" y="4581128"/>
            <a:ext cx="321476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7164288" y="5229200"/>
            <a:ext cx="321476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5292080" y="4581128"/>
            <a:ext cx="393486" cy="207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644008" y="5229200"/>
            <a:ext cx="465493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5868144" y="5229200"/>
            <a:ext cx="465493" cy="279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等腰三角形 53"/>
          <p:cNvSpPr/>
          <p:nvPr/>
        </p:nvSpPr>
        <p:spPr>
          <a:xfrm>
            <a:off x="2987824" y="3861048"/>
            <a:ext cx="4320480" cy="208823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4391472" y="3861048"/>
            <a:ext cx="4320480" cy="2088232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从底向上的递推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高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，节点值即为解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[n-1</a:t>
            </a:r>
            <a:r>
              <a:rPr lang="en-US" altLang="zh-CN" dirty="0" smtClean="0"/>
              <a:t>][j] = </a:t>
            </a:r>
            <a:r>
              <a:rPr lang="en-US" altLang="zh-CN" dirty="0" smtClean="0"/>
              <a:t>f[n-1</a:t>
            </a:r>
            <a:r>
              <a:rPr lang="en-US" altLang="zh-CN" dirty="0" smtClean="0"/>
              <a:t>][j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其他情况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[i][j] = max{f[i+1][j],f[i+1][j+1]} + a[i][j]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动态规划的要点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2560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最优子结构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全局最优解基于子问题的最优解，通过</a:t>
            </a:r>
            <a:r>
              <a:rPr lang="zh-CN" altLang="en-US" sz="2000" dirty="0" smtClean="0">
                <a:solidFill>
                  <a:srgbClr val="FF0000"/>
                </a:solidFill>
              </a:rPr>
              <a:t>决策</a:t>
            </a:r>
            <a:r>
              <a:rPr lang="zh-CN" altLang="en-US" sz="2000" dirty="0" smtClean="0"/>
              <a:t>获得。</a:t>
            </a:r>
            <a:endParaRPr lang="en-US" altLang="zh-CN" sz="2000" dirty="0" smtClean="0"/>
          </a:p>
          <a:p>
            <a:r>
              <a:rPr lang="zh-CN" altLang="en-US" sz="2400" dirty="0" smtClean="0"/>
              <a:t>状态表示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无后效性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状态是对子问题计算的总结，后面的计算可以直接使用这个结果，而无需考虑子问题里面对后面计算的影响</a:t>
            </a:r>
            <a:endParaRPr lang="en-US" altLang="zh-CN" sz="1800" dirty="0" smtClean="0"/>
          </a:p>
          <a:p>
            <a:r>
              <a:rPr lang="zh-CN" altLang="en-US" sz="2400" dirty="0" smtClean="0"/>
              <a:t>状态的转移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状态之间的转移方式，一般表现为一个方程</a:t>
            </a:r>
            <a:endParaRPr lang="en-US" altLang="zh-CN" sz="2000" dirty="0" smtClean="0"/>
          </a:p>
          <a:p>
            <a:r>
              <a:rPr lang="zh-CN" altLang="en-US" sz="2400" dirty="0" smtClean="0"/>
              <a:t>初始条件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最小子问题的解，边界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r>
              <a:rPr lang="zh-CN" altLang="en-US" sz="2400" dirty="0"/>
              <a:t>实现的方</a:t>
            </a:r>
            <a:r>
              <a:rPr lang="zh-CN" altLang="en-US" sz="2400" dirty="0"/>
              <a:t>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递</a:t>
            </a:r>
            <a:r>
              <a:rPr lang="zh-CN" altLang="en-US" sz="2000" dirty="0" smtClean="0"/>
              <a:t>推</a:t>
            </a:r>
            <a:endParaRPr lang="en-US" altLang="zh-CN" sz="2000" dirty="0"/>
          </a:p>
          <a:p>
            <a:pPr lvl="1"/>
            <a:r>
              <a:rPr lang="zh-CN" altLang="en-US" sz="2000" dirty="0"/>
              <a:t>记忆化搜索</a:t>
            </a:r>
            <a:endParaRPr lang="en-US" altLang="zh-CN" sz="20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Longest Ordered 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PKU 2533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个数，求一个严格单调上升子序列的最大长度</a:t>
            </a:r>
            <a:endParaRPr lang="en-US" altLang="zh-CN" dirty="0" smtClean="0"/>
          </a:p>
          <a:p>
            <a:r>
              <a:rPr lang="en-US" altLang="zh-CN" dirty="0" smtClean="0"/>
              <a:t>1 3 7 5 9 4 8</a:t>
            </a:r>
          </a:p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f[i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表示以第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个数为后缀的单调序列的最大长度</a:t>
            </a:r>
            <a:endParaRPr lang="en-US" altLang="zh-CN" dirty="0" smtClean="0"/>
          </a:p>
          <a:p>
            <a:r>
              <a:rPr lang="en-US" altLang="zh-CN" dirty="0" smtClean="0"/>
              <a:t>f[0</a:t>
            </a:r>
            <a:r>
              <a:rPr lang="en-US" altLang="zh-CN" dirty="0" smtClean="0"/>
              <a:t>] = 1</a:t>
            </a:r>
          </a:p>
          <a:p>
            <a:r>
              <a:rPr lang="en-US" altLang="zh-CN" dirty="0" smtClean="0"/>
              <a:t>f[i] </a:t>
            </a:r>
            <a:r>
              <a:rPr lang="en-US" altLang="zh-CN" dirty="0" smtClean="0"/>
              <a:t>= </a:t>
            </a:r>
            <a:r>
              <a:rPr lang="en-US" altLang="zh-CN" dirty="0" smtClean="0"/>
              <a:t>max{1,f[j</a:t>
            </a:r>
            <a:r>
              <a:rPr lang="en-US" altLang="zh-CN" dirty="0" smtClean="0"/>
              <a:t>]+1 | j=0,1,...,</a:t>
            </a:r>
            <a:r>
              <a:rPr lang="en-US" altLang="zh-CN" dirty="0" smtClean="0"/>
              <a:t>i-1 </a:t>
            </a:r>
            <a:r>
              <a:rPr lang="en-US" altLang="zh-CN" dirty="0" smtClean="0"/>
              <a:t>&amp;&amp; a[j] &lt; </a:t>
            </a:r>
            <a:r>
              <a:rPr lang="en-US" altLang="zh-CN" dirty="0" smtClean="0"/>
              <a:t>a[i]} </a:t>
            </a:r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max{f[i</a:t>
            </a:r>
            <a:r>
              <a:rPr lang="en-US" altLang="zh-CN" dirty="0" smtClean="0"/>
              <a:t>] | i=0,...,n-1}</a:t>
            </a:r>
          </a:p>
          <a:p>
            <a:r>
              <a:rPr lang="en-US" altLang="zh-CN" dirty="0" smtClean="0"/>
              <a:t>O(n^2)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5"/>
            <a:ext cx="8363272" cy="5112568"/>
          </a:xfrm>
        </p:spPr>
        <p:txBody>
          <a:bodyPr numCol="2">
            <a:normAutofit/>
          </a:bodyPr>
          <a:lstStyle/>
          <a:p>
            <a:r>
              <a:rPr lang="zh-CN" altLang="en-US" dirty="0" smtClean="0"/>
              <a:t>维护一个单调的队列</a:t>
            </a:r>
            <a:endParaRPr lang="en-US" altLang="zh-CN" dirty="0" smtClean="0"/>
          </a:p>
          <a:p>
            <a:r>
              <a:rPr lang="zh-CN" altLang="en-US" dirty="0" smtClean="0"/>
              <a:t>新的元素，如果大于队尾元素，即插入队尾</a:t>
            </a:r>
            <a:endParaRPr lang="en-US" altLang="zh-CN" dirty="0" smtClean="0"/>
          </a:p>
          <a:p>
            <a:r>
              <a:rPr lang="zh-CN" altLang="en-US" dirty="0" smtClean="0"/>
              <a:t>否则二分查找比它大的最小元素，替换掉</a:t>
            </a:r>
            <a:endParaRPr lang="en-US" altLang="zh-CN" dirty="0" smtClean="0"/>
          </a:p>
          <a:p>
            <a:r>
              <a:rPr lang="zh-CN" altLang="en-US" dirty="0" smtClean="0"/>
              <a:t>最后队列长度即为</a:t>
            </a:r>
            <a:r>
              <a:rPr lang="en-US" altLang="zh-CN" dirty="0" smtClean="0"/>
              <a:t>LIS</a:t>
            </a:r>
            <a:r>
              <a:rPr lang="zh-CN" altLang="en-US" dirty="0" smtClean="0"/>
              <a:t>的解</a:t>
            </a:r>
            <a:endParaRPr lang="en-US" altLang="zh-CN" dirty="0" smtClean="0"/>
          </a:p>
          <a:p>
            <a:endParaRPr lang="en-US" altLang="zh-CN" dirty="0" smtClean="0"/>
          </a:p>
          <a:p>
            <a:pPr marL="542925" indent="0" defTabSz="442913"/>
            <a:endParaRPr lang="en-US" altLang="zh-CN" dirty="0" smtClean="0"/>
          </a:p>
          <a:p>
            <a:pPr marL="542925" indent="0" defTabSz="442913"/>
            <a:r>
              <a:rPr lang="en-US" altLang="zh-CN" dirty="0" smtClean="0"/>
              <a:t>1 3 7 5 9 4 8</a:t>
            </a:r>
          </a:p>
          <a:p>
            <a:pPr marL="542925" indent="0" defTabSz="442913"/>
            <a:r>
              <a:rPr lang="en-US" altLang="zh-CN" dirty="0" smtClean="0"/>
              <a:t>1</a:t>
            </a:r>
          </a:p>
          <a:p>
            <a:pPr marL="542925" indent="0" defTabSz="442913"/>
            <a:r>
              <a:rPr lang="en-US" altLang="zh-CN" dirty="0" smtClean="0"/>
              <a:t>1 3</a:t>
            </a:r>
          </a:p>
          <a:p>
            <a:pPr marL="542925" indent="0" defTabSz="442913"/>
            <a:r>
              <a:rPr lang="en-US" altLang="zh-CN" dirty="0" smtClean="0"/>
              <a:t>1 3 7</a:t>
            </a:r>
          </a:p>
          <a:p>
            <a:pPr marL="542925" indent="0" defTabSz="442913"/>
            <a:r>
              <a:rPr lang="en-US" altLang="zh-CN" dirty="0" smtClean="0"/>
              <a:t>1 3 5</a:t>
            </a:r>
          </a:p>
          <a:p>
            <a:pPr marL="542925" indent="0" defTabSz="442913"/>
            <a:r>
              <a:rPr lang="en-US" altLang="zh-CN" dirty="0" smtClean="0"/>
              <a:t>1 3 5 9</a:t>
            </a:r>
          </a:p>
          <a:p>
            <a:pPr marL="542925" indent="0" defTabSz="442913"/>
            <a:r>
              <a:rPr lang="en-US" altLang="zh-CN" dirty="0" smtClean="0"/>
              <a:t>1 3 4 9</a:t>
            </a:r>
          </a:p>
          <a:p>
            <a:pPr marL="542925" indent="0" defTabSz="442913"/>
            <a:r>
              <a:rPr lang="en-US" altLang="zh-CN" dirty="0" smtClean="0"/>
              <a:t>1 3 4 8</a:t>
            </a:r>
            <a:endParaRPr lang="zh-CN" alt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整数划分问题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988840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HOJ 1402</a:t>
            </a:r>
          </a:p>
          <a:p>
            <a:r>
              <a:rPr lang="zh-CN" altLang="en-US" dirty="0"/>
              <a:t>对于每组输入，请输出六行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第一行： 将</a:t>
            </a:r>
            <a:r>
              <a:rPr lang="en-US" altLang="zh-CN" dirty="0"/>
              <a:t>n</a:t>
            </a:r>
            <a:r>
              <a:rPr lang="zh-CN" altLang="en-US" dirty="0"/>
              <a:t>划分成若干正整数之和的划分数。</a:t>
            </a:r>
          </a:p>
          <a:p>
            <a:r>
              <a:rPr lang="zh-CN" altLang="en-US" dirty="0"/>
              <a:t>第二行： 将</a:t>
            </a:r>
            <a:r>
              <a:rPr lang="en-US" altLang="zh-CN" dirty="0"/>
              <a:t>n</a:t>
            </a:r>
            <a:r>
              <a:rPr lang="zh-CN" altLang="en-US" dirty="0"/>
              <a:t>划分成</a:t>
            </a:r>
            <a:r>
              <a:rPr lang="en-US" altLang="zh-CN" dirty="0"/>
              <a:t>k</a:t>
            </a:r>
            <a:r>
              <a:rPr lang="zh-CN" altLang="en-US" dirty="0"/>
              <a:t>个正整数之和的划分数。</a:t>
            </a:r>
          </a:p>
          <a:p>
            <a:r>
              <a:rPr lang="zh-CN" altLang="en-US" dirty="0"/>
              <a:t>第三行： 将</a:t>
            </a:r>
            <a:r>
              <a:rPr lang="en-US" altLang="zh-CN" dirty="0"/>
              <a:t>n</a:t>
            </a:r>
            <a:r>
              <a:rPr lang="zh-CN" altLang="en-US" dirty="0"/>
              <a:t>划分成最大数不超过</a:t>
            </a:r>
            <a:r>
              <a:rPr lang="en-US" altLang="zh-CN" dirty="0"/>
              <a:t>k</a:t>
            </a:r>
            <a:r>
              <a:rPr lang="zh-CN" altLang="en-US" dirty="0"/>
              <a:t>的划分数。</a:t>
            </a:r>
          </a:p>
          <a:p>
            <a:r>
              <a:rPr lang="zh-CN" altLang="en-US" dirty="0"/>
              <a:t>第四行： 将</a:t>
            </a:r>
            <a:r>
              <a:rPr lang="en-US" altLang="zh-CN" dirty="0"/>
              <a:t>n</a:t>
            </a:r>
            <a:r>
              <a:rPr lang="zh-CN" altLang="en-US" dirty="0"/>
              <a:t>划分成若干奇正整数之和的划分数。</a:t>
            </a:r>
          </a:p>
          <a:p>
            <a:r>
              <a:rPr lang="zh-CN" altLang="en-US" dirty="0"/>
              <a:t>第五行： 将</a:t>
            </a:r>
            <a:r>
              <a:rPr lang="en-US" altLang="zh-CN" dirty="0"/>
              <a:t>n</a:t>
            </a:r>
            <a:r>
              <a:rPr lang="zh-CN" altLang="en-US" dirty="0"/>
              <a:t>划分成若干不同整数之和的划分数。</a:t>
            </a:r>
          </a:p>
          <a:p>
            <a:r>
              <a:rPr lang="zh-CN" altLang="en-US" dirty="0"/>
              <a:t>第六行： 打印一个空行。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划分成若干正整数之和的划分为： </a:t>
            </a:r>
            <a:r>
              <a:rPr lang="en-US" altLang="zh-CN" dirty="0"/>
              <a:t>5, 4+1, 3+2, 3+1+1, 2+2+1, 2+1+1+1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1+1+1+1+1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划分成</a:t>
            </a:r>
            <a:r>
              <a:rPr lang="en-US" altLang="zh-CN" dirty="0"/>
              <a:t>2</a:t>
            </a:r>
            <a:r>
              <a:rPr lang="zh-CN" altLang="en-US" dirty="0"/>
              <a:t>个正整数之和的划分为： </a:t>
            </a:r>
            <a:r>
              <a:rPr lang="en-US" altLang="zh-CN" dirty="0"/>
              <a:t>3+2, 4+1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划分成最大数不超过</a:t>
            </a:r>
            <a:r>
              <a:rPr lang="en-US" altLang="zh-CN" dirty="0"/>
              <a:t>2</a:t>
            </a:r>
            <a:r>
              <a:rPr lang="zh-CN" altLang="en-US" dirty="0"/>
              <a:t>的划分为： </a:t>
            </a:r>
            <a:r>
              <a:rPr lang="en-US" altLang="zh-CN" dirty="0"/>
              <a:t>1+1+1+1+1, 1+1+1+2, 1+2+2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划分成若干奇正整数之和的划分为： </a:t>
            </a:r>
            <a:r>
              <a:rPr lang="en-US" altLang="zh-CN" dirty="0"/>
              <a:t>5, 1+1+3, 1+1+1+1+1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划分成若干不同整数之和的划分为： </a:t>
            </a:r>
            <a:r>
              <a:rPr lang="en-US" altLang="zh-CN" dirty="0"/>
              <a:t>5, 1+4, 2+3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969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765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模块</vt:lpstr>
      <vt:lpstr>Couture</vt:lpstr>
      <vt:lpstr>HIT-ACM Summer Training 2013</vt:lpstr>
      <vt:lpstr>The Triangle</vt:lpstr>
      <vt:lpstr>PowerPoint Presentation</vt:lpstr>
      <vt:lpstr>从底向上的递推</vt:lpstr>
      <vt:lpstr>动态规划的要点</vt:lpstr>
      <vt:lpstr>Longest Ordered Subsequence</vt:lpstr>
      <vt:lpstr>PowerPoint Presentation</vt:lpstr>
      <vt:lpstr>O(nlogn)的LIS</vt:lpstr>
      <vt:lpstr>整数划分问题</vt:lpstr>
      <vt:lpstr>整数划分问题</vt:lpstr>
    </vt:vector>
  </TitlesOfParts>
  <Company>Xiangtan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ACM程序设计</dc:title>
  <dc:creator>Eric Xie</dc:creator>
  <cp:lastModifiedBy>jingo-vritualpc</cp:lastModifiedBy>
  <cp:revision>12</cp:revision>
  <dcterms:created xsi:type="dcterms:W3CDTF">2013-05-17T00:52:36Z</dcterms:created>
  <dcterms:modified xsi:type="dcterms:W3CDTF">2013-07-25T12:40:54Z</dcterms:modified>
</cp:coreProperties>
</file>