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012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8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724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25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714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36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36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512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748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6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868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427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533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93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D40BE54-EB94-4F04-B7D3-69F2F45BBCEA}" type="datetimeFigureOut">
              <a:rPr lang="es-PE" smtClean="0"/>
              <a:t>7/09/2021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66250-4DDB-4B99-82CD-02FB882E97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7129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6F7F6C-009E-4AF4-9907-B9827FCD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30" y="4038799"/>
            <a:ext cx="1358970" cy="863644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894083" y="835573"/>
            <a:ext cx="4958255" cy="804041"/>
          </a:xfrm>
        </p:spPr>
        <p:txBody>
          <a:bodyPr>
            <a:noAutofit/>
          </a:bodyPr>
          <a:lstStyle/>
          <a:p>
            <a:r>
              <a:rPr lang="es-PE" sz="4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Blondy's</a:t>
            </a:r>
            <a:r>
              <a:rPr lang="es-P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4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Siacca</a:t>
            </a:r>
            <a:r>
              <a:rPr lang="es-PE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379749" y="1414957"/>
            <a:ext cx="4083001" cy="3425058"/>
          </a:xfrm>
        </p:spPr>
        <p:txBody>
          <a:bodyPr>
            <a:normAutofit/>
          </a:bodyPr>
          <a:lstStyle/>
          <a:p>
            <a:r>
              <a:rPr lang="es-P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  <a:r>
              <a:rPr lang="es-P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						</a:t>
            </a:r>
          </a:p>
          <a:p>
            <a:r>
              <a:rPr lang="es-PE" sz="1200" dirty="0" smtClean="0">
                <a:solidFill>
                  <a:schemeClr val="bg1"/>
                </a:solidFill>
              </a:rPr>
              <a:t>- Norvil Arce</a:t>
            </a:r>
          </a:p>
          <a:p>
            <a:r>
              <a:rPr lang="es-PE" sz="1200" dirty="0" smtClean="0">
                <a:solidFill>
                  <a:schemeClr val="bg1"/>
                </a:solidFill>
              </a:rPr>
              <a:t>- Daniel Sakamoto</a:t>
            </a:r>
          </a:p>
          <a:p>
            <a:r>
              <a:rPr lang="es-PE" sz="1200" dirty="0" smtClean="0">
                <a:solidFill>
                  <a:schemeClr val="bg1"/>
                </a:solidFill>
              </a:rPr>
              <a:t>- Andres Villar</a:t>
            </a:r>
          </a:p>
          <a:p>
            <a:r>
              <a:rPr lang="es-PE" sz="1200" dirty="0" smtClean="0">
                <a:solidFill>
                  <a:schemeClr val="bg1"/>
                </a:solidFill>
              </a:rPr>
              <a:t>- Ricardo Alcantara</a:t>
            </a:r>
          </a:p>
          <a:p>
            <a:r>
              <a:rPr lang="es-PE" sz="1200" dirty="0" smtClean="0">
                <a:solidFill>
                  <a:schemeClr val="bg1"/>
                </a:solidFill>
              </a:rPr>
              <a:t>- Italo Ramos Ling</a:t>
            </a:r>
          </a:p>
          <a:p>
            <a:endParaRPr lang="es-PE" sz="1200" dirty="0" smtClean="0">
              <a:solidFill>
                <a:schemeClr val="bg1"/>
              </a:solidFill>
            </a:endParaRPr>
          </a:p>
          <a:p>
            <a:r>
              <a:rPr lang="es-P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Profesor:</a:t>
            </a:r>
          </a:p>
          <a:p>
            <a:pPr marL="171450" indent="-171450">
              <a:buFontTx/>
              <a:buChar char="-"/>
            </a:pPr>
            <a:r>
              <a:rPr lang="es-PE" sz="1200" dirty="0" smtClean="0">
                <a:solidFill>
                  <a:schemeClr val="bg1"/>
                </a:solidFill>
              </a:rPr>
              <a:t>Marco Aurelio Espinoza Rivera</a:t>
            </a:r>
          </a:p>
          <a:p>
            <a:endParaRPr lang="es-PE" sz="1200" dirty="0" smtClean="0">
              <a:solidFill>
                <a:schemeClr val="bg1"/>
              </a:solidFill>
            </a:endParaRPr>
          </a:p>
          <a:p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6783113" y="1414957"/>
            <a:ext cx="4406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Instituto San Ignacio de Loyola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Año: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A8EE7-2979-4020-A13F-7B7677DB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951" y="431822"/>
            <a:ext cx="3843759" cy="431822"/>
          </a:xfrm>
        </p:spPr>
        <p:txBody>
          <a:bodyPr>
            <a:normAutofit/>
          </a:bodyPr>
          <a:lstStyle/>
          <a:p>
            <a:pPr algn="ctr"/>
            <a:r>
              <a:rPr lang="es-PE" sz="18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tecnológico 2021 -2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E9B998-2FC6-4FE5-99E8-0B5BC5F27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21" y="1427318"/>
            <a:ext cx="11888770" cy="3462583"/>
          </a:xfrm>
        </p:spPr>
        <p:txBody>
          <a:bodyPr>
            <a:normAutofit/>
          </a:bodyPr>
          <a:lstStyle/>
          <a:p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tentativo del proyecto </a:t>
            </a: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Blondy's Siacca</a:t>
            </a:r>
          </a:p>
          <a:p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Entregable final :  </a:t>
            </a: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control interno compuesto por 2 módulos atención al cliente y almacén  destinados para uso del personal que recibe y recepción a los clientes , el sistema puede encontrarse en un VPS o alojado en la nube depende del cliente donde se tendrá ingreso solo a los usuarios autorizados .</a:t>
            </a:r>
          </a:p>
          <a:p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a tratar </a:t>
            </a: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Procesos de gestión manuales que no involucran tecnología . </a:t>
            </a:r>
          </a:p>
          <a:p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proyecto: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Blondy’s </a:t>
            </a:r>
            <a:r>
              <a:rPr lang="es-P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cuenta con una gestión manual y poco eficiente en la trata de sus datos ,actualmente usan Excel para registrar los datos.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procesos manuales registrados en hojas de calculo no llegar a ser claros para saber temas claves como rentabilidad , recursos y reservas.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pretende implementar un sistema  de control compuesto por 2 módulos , atención a clientes  y almacén que aportaran mejor visibilidad de la realidad del negocio.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Capacitar al los usuarios finales el uso correcto del sistema y que el sistema aporte valor con la visibilidad de la información.</a:t>
            </a:r>
          </a:p>
          <a:p>
            <a:endParaRPr lang="es-P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200" b="1" kern="0" dirty="0">
                <a:solidFill>
                  <a:schemeClr val="bg1"/>
                </a:solidFill>
                <a:latin typeface="Arial" panose="020B0604020202020204" pitchFamily="34" charset="0"/>
                <a:ea typeface="PMingLiU" panose="020B0604030504040204" pitchFamily="18" charset="-120"/>
                <a:cs typeface="Arial" panose="020B0604020202020204" pitchFamily="34" charset="0"/>
              </a:rPr>
              <a:t>J</a:t>
            </a:r>
            <a:r>
              <a:rPr lang="es-PE" sz="1200" b="1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PMingLiU" panose="020B0604030504040204" pitchFamily="18" charset="-120"/>
                <a:cs typeface="Arial" panose="020B0604020202020204" pitchFamily="34" charset="0"/>
              </a:rPr>
              <a:t>ustificación del proyecto : Al querer expandirse es necesario contar con un sistema enfocado a mejorar los procesos , </a:t>
            </a:r>
            <a:r>
              <a:rPr lang="es-PE" sz="1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PMingLiU" panose="020B0604030504040204" pitchFamily="18" charset="-120"/>
                <a:cs typeface="Arial" panose="020B0604020202020204" pitchFamily="34" charset="0"/>
              </a:rPr>
              <a:t>que permita  ser </a:t>
            </a:r>
            <a:r>
              <a:rPr lang="es-PE" sz="1200" kern="0" dirty="0">
                <a:solidFill>
                  <a:schemeClr val="bg1"/>
                </a:solidFill>
                <a:latin typeface="Arial" panose="020B0604020202020204" pitchFamily="34" charset="0"/>
                <a:ea typeface="PMingLiU" panose="020B0604030504040204" pitchFamily="18" charset="-120"/>
                <a:cs typeface="Arial" panose="020B0604020202020204" pitchFamily="34" charset="0"/>
              </a:rPr>
              <a:t>más </a:t>
            </a:r>
            <a:r>
              <a:rPr lang="es-PE" sz="1200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PMingLiU" panose="020B0604030504040204" pitchFamily="18" charset="-120"/>
                <a:cs typeface="Arial" panose="020B0604020202020204" pitchFamily="34" charset="0"/>
              </a:rPr>
              <a:t>ef</a:t>
            </a:r>
            <a:r>
              <a:rPr lang="es-PE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iciencia y eficacia de los procesos de gestión , ya que la claridad del negocio es una base para el cumplimento de objetivos y metas.</a:t>
            </a:r>
          </a:p>
          <a:p>
            <a:endParaRPr lang="es-PE" sz="1200" kern="0" dirty="0">
              <a:effectLst/>
              <a:latin typeface="Arial" panose="020B0604020202020204" pitchFamily="34" charset="0"/>
              <a:ea typeface="PMingLiU" panose="020B0604030504040204" pitchFamily="18" charset="-120"/>
              <a:cs typeface="Arial" panose="020B0604020202020204" pitchFamily="34" charset="0"/>
            </a:endParaRPr>
          </a:p>
          <a:p>
            <a:endParaRPr lang="es-PE" sz="1200" b="1" kern="0" dirty="0">
              <a:effectLst/>
              <a:latin typeface="Arial" panose="020B0604020202020204" pitchFamily="34" charset="0"/>
              <a:ea typeface="PMingLiU" panose="020B0604030504040204" pitchFamily="18" charset="-120"/>
              <a:cs typeface="Arial" panose="020B0604020202020204" pitchFamily="34" charset="0"/>
            </a:endParaRPr>
          </a:p>
          <a:p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6F7F6C-009E-4AF4-9907-B9827FCD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30" y="0"/>
            <a:ext cx="1358970" cy="863644"/>
          </a:xfrm>
          <a:prstGeom prst="rect">
            <a:avLst/>
          </a:prstGeom>
        </p:spPr>
      </p:pic>
      <p:pic>
        <p:nvPicPr>
          <p:cNvPr id="1026" name="Picture 2" descr="A la hora de hacer turismo por el mundo hay 5 sitios que ...">
            <a:extLst>
              <a:ext uri="{FF2B5EF4-FFF2-40B4-BE49-F238E27FC236}">
                <a16:creationId xmlns:a16="http://schemas.microsoft.com/office/drawing/2014/main" id="{AD5F4700-D871-4838-9580-30B130F8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9" y="4889901"/>
            <a:ext cx="3498842" cy="19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263</TotalTime>
  <Words>247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Century Gothic</vt:lpstr>
      <vt:lpstr>PMingLiU</vt:lpstr>
      <vt:lpstr>Wingdings 2</vt:lpstr>
      <vt:lpstr>Citable</vt:lpstr>
      <vt:lpstr>Blondy's Siacca </vt:lpstr>
      <vt:lpstr>Proyecto tecnológico 2021 -2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tecnológico 2021 -2</dc:title>
  <dc:creator>Ricardo Alcantara</dc:creator>
  <cp:lastModifiedBy>IR Ling</cp:lastModifiedBy>
  <cp:revision>6</cp:revision>
  <dcterms:created xsi:type="dcterms:W3CDTF">2021-09-07T19:14:11Z</dcterms:created>
  <dcterms:modified xsi:type="dcterms:W3CDTF">2021-09-08T00:12:50Z</dcterms:modified>
</cp:coreProperties>
</file>