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35999738"/>
  <p:notesSz cx="6858000" cy="9144000"/>
  <p:defaultTextStyle>
    <a:defPPr>
      <a:defRPr lang="pt-BR"/>
    </a:defPPr>
    <a:lvl1pPr marL="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1pPr>
    <a:lvl2pPr marL="1641577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2pPr>
    <a:lvl3pPr marL="328315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3pPr>
    <a:lvl4pPr marL="492473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4pPr>
    <a:lvl5pPr marL="656630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5pPr>
    <a:lvl6pPr marL="820788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6pPr>
    <a:lvl7pPr marL="9849460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7pPr>
    <a:lvl8pPr marL="11491036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8pPr>
    <a:lvl9pPr marL="13132613" algn="l" defTabSz="3283153" rtl="0" eaLnBrk="1" latinLnBrk="0" hangingPunct="1">
      <a:defRPr sz="64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-528" y="-72"/>
      </p:cViewPr>
      <p:guideLst>
        <p:guide orient="horz" pos="11338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2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3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2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01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4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2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3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91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1A0C-D4B0-40B5-B81D-D3E809B81D4D}" type="datetimeFigureOut">
              <a:rPr lang="pt-BR" smtClean="0"/>
              <a:t>11/11/2013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49AF-E9BF-49AB-B9F3-571E8781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183" y="1023466"/>
            <a:ext cx="6041934" cy="35420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5" y="346038"/>
            <a:ext cx="4662631" cy="55994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411528" y="995852"/>
            <a:ext cx="204285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TÍTULO – CAIXA ALTA – ARIAL 64, NEGRITO</a:t>
            </a:r>
          </a:p>
          <a:p>
            <a:pPr algn="ctr"/>
            <a:endParaRPr lang="pt-BR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Nomes dos Autores –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espectivos e-mails –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Bacharelado em Ciência da Computação –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  <a:endParaRPr lang="pt-B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Centro Universitário Senac – </a:t>
            </a:r>
            <a:r>
              <a:rPr lang="pt-B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40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2" y="6841358"/>
            <a:ext cx="14400000" cy="1827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4200" dirty="0">
                <a:latin typeface="Arial" pitchFamily="34" charset="0"/>
                <a:cs typeface="Arial" pitchFamily="34" charset="0"/>
              </a:rPr>
              <a:t>importância do assunto deve ser destacada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resumidamente.</a:t>
            </a:r>
          </a:p>
          <a:p>
            <a:pPr algn="just" fontAlgn="base"/>
            <a:endParaRPr lang="pt-BR" sz="55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OBJETIVOS</a:t>
            </a: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os objetivos expostos com clareza.</a:t>
            </a:r>
          </a:p>
          <a:p>
            <a:pPr algn="just" fontAlgn="base"/>
            <a:endParaRPr lang="pt-BR" sz="55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METODOLOGIA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dar </a:t>
            </a:r>
            <a:r>
              <a:rPr lang="pt-BR" sz="4200" dirty="0">
                <a:latin typeface="Arial" pitchFamily="34" charset="0"/>
                <a:cs typeface="Arial" pitchFamily="34" charset="0"/>
              </a:rPr>
              <a:t>uma ideia compacta da metodologia ou forma de abordagem da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pesquisa, bem como o projeto foi desenvolvido.</a:t>
            </a:r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500" b="1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RESULTADOS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E </a:t>
            </a:r>
            <a:r>
              <a:rPr lang="pt-BR" sz="5000" b="1" dirty="0" smtClean="0">
                <a:latin typeface="Arial" pitchFamily="34" charset="0"/>
                <a:cs typeface="Arial" pitchFamily="34" charset="0"/>
              </a:rPr>
              <a:t>DISCUSSÃO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indicar </a:t>
            </a:r>
            <a:r>
              <a:rPr lang="pt-BR" sz="4200" dirty="0">
                <a:latin typeface="Arial" pitchFamily="34" charset="0"/>
                <a:cs typeface="Arial" pitchFamily="34" charset="0"/>
              </a:rPr>
              <a:t>apenas os de maior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destaque.</a:t>
            </a:r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500" b="1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CONCLUSÕES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indicar </a:t>
            </a:r>
            <a:r>
              <a:rPr lang="pt-BR" sz="4200" dirty="0">
                <a:latin typeface="Arial" pitchFamily="34" charset="0"/>
                <a:cs typeface="Arial" pitchFamily="34" charset="0"/>
              </a:rPr>
              <a:t>os principais resultados obtidos de acordo com os objetivos propostos.</a:t>
            </a:r>
          </a:p>
          <a:p>
            <a:pPr algn="just" fontAlgn="base"/>
            <a:endParaRPr lang="pt-BR" sz="5500" b="1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5000" b="1" dirty="0" smtClean="0">
                <a:latin typeface="Arial" pitchFamily="34" charset="0"/>
                <a:cs typeface="Arial" pitchFamily="34" charset="0"/>
              </a:rPr>
              <a:t>REFERÊNCIAS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pt-BR" sz="4200" dirty="0">
                <a:latin typeface="Arial" pitchFamily="34" charset="0"/>
                <a:cs typeface="Arial" pitchFamily="34" charset="0"/>
              </a:rPr>
              <a:t>necessário, relacionar, em formato resumido, apenas as mais diretamente ligadas ao assunto.</a:t>
            </a:r>
          </a:p>
          <a:p>
            <a:pPr algn="just" fontAlgn="base"/>
            <a:r>
              <a:rPr lang="pt-BR" sz="5000" dirty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667144" y="6849376"/>
            <a:ext cx="14400000" cy="2646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As dimensões do pôster são 0,90 m por 1,00 m.</a:t>
            </a: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Recomenda-se que, num pôster científico, as imagens ocupem, no mínimo, 40% da área total.</a:t>
            </a: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As figuras devem estar em alta resolução para que não haja problemas na impressão e devem apresentar legenda, conforme a figura 1. </a:t>
            </a: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ctr" fontAlgn="base"/>
            <a:r>
              <a:rPr lang="pt-BR" sz="3000" dirty="0" smtClean="0">
                <a:latin typeface="Arial" pitchFamily="34" charset="0"/>
                <a:cs typeface="Arial" pitchFamily="34" charset="0"/>
              </a:rPr>
              <a:t>Figura 1. O texto da legenda deve estar em fonte </a:t>
            </a:r>
            <a:r>
              <a:rPr lang="pt-BR" sz="3000" dirty="0" err="1" smtClean="0">
                <a:latin typeface="Arial" pitchFamily="34" charset="0"/>
                <a:cs typeface="Arial" pitchFamily="34" charset="0"/>
              </a:rPr>
              <a:t>arial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30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, centralizado.</a:t>
            </a:r>
          </a:p>
          <a:p>
            <a:pPr algn="just" fontAlgn="base"/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As referências devem ser feitas respeitando-se as normas definidas pela ABNT.</a:t>
            </a: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 sequência de seções apresentada ao lado é uma sugestão, entretanto o layout do pôster deve ser seguido, para que padronizemos todos os trabalhos.</a:t>
            </a: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O início de cada seção deve apresentar o texto em caixa alta, fonte </a:t>
            </a:r>
            <a:r>
              <a:rPr lang="pt-BR" sz="4200" dirty="0" err="1" smtClean="0">
                <a:latin typeface="Arial" pitchFamily="34" charset="0"/>
                <a:cs typeface="Arial" pitchFamily="34" charset="0"/>
              </a:rPr>
              <a:t>arial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55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negrito. O texto referente a cada seção deve estar em fonte </a:t>
            </a:r>
            <a:r>
              <a:rPr lang="pt-BR" sz="4200" dirty="0" err="1" smtClean="0">
                <a:latin typeface="Arial" pitchFamily="34" charset="0"/>
                <a:cs typeface="Arial" pitchFamily="34" charset="0"/>
              </a:rPr>
              <a:t>arial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42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justificado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Logo do 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E-</a:t>
            </a:r>
            <a:r>
              <a:rPr lang="pt-BR" sz="42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4200" dirty="0" err="1" smtClean="0">
                <a:latin typeface="Arial" pitchFamily="34" charset="0"/>
                <a:cs typeface="Arial" pitchFamily="34" charset="0"/>
              </a:rPr>
              <a:t>omp</a:t>
            </a:r>
            <a:r>
              <a:rPr lang="pt-BR" sz="4200" dirty="0" smtClean="0">
                <a:latin typeface="Arial" pitchFamily="34" charset="0"/>
                <a:cs typeface="Arial" pitchFamily="34" charset="0"/>
              </a:rPr>
              <a:t>: 15,55 cm x 12,95 cm, posicionado no canto superior esquerdo.</a:t>
            </a: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Logo do Senac: 9,84 cm x 16,78cm, posicionado no canto superior direito.</a:t>
            </a:r>
          </a:p>
          <a:p>
            <a:pPr algn="just" fontAlgn="base"/>
            <a:endParaRPr lang="pt-BR" sz="42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O plano de fundo deve ser branco.</a:t>
            </a:r>
            <a:endParaRPr lang="pt-BR" sz="4200" dirty="0" smtClean="0">
              <a:latin typeface="Arial" pitchFamily="34" charset="0"/>
              <a:cs typeface="Arial" pitchFamily="34" charset="0"/>
            </a:endParaRPr>
          </a:p>
          <a:p>
            <a:pPr algn="just" fontAlgn="base"/>
            <a:endParaRPr lang="pt-BR" sz="4200" dirty="0">
              <a:latin typeface="Arial" pitchFamily="34" charset="0"/>
              <a:cs typeface="Arial" pitchFamily="34" charset="0"/>
            </a:endParaRPr>
          </a:p>
          <a:p>
            <a:pPr algn="just" fontAlgn="base"/>
            <a:r>
              <a:rPr lang="pt-BR" sz="4200" dirty="0" smtClean="0">
                <a:latin typeface="Arial" pitchFamily="34" charset="0"/>
                <a:cs typeface="Arial" pitchFamily="34" charset="0"/>
              </a:rPr>
              <a:t>Atentem-se ao uso correto da Língua Portuguesa!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6357600" y="6763601"/>
            <a:ext cx="0" cy="28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025" y="13675567"/>
            <a:ext cx="12854395" cy="57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304</Words>
  <Application>Microsoft Office PowerPoint</Application>
  <PresentationFormat>Personalizar</PresentationFormat>
  <Paragraphs>53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</dc:creator>
  <cp:lastModifiedBy>senac2012</cp:lastModifiedBy>
  <cp:revision>13</cp:revision>
  <dcterms:created xsi:type="dcterms:W3CDTF">2013-11-11T17:47:01Z</dcterms:created>
  <dcterms:modified xsi:type="dcterms:W3CDTF">2013-11-11T23:43:49Z</dcterms:modified>
</cp:coreProperties>
</file>