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</p:sldIdLst>
  <p:sldSz cx="6400800" cy="3657600"/>
  <p:notesSz cx="6858000" cy="9144000"/>
  <p:defaultTextStyle>
    <a:defPPr>
      <a:defRPr lang="en-US"/>
    </a:defPPr>
    <a:lvl1pPr marL="0" algn="l" defTabSz="679081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339541" algn="l" defTabSz="679081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679081" algn="l" defTabSz="679081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018622" algn="l" defTabSz="679081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1358163" algn="l" defTabSz="679081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1697704" algn="l" defTabSz="679081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2037245" algn="l" defTabSz="679081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2376786" algn="l" defTabSz="679081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2716326" algn="l" defTabSz="679081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697"/>
  </p:normalViewPr>
  <p:slideViewPr>
    <p:cSldViewPr snapToGrid="0" snapToObjects="1">
      <p:cViewPr>
        <p:scale>
          <a:sx n="87" d="100"/>
          <a:sy n="87" d="100"/>
        </p:scale>
        <p:origin x="222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598595"/>
            <a:ext cx="5440680" cy="1273387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921088"/>
            <a:ext cx="4800600" cy="883073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8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7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194735"/>
            <a:ext cx="1380173" cy="30996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6" y="194735"/>
            <a:ext cx="4060508" cy="30996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1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0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911861"/>
            <a:ext cx="5520690" cy="152146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2447714"/>
            <a:ext cx="5520690" cy="800100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3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973667"/>
            <a:ext cx="2720340" cy="2320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973667"/>
            <a:ext cx="2720340" cy="2320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94735"/>
            <a:ext cx="5520690" cy="706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90" y="896620"/>
            <a:ext cx="2707838" cy="439420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90" y="1336040"/>
            <a:ext cx="2707838" cy="1965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6" y="896620"/>
            <a:ext cx="2721174" cy="439420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6" y="1336040"/>
            <a:ext cx="2721174" cy="1965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6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0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90" y="243840"/>
            <a:ext cx="2064424" cy="85344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5" y="526628"/>
            <a:ext cx="3240405" cy="2599267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90" y="1097281"/>
            <a:ext cx="2064424" cy="2032847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90" y="243840"/>
            <a:ext cx="2064424" cy="85344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5" y="526628"/>
            <a:ext cx="3240405" cy="2599267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90" y="1097281"/>
            <a:ext cx="2064424" cy="2032847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6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94735"/>
            <a:ext cx="552069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973667"/>
            <a:ext cx="552069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3390055"/>
            <a:ext cx="14401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3390055"/>
            <a:ext cx="216027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3390055"/>
            <a:ext cx="14401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0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03" t="18559" r="13994" b="34704"/>
          <a:stretch/>
        </p:blipFill>
        <p:spPr>
          <a:xfrm rot="5400000">
            <a:off x="-371393" y="-464207"/>
            <a:ext cx="3575304" cy="4573677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4684485" y="1612223"/>
            <a:ext cx="213593" cy="74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3996532" y="2532923"/>
                <a:ext cx="1135362" cy="30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𝑏𝑜𝑡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532" y="2532923"/>
                <a:ext cx="1135362" cy="3068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4084662" y="1731423"/>
                <a:ext cx="469615" cy="298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662" y="1731423"/>
                <a:ext cx="469615" cy="2980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>
            <a:off x="4554275" y="1642134"/>
            <a:ext cx="0" cy="68981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9" idx="2"/>
          </p:cNvCxnSpPr>
          <p:nvPr/>
        </p:nvCxnSpPr>
        <p:spPr>
          <a:xfrm>
            <a:off x="4791280" y="2361855"/>
            <a:ext cx="53906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5450586" y="2365746"/>
                <a:ext cx="490040" cy="30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586" y="2365746"/>
                <a:ext cx="490040" cy="3068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>
            <a:off x="4791279" y="2041016"/>
            <a:ext cx="70915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593346" y="3291472"/>
            <a:ext cx="10266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145856" y="2361856"/>
            <a:ext cx="0" cy="929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419351" y="2076330"/>
            <a:ext cx="0" cy="1215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4549858" y="909767"/>
                <a:ext cx="469615" cy="298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858" y="909767"/>
                <a:ext cx="469615" cy="2980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>
            <a:off x="4620479" y="1461007"/>
            <a:ext cx="34160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866806" y="511764"/>
            <a:ext cx="1828800" cy="298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BSNE trap geometry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926437" y="1587599"/>
            <a:ext cx="119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BSNE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07605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" id="{C5E81D53-8034-6146-B8BD-3120A054FD89}" vid="{ED52F828-B6A9-7E4B-B9D2-ED28AA8135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57</TotalTime>
  <Words>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Default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Raleigh L. Martin</dc:creator>
  <cp:lastModifiedBy>Raleigh L. Martin</cp:lastModifiedBy>
  <cp:revision>10</cp:revision>
  <dcterms:created xsi:type="dcterms:W3CDTF">2017-03-15T03:44:46Z</dcterms:created>
  <dcterms:modified xsi:type="dcterms:W3CDTF">2017-03-20T18:03:45Z</dcterms:modified>
</cp:coreProperties>
</file>