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4572000" cy="11887200"/>
  <p:notesSz cx="6858000" cy="9144000"/>
  <p:defaultTextStyle>
    <a:defPPr>
      <a:defRPr lang="en-US"/>
    </a:defPPr>
    <a:lvl1pPr marL="0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1pPr>
    <a:lvl2pPr marL="757565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2pPr>
    <a:lvl3pPr marL="1515130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3pPr>
    <a:lvl4pPr marL="2272696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4pPr>
    <a:lvl5pPr marL="3030262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5pPr>
    <a:lvl6pPr marL="3787827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6pPr>
    <a:lvl7pPr marL="4545392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7pPr>
    <a:lvl8pPr marL="5302958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8pPr>
    <a:lvl9pPr marL="6060523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97"/>
  </p:normalViewPr>
  <p:slideViewPr>
    <p:cSldViewPr snapToGrid="0" snapToObjects="1">
      <p:cViewPr>
        <p:scale>
          <a:sx n="32" d="100"/>
          <a:sy n="32" d="100"/>
        </p:scale>
        <p:origin x="35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945430"/>
            <a:ext cx="3886200" cy="413850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243534"/>
            <a:ext cx="3429000" cy="286998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32885"/>
            <a:ext cx="98583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32885"/>
            <a:ext cx="2900363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963549"/>
            <a:ext cx="3943350" cy="494474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7955072"/>
            <a:ext cx="3943350" cy="260032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164418"/>
            <a:ext cx="19431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164418"/>
            <a:ext cx="19431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32887"/>
            <a:ext cx="394335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914017"/>
            <a:ext cx="1934170" cy="142811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342132"/>
            <a:ext cx="193417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914017"/>
            <a:ext cx="1943696" cy="142811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342132"/>
            <a:ext cx="1943696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92480"/>
            <a:ext cx="1474589" cy="27736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1711540"/>
            <a:ext cx="2314575" cy="844761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566161"/>
            <a:ext cx="1474589" cy="66067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92480"/>
            <a:ext cx="1474589" cy="27736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1711540"/>
            <a:ext cx="2314575" cy="844761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566161"/>
            <a:ext cx="1474589" cy="66067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32887"/>
            <a:ext cx="39433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164418"/>
            <a:ext cx="39433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017677"/>
            <a:ext cx="10287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017677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017677"/>
            <a:ext cx="10287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45720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4572000" cy="365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8182" y="3563560"/>
            <a:ext cx="415636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8182" y="7678360"/>
            <a:ext cx="415636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7076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5E81D53-8034-6146-B8BD-3120A054FD89}" vid="{ED52F828-B6A9-7E4B-B9D2-ED28AA8135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Default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Raleigh L. Martin</dc:creator>
  <cp:lastModifiedBy>Raleigh L. Martin</cp:lastModifiedBy>
  <cp:revision>10</cp:revision>
  <dcterms:created xsi:type="dcterms:W3CDTF">2017-03-15T03:44:46Z</dcterms:created>
  <dcterms:modified xsi:type="dcterms:W3CDTF">2017-03-20T16:38:54Z</dcterms:modified>
</cp:coreProperties>
</file>