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</p:sldIdLst>
  <p:sldSz cx="4572000" cy="11887200"/>
  <p:notesSz cx="6858000" cy="9144000"/>
  <p:defaultTextStyle>
    <a:defPPr>
      <a:defRPr lang="en-US"/>
    </a:defPPr>
    <a:lvl1pPr marL="0" algn="l" defTabSz="1515130" rtl="0" eaLnBrk="1" latinLnBrk="0" hangingPunct="1">
      <a:defRPr sz="2982" kern="1200">
        <a:solidFill>
          <a:schemeClr val="tx1"/>
        </a:solidFill>
        <a:latin typeface="+mn-lt"/>
        <a:ea typeface="+mn-ea"/>
        <a:cs typeface="+mn-cs"/>
      </a:defRPr>
    </a:lvl1pPr>
    <a:lvl2pPr marL="757565" algn="l" defTabSz="1515130" rtl="0" eaLnBrk="1" latinLnBrk="0" hangingPunct="1">
      <a:defRPr sz="2982" kern="1200">
        <a:solidFill>
          <a:schemeClr val="tx1"/>
        </a:solidFill>
        <a:latin typeface="+mn-lt"/>
        <a:ea typeface="+mn-ea"/>
        <a:cs typeface="+mn-cs"/>
      </a:defRPr>
    </a:lvl2pPr>
    <a:lvl3pPr marL="1515130" algn="l" defTabSz="1515130" rtl="0" eaLnBrk="1" latinLnBrk="0" hangingPunct="1">
      <a:defRPr sz="2982" kern="1200">
        <a:solidFill>
          <a:schemeClr val="tx1"/>
        </a:solidFill>
        <a:latin typeface="+mn-lt"/>
        <a:ea typeface="+mn-ea"/>
        <a:cs typeface="+mn-cs"/>
      </a:defRPr>
    </a:lvl3pPr>
    <a:lvl4pPr marL="2272696" algn="l" defTabSz="1515130" rtl="0" eaLnBrk="1" latinLnBrk="0" hangingPunct="1">
      <a:defRPr sz="2982" kern="1200">
        <a:solidFill>
          <a:schemeClr val="tx1"/>
        </a:solidFill>
        <a:latin typeface="+mn-lt"/>
        <a:ea typeface="+mn-ea"/>
        <a:cs typeface="+mn-cs"/>
      </a:defRPr>
    </a:lvl4pPr>
    <a:lvl5pPr marL="3030262" algn="l" defTabSz="1515130" rtl="0" eaLnBrk="1" latinLnBrk="0" hangingPunct="1">
      <a:defRPr sz="2982" kern="1200">
        <a:solidFill>
          <a:schemeClr val="tx1"/>
        </a:solidFill>
        <a:latin typeface="+mn-lt"/>
        <a:ea typeface="+mn-ea"/>
        <a:cs typeface="+mn-cs"/>
      </a:defRPr>
    </a:lvl5pPr>
    <a:lvl6pPr marL="3787827" algn="l" defTabSz="1515130" rtl="0" eaLnBrk="1" latinLnBrk="0" hangingPunct="1">
      <a:defRPr sz="2982" kern="1200">
        <a:solidFill>
          <a:schemeClr val="tx1"/>
        </a:solidFill>
        <a:latin typeface="+mn-lt"/>
        <a:ea typeface="+mn-ea"/>
        <a:cs typeface="+mn-cs"/>
      </a:defRPr>
    </a:lvl6pPr>
    <a:lvl7pPr marL="4545392" algn="l" defTabSz="1515130" rtl="0" eaLnBrk="1" latinLnBrk="0" hangingPunct="1">
      <a:defRPr sz="2982" kern="1200">
        <a:solidFill>
          <a:schemeClr val="tx1"/>
        </a:solidFill>
        <a:latin typeface="+mn-lt"/>
        <a:ea typeface="+mn-ea"/>
        <a:cs typeface="+mn-cs"/>
      </a:defRPr>
    </a:lvl7pPr>
    <a:lvl8pPr marL="5302958" algn="l" defTabSz="1515130" rtl="0" eaLnBrk="1" latinLnBrk="0" hangingPunct="1">
      <a:defRPr sz="2982" kern="1200">
        <a:solidFill>
          <a:schemeClr val="tx1"/>
        </a:solidFill>
        <a:latin typeface="+mn-lt"/>
        <a:ea typeface="+mn-ea"/>
        <a:cs typeface="+mn-cs"/>
      </a:defRPr>
    </a:lvl8pPr>
    <a:lvl9pPr marL="6060523" algn="l" defTabSz="1515130" rtl="0" eaLnBrk="1" latinLnBrk="0" hangingPunct="1">
      <a:defRPr sz="29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697"/>
  </p:normalViewPr>
  <p:slideViewPr>
    <p:cSldViewPr snapToGrid="0" snapToObjects="1">
      <p:cViewPr>
        <p:scale>
          <a:sx n="60" d="100"/>
          <a:sy n="60" d="100"/>
        </p:scale>
        <p:origin x="310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945430"/>
            <a:ext cx="3886200" cy="4138507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6243534"/>
            <a:ext cx="3429000" cy="2869987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8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7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632885"/>
            <a:ext cx="985838" cy="10073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32885"/>
            <a:ext cx="2900363" cy="100738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1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0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2963549"/>
            <a:ext cx="3943350" cy="494474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7955072"/>
            <a:ext cx="3943350" cy="260032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3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3164418"/>
            <a:ext cx="1943100" cy="75423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3164418"/>
            <a:ext cx="1943100" cy="75423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632887"/>
            <a:ext cx="3943350" cy="2297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2914017"/>
            <a:ext cx="1934170" cy="142811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4342132"/>
            <a:ext cx="1934170" cy="63866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2914017"/>
            <a:ext cx="1943696" cy="142811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4342132"/>
            <a:ext cx="1943696" cy="63866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6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0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792480"/>
            <a:ext cx="1474589" cy="277368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6" y="1711540"/>
            <a:ext cx="2314575" cy="8447617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3566161"/>
            <a:ext cx="1474589" cy="6606753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792480"/>
            <a:ext cx="1474589" cy="277368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6" y="1711540"/>
            <a:ext cx="2314575" cy="8447617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3566161"/>
            <a:ext cx="1474589" cy="6606753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6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632887"/>
            <a:ext cx="394335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3164418"/>
            <a:ext cx="394335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11017677"/>
            <a:ext cx="10287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1F86E-20A1-F749-90EA-26B23E00EC0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11017677"/>
            <a:ext cx="154305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11017677"/>
            <a:ext cx="10287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578D3-0670-614C-BD56-263083C4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0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29" y="0"/>
            <a:ext cx="4572000" cy="365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29" y="4114800"/>
            <a:ext cx="4572000" cy="3657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29" y="8229600"/>
            <a:ext cx="4572000" cy="3657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67553" y="7772401"/>
            <a:ext cx="415636" cy="551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=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67553" y="3563560"/>
            <a:ext cx="415636" cy="551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707605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" id="{C5E81D53-8034-6146-B8BD-3120A054FD89}" vid="{ED52F828-B6A9-7E4B-B9D2-ED28AA8135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58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Default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Raleigh L. Martin</dc:creator>
  <cp:lastModifiedBy>Raleigh L. Martin</cp:lastModifiedBy>
  <cp:revision>10</cp:revision>
  <dcterms:created xsi:type="dcterms:W3CDTF">2017-03-15T03:44:46Z</dcterms:created>
  <dcterms:modified xsi:type="dcterms:W3CDTF">2017-03-20T16:35:49Z</dcterms:modified>
</cp:coreProperties>
</file>