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9" r:id="rId12"/>
    <p:sldId id="266" r:id="rId13"/>
    <p:sldId id="270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Lesniak" userId="68c1f8a0-2c6e-4739-97c2-b9ecb1519238" providerId="ADAL" clId="{87E1B02E-F90D-4A51-A4DE-CF11676DCD47}"/>
    <pc:docChg chg="undo custSel addSld delSld modSld">
      <pc:chgData name="Rachel Lesniak" userId="68c1f8a0-2c6e-4739-97c2-b9ecb1519238" providerId="ADAL" clId="{87E1B02E-F90D-4A51-A4DE-CF11676DCD47}" dt="2018-09-05T22:43:11.216" v="1789" actId="20577"/>
      <pc:docMkLst>
        <pc:docMk/>
      </pc:docMkLst>
      <pc:sldChg chg="modAnim">
        <pc:chgData name="Rachel Lesniak" userId="68c1f8a0-2c6e-4739-97c2-b9ecb1519238" providerId="ADAL" clId="{87E1B02E-F90D-4A51-A4DE-CF11676DCD47}" dt="2018-09-05T14:29:13.276" v="1667" actId="27636"/>
        <pc:sldMkLst>
          <pc:docMk/>
          <pc:sldMk cId="921219753" sldId="257"/>
        </pc:sldMkLst>
      </pc:sldChg>
      <pc:sldChg chg="modAnim">
        <pc:chgData name="Rachel Lesniak" userId="68c1f8a0-2c6e-4739-97c2-b9ecb1519238" providerId="ADAL" clId="{87E1B02E-F90D-4A51-A4DE-CF11676DCD47}" dt="2018-09-05T14:29:22.595" v="1668" actId="27636"/>
        <pc:sldMkLst>
          <pc:docMk/>
          <pc:sldMk cId="76556859" sldId="258"/>
        </pc:sldMkLst>
      </pc:sldChg>
      <pc:sldChg chg="modAnim">
        <pc:chgData name="Rachel Lesniak" userId="68c1f8a0-2c6e-4739-97c2-b9ecb1519238" providerId="ADAL" clId="{87E1B02E-F90D-4A51-A4DE-CF11676DCD47}" dt="2018-09-05T14:30:18.832" v="1677" actId="27636"/>
        <pc:sldMkLst>
          <pc:docMk/>
          <pc:sldMk cId="720568824" sldId="259"/>
        </pc:sldMkLst>
      </pc:sldChg>
      <pc:sldChg chg="modSp">
        <pc:chgData name="Rachel Lesniak" userId="68c1f8a0-2c6e-4739-97c2-b9ecb1519238" providerId="ADAL" clId="{87E1B02E-F90D-4A51-A4DE-CF11676DCD47}" dt="2018-09-05T14:25:25.702" v="1209" actId="20577"/>
        <pc:sldMkLst>
          <pc:docMk/>
          <pc:sldMk cId="3050229778" sldId="260"/>
        </pc:sldMkLst>
        <pc:spChg chg="mod">
          <ac:chgData name="Rachel Lesniak" userId="68c1f8a0-2c6e-4739-97c2-b9ecb1519238" providerId="ADAL" clId="{87E1B02E-F90D-4A51-A4DE-CF11676DCD47}" dt="2018-09-05T14:25:25.702" v="1209" actId="20577"/>
          <ac:spMkLst>
            <pc:docMk/>
            <pc:sldMk cId="3050229778" sldId="260"/>
            <ac:spMk id="3" creationId="{5C27CC31-54D4-4A01-A337-F391329D05AF}"/>
          </ac:spMkLst>
        </pc:spChg>
      </pc:sldChg>
      <pc:sldChg chg="modSp modAnim">
        <pc:chgData name="Rachel Lesniak" userId="68c1f8a0-2c6e-4739-97c2-b9ecb1519238" providerId="ADAL" clId="{87E1B02E-F90D-4A51-A4DE-CF11676DCD47}" dt="2018-09-05T15:01:58.044" v="1762" actId="27636"/>
        <pc:sldMkLst>
          <pc:docMk/>
          <pc:sldMk cId="3096196420" sldId="261"/>
        </pc:sldMkLst>
        <pc:spChg chg="mod">
          <ac:chgData name="Rachel Lesniak" userId="68c1f8a0-2c6e-4739-97c2-b9ecb1519238" providerId="ADAL" clId="{87E1B02E-F90D-4A51-A4DE-CF11676DCD47}" dt="2018-09-05T15:01:58.044" v="1762" actId="27636"/>
          <ac:spMkLst>
            <pc:docMk/>
            <pc:sldMk cId="3096196420" sldId="261"/>
            <ac:spMk id="3" creationId="{CE1C6F6B-8073-4F37-B10B-909C806DCDCA}"/>
          </ac:spMkLst>
        </pc:spChg>
      </pc:sldChg>
      <pc:sldChg chg="modSp modAnim">
        <pc:chgData name="Rachel Lesniak" userId="68c1f8a0-2c6e-4739-97c2-b9ecb1519238" providerId="ADAL" clId="{87E1B02E-F90D-4A51-A4DE-CF11676DCD47}" dt="2018-09-05T15:01:11.348" v="1728" actId="15"/>
        <pc:sldMkLst>
          <pc:docMk/>
          <pc:sldMk cId="3612850118" sldId="262"/>
        </pc:sldMkLst>
        <pc:spChg chg="mod">
          <ac:chgData name="Rachel Lesniak" userId="68c1f8a0-2c6e-4739-97c2-b9ecb1519238" providerId="ADAL" clId="{87E1B02E-F90D-4A51-A4DE-CF11676DCD47}" dt="2018-09-05T15:01:11.348" v="1728" actId="15"/>
          <ac:spMkLst>
            <pc:docMk/>
            <pc:sldMk cId="3612850118" sldId="262"/>
            <ac:spMk id="3" creationId="{F0E8F124-59C3-4CF0-8FFC-1F56683FDB2C}"/>
          </ac:spMkLst>
        </pc:spChg>
      </pc:sldChg>
      <pc:sldChg chg="modAnim">
        <pc:chgData name="Rachel Lesniak" userId="68c1f8a0-2c6e-4739-97c2-b9ecb1519238" providerId="ADAL" clId="{87E1B02E-F90D-4A51-A4DE-CF11676DCD47}" dt="2018-09-05T14:31:13.933" v="1679" actId="27636"/>
        <pc:sldMkLst>
          <pc:docMk/>
          <pc:sldMk cId="1570012952" sldId="263"/>
        </pc:sldMkLst>
      </pc:sldChg>
      <pc:sldChg chg="modSp modAnim">
        <pc:chgData name="Rachel Lesniak" userId="68c1f8a0-2c6e-4739-97c2-b9ecb1519238" providerId="ADAL" clId="{87E1B02E-F90D-4A51-A4DE-CF11676DCD47}" dt="2018-09-05T14:31:22.387" v="1681" actId="27636"/>
        <pc:sldMkLst>
          <pc:docMk/>
          <pc:sldMk cId="3817002207" sldId="264"/>
        </pc:sldMkLst>
        <pc:spChg chg="mod">
          <ac:chgData name="Rachel Lesniak" userId="68c1f8a0-2c6e-4739-97c2-b9ecb1519238" providerId="ADAL" clId="{87E1B02E-F90D-4A51-A4DE-CF11676DCD47}" dt="2018-09-03T20:49:19.503" v="473" actId="20577"/>
          <ac:spMkLst>
            <pc:docMk/>
            <pc:sldMk cId="3817002207" sldId="264"/>
            <ac:spMk id="3" creationId="{95F547B2-2F4D-4E2E-8784-FC80DEA326A9}"/>
          </ac:spMkLst>
        </pc:spChg>
      </pc:sldChg>
      <pc:sldChg chg="addSp delSp modSp">
        <pc:chgData name="Rachel Lesniak" userId="68c1f8a0-2c6e-4739-97c2-b9ecb1519238" providerId="ADAL" clId="{87E1B02E-F90D-4A51-A4DE-CF11676DCD47}" dt="2018-09-05T22:43:11.216" v="1789" actId="20577"/>
        <pc:sldMkLst>
          <pc:docMk/>
          <pc:sldMk cId="3505613240" sldId="265"/>
        </pc:sldMkLst>
        <pc:spChg chg="mod">
          <ac:chgData name="Rachel Lesniak" userId="68c1f8a0-2c6e-4739-97c2-b9ecb1519238" providerId="ADAL" clId="{87E1B02E-F90D-4A51-A4DE-CF11676DCD47}" dt="2018-09-05T22:43:11.216" v="1789" actId="20577"/>
          <ac:spMkLst>
            <pc:docMk/>
            <pc:sldMk cId="3505613240" sldId="265"/>
            <ac:spMk id="3" creationId="{BF4672C9-D699-4D84-B6D8-0D82C44CAA4A}"/>
          </ac:spMkLst>
        </pc:spChg>
        <pc:picChg chg="add mod">
          <ac:chgData name="Rachel Lesniak" userId="68c1f8a0-2c6e-4739-97c2-b9ecb1519238" providerId="ADAL" clId="{87E1B02E-F90D-4A51-A4DE-CF11676DCD47}" dt="2018-09-05T22:43:01.146" v="1787" actId="14826"/>
          <ac:picMkLst>
            <pc:docMk/>
            <pc:sldMk cId="3505613240" sldId="265"/>
            <ac:picMk id="5" creationId="{88A38691-07CE-4399-A5A0-5C9E3E06A99D}"/>
          </ac:picMkLst>
        </pc:picChg>
        <pc:picChg chg="add del mod">
          <ac:chgData name="Rachel Lesniak" userId="68c1f8a0-2c6e-4739-97c2-b9ecb1519238" providerId="ADAL" clId="{87E1B02E-F90D-4A51-A4DE-CF11676DCD47}" dt="2018-09-03T20:32:26.862" v="90" actId="27636"/>
          <ac:picMkLst>
            <pc:docMk/>
            <pc:sldMk cId="3505613240" sldId="265"/>
            <ac:picMk id="6" creationId="{4E25CC2A-C52E-419C-91B5-CF005F16450A}"/>
          </ac:picMkLst>
        </pc:picChg>
      </pc:sldChg>
      <pc:sldChg chg="addSp delSp modSp">
        <pc:chgData name="Rachel Lesniak" userId="68c1f8a0-2c6e-4739-97c2-b9ecb1519238" providerId="ADAL" clId="{87E1B02E-F90D-4A51-A4DE-CF11676DCD47}" dt="2018-09-03T21:15:47.898" v="1034" actId="27636"/>
        <pc:sldMkLst>
          <pc:docMk/>
          <pc:sldMk cId="1809347630" sldId="266"/>
        </pc:sldMkLst>
        <pc:spChg chg="mod">
          <ac:chgData name="Rachel Lesniak" userId="68c1f8a0-2c6e-4739-97c2-b9ecb1519238" providerId="ADAL" clId="{87E1B02E-F90D-4A51-A4DE-CF11676DCD47}" dt="2018-09-03T20:47:31.554" v="264" actId="20577"/>
          <ac:spMkLst>
            <pc:docMk/>
            <pc:sldMk cId="1809347630" sldId="266"/>
            <ac:spMk id="2" creationId="{3E8C1FD7-4016-400E-BD8F-BD7116DD1E42}"/>
          </ac:spMkLst>
        </pc:spChg>
        <pc:spChg chg="mod">
          <ac:chgData name="Rachel Lesniak" userId="68c1f8a0-2c6e-4739-97c2-b9ecb1519238" providerId="ADAL" clId="{87E1B02E-F90D-4A51-A4DE-CF11676DCD47}" dt="2018-09-03T21:15:47.898" v="1034" actId="27636"/>
          <ac:spMkLst>
            <pc:docMk/>
            <pc:sldMk cId="1809347630" sldId="266"/>
            <ac:spMk id="3" creationId="{5AD09729-0744-4CBF-9F6A-786FDE2AD576}"/>
          </ac:spMkLst>
        </pc:spChg>
        <pc:spChg chg="add mod">
          <ac:chgData name="Rachel Lesniak" userId="68c1f8a0-2c6e-4739-97c2-b9ecb1519238" providerId="ADAL" clId="{87E1B02E-F90D-4A51-A4DE-CF11676DCD47}" dt="2018-09-03T20:57:06.706" v="535" actId="1076"/>
          <ac:spMkLst>
            <pc:docMk/>
            <pc:sldMk cId="1809347630" sldId="266"/>
            <ac:spMk id="13" creationId="{5B8599CA-A043-4616-8D23-8D43A42E789B}"/>
          </ac:spMkLst>
        </pc:spChg>
        <pc:spChg chg="add mod">
          <ac:chgData name="Rachel Lesniak" userId="68c1f8a0-2c6e-4739-97c2-b9ecb1519238" providerId="ADAL" clId="{87E1B02E-F90D-4A51-A4DE-CF11676DCD47}" dt="2018-09-03T20:57:14.544" v="545" actId="14100"/>
          <ac:spMkLst>
            <pc:docMk/>
            <pc:sldMk cId="1809347630" sldId="266"/>
            <ac:spMk id="14" creationId="{9CB6D534-7FFC-48A7-A11A-D16B202C5DD1}"/>
          </ac:spMkLst>
        </pc:spChg>
        <pc:spChg chg="add mod">
          <ac:chgData name="Rachel Lesniak" userId="68c1f8a0-2c6e-4739-97c2-b9ecb1519238" providerId="ADAL" clId="{87E1B02E-F90D-4A51-A4DE-CF11676DCD47}" dt="2018-09-03T20:57:26.723" v="560" actId="20577"/>
          <ac:spMkLst>
            <pc:docMk/>
            <pc:sldMk cId="1809347630" sldId="266"/>
            <ac:spMk id="15" creationId="{DC26E4B7-2A61-40E8-997C-432437D4AAEA}"/>
          </ac:spMkLst>
        </pc:spChg>
        <pc:grpChg chg="add mod">
          <ac:chgData name="Rachel Lesniak" userId="68c1f8a0-2c6e-4739-97c2-b9ecb1519238" providerId="ADAL" clId="{87E1B02E-F90D-4A51-A4DE-CF11676DCD47}" dt="2018-09-03T20:56:38.599" v="518" actId="1076"/>
          <ac:grpSpMkLst>
            <pc:docMk/>
            <pc:sldMk cId="1809347630" sldId="266"/>
            <ac:grpSpMk id="12" creationId="{5B282122-549D-478C-BD9D-76E442E7ED0B}"/>
          </ac:grpSpMkLst>
        </pc:grpChg>
        <pc:picChg chg="add del mod">
          <ac:chgData name="Rachel Lesniak" userId="68c1f8a0-2c6e-4739-97c2-b9ecb1519238" providerId="ADAL" clId="{87E1B02E-F90D-4A51-A4DE-CF11676DCD47}" dt="2018-09-03T20:52:04.843" v="475" actId="478"/>
          <ac:picMkLst>
            <pc:docMk/>
            <pc:sldMk cId="1809347630" sldId="266"/>
            <ac:picMk id="5" creationId="{DB4D1732-B7DA-4E3D-A1B4-0D03F606ADE0}"/>
          </ac:picMkLst>
        </pc:picChg>
        <pc:picChg chg="add mod modCrop">
          <ac:chgData name="Rachel Lesniak" userId="68c1f8a0-2c6e-4739-97c2-b9ecb1519238" providerId="ADAL" clId="{87E1B02E-F90D-4A51-A4DE-CF11676DCD47}" dt="2018-09-03T20:56:35.708" v="517" actId="164"/>
          <ac:picMkLst>
            <pc:docMk/>
            <pc:sldMk cId="1809347630" sldId="266"/>
            <ac:picMk id="7" creationId="{8308E3E8-D517-49EB-80FE-258822F3D22F}"/>
          </ac:picMkLst>
        </pc:picChg>
        <pc:picChg chg="add mod modCrop">
          <ac:chgData name="Rachel Lesniak" userId="68c1f8a0-2c6e-4739-97c2-b9ecb1519238" providerId="ADAL" clId="{87E1B02E-F90D-4A51-A4DE-CF11676DCD47}" dt="2018-09-03T20:56:35.708" v="517" actId="164"/>
          <ac:picMkLst>
            <pc:docMk/>
            <pc:sldMk cId="1809347630" sldId="266"/>
            <ac:picMk id="9" creationId="{9F2BB0B9-AE32-412E-927E-72BACDBB7EB5}"/>
          </ac:picMkLst>
        </pc:picChg>
        <pc:picChg chg="add mod modCrop">
          <ac:chgData name="Rachel Lesniak" userId="68c1f8a0-2c6e-4739-97c2-b9ecb1519238" providerId="ADAL" clId="{87E1B02E-F90D-4A51-A4DE-CF11676DCD47}" dt="2018-09-03T20:56:35.708" v="517" actId="164"/>
          <ac:picMkLst>
            <pc:docMk/>
            <pc:sldMk cId="1809347630" sldId="266"/>
            <ac:picMk id="11" creationId="{00885165-99C7-4E3A-81D2-7043A53D19E6}"/>
          </ac:picMkLst>
        </pc:picChg>
      </pc:sldChg>
      <pc:sldChg chg="addSp delSp modSp">
        <pc:chgData name="Rachel Lesniak" userId="68c1f8a0-2c6e-4739-97c2-b9ecb1519238" providerId="ADAL" clId="{87E1B02E-F90D-4A51-A4DE-CF11676DCD47}" dt="2018-09-03T21:23:40.765" v="1104" actId="1076"/>
        <pc:sldMkLst>
          <pc:docMk/>
          <pc:sldMk cId="4245671489" sldId="267"/>
        </pc:sldMkLst>
        <pc:spChg chg="del">
          <ac:chgData name="Rachel Lesniak" userId="68c1f8a0-2c6e-4739-97c2-b9ecb1519238" providerId="ADAL" clId="{87E1B02E-F90D-4A51-A4DE-CF11676DCD47}" dt="2018-09-03T21:22:52.623" v="1085" actId="478"/>
          <ac:spMkLst>
            <pc:docMk/>
            <pc:sldMk cId="4245671489" sldId="267"/>
            <ac:spMk id="3" creationId="{79317544-6766-4CBB-A6BA-F7A11EC8E9AC}"/>
          </ac:spMkLst>
        </pc:spChg>
        <pc:spChg chg="add mod">
          <ac:chgData name="Rachel Lesniak" userId="68c1f8a0-2c6e-4739-97c2-b9ecb1519238" providerId="ADAL" clId="{87E1B02E-F90D-4A51-A4DE-CF11676DCD47}" dt="2018-09-03T21:23:40.765" v="1104" actId="1076"/>
          <ac:spMkLst>
            <pc:docMk/>
            <pc:sldMk cId="4245671489" sldId="267"/>
            <ac:spMk id="4" creationId="{8EDC188B-FC7E-481E-AC69-C149503E2E66}"/>
          </ac:spMkLst>
        </pc:spChg>
        <pc:picChg chg="add mod">
          <ac:chgData name="Rachel Lesniak" userId="68c1f8a0-2c6e-4739-97c2-b9ecb1519238" providerId="ADAL" clId="{87E1B02E-F90D-4A51-A4DE-CF11676DCD47}" dt="2018-09-03T21:23:00.103" v="1088" actId="1076"/>
          <ac:picMkLst>
            <pc:docMk/>
            <pc:sldMk cId="4245671489" sldId="267"/>
            <ac:picMk id="1026" creationId="{999D25A5-F3AF-4362-8AF7-1323CDD1E0CD}"/>
          </ac:picMkLst>
        </pc:picChg>
      </pc:sldChg>
      <pc:sldChg chg="addSp delSp modSp">
        <pc:chgData name="Rachel Lesniak" userId="68c1f8a0-2c6e-4739-97c2-b9ecb1519238" providerId="ADAL" clId="{87E1B02E-F90D-4A51-A4DE-CF11676DCD47}" dt="2018-09-03T21:27:06.732" v="1124" actId="14100"/>
        <pc:sldMkLst>
          <pc:docMk/>
          <pc:sldMk cId="4267476446" sldId="268"/>
        </pc:sldMkLst>
        <pc:spChg chg="mod">
          <ac:chgData name="Rachel Lesniak" userId="68c1f8a0-2c6e-4739-97c2-b9ecb1519238" providerId="ADAL" clId="{87E1B02E-F90D-4A51-A4DE-CF11676DCD47}" dt="2018-09-03T21:26:23.944" v="1109" actId="14100"/>
          <ac:spMkLst>
            <pc:docMk/>
            <pc:sldMk cId="4267476446" sldId="268"/>
            <ac:spMk id="2" creationId="{8B1FDEB7-752A-4772-BBFA-1CC6A324FB97}"/>
          </ac:spMkLst>
        </pc:spChg>
        <pc:spChg chg="del">
          <ac:chgData name="Rachel Lesniak" userId="68c1f8a0-2c6e-4739-97c2-b9ecb1519238" providerId="ADAL" clId="{87E1B02E-F90D-4A51-A4DE-CF11676DCD47}" dt="2018-09-03T21:26:07.814" v="1105" actId="478"/>
          <ac:spMkLst>
            <pc:docMk/>
            <pc:sldMk cId="4267476446" sldId="268"/>
            <ac:spMk id="3" creationId="{48096D01-267A-40B6-A11D-D3A478F35793}"/>
          </ac:spMkLst>
        </pc:spChg>
        <pc:spChg chg="add mod">
          <ac:chgData name="Rachel Lesniak" userId="68c1f8a0-2c6e-4739-97c2-b9ecb1519238" providerId="ADAL" clId="{87E1B02E-F90D-4A51-A4DE-CF11676DCD47}" dt="2018-09-03T21:27:06.732" v="1124" actId="14100"/>
          <ac:spMkLst>
            <pc:docMk/>
            <pc:sldMk cId="4267476446" sldId="268"/>
            <ac:spMk id="4" creationId="{758753D5-7891-4E97-B67B-D0D1C412A339}"/>
          </ac:spMkLst>
        </pc:spChg>
        <pc:picChg chg="add mod">
          <ac:chgData name="Rachel Lesniak" userId="68c1f8a0-2c6e-4739-97c2-b9ecb1519238" providerId="ADAL" clId="{87E1B02E-F90D-4A51-A4DE-CF11676DCD47}" dt="2018-09-03T21:26:14.626" v="1108" actId="1076"/>
          <ac:picMkLst>
            <pc:docMk/>
            <pc:sldMk cId="4267476446" sldId="268"/>
            <ac:picMk id="2050" creationId="{F9142FC4-600C-4879-86FE-6F1BA9E4C896}"/>
          </ac:picMkLst>
        </pc:picChg>
      </pc:sldChg>
      <pc:sldChg chg="addSp delSp modSp">
        <pc:chgData name="Rachel Lesniak" userId="68c1f8a0-2c6e-4739-97c2-b9ecb1519238" providerId="ADAL" clId="{87E1B02E-F90D-4A51-A4DE-CF11676DCD47}" dt="2018-09-03T21:15:59.247" v="1038" actId="27636"/>
        <pc:sldMkLst>
          <pc:docMk/>
          <pc:sldMk cId="4074018834" sldId="269"/>
        </pc:sldMkLst>
        <pc:spChg chg="mod">
          <ac:chgData name="Rachel Lesniak" userId="68c1f8a0-2c6e-4739-97c2-b9ecb1519238" providerId="ADAL" clId="{87E1B02E-F90D-4A51-A4DE-CF11676DCD47}" dt="2018-09-03T20:32:34.821" v="117" actId="20577"/>
          <ac:spMkLst>
            <pc:docMk/>
            <pc:sldMk cId="4074018834" sldId="269"/>
            <ac:spMk id="2" creationId="{3CC44145-36B4-454C-B706-4700AFFA7B73}"/>
          </ac:spMkLst>
        </pc:spChg>
        <pc:spChg chg="del">
          <ac:chgData name="Rachel Lesniak" userId="68c1f8a0-2c6e-4739-97c2-b9ecb1519238" providerId="ADAL" clId="{87E1B02E-F90D-4A51-A4DE-CF11676DCD47}" dt="2018-09-03T20:33:13.314" v="134" actId="478"/>
          <ac:spMkLst>
            <pc:docMk/>
            <pc:sldMk cId="4074018834" sldId="269"/>
            <ac:spMk id="3" creationId="{9DF2A2AB-0C58-4E49-A073-693D75F8EA3C}"/>
          </ac:spMkLst>
        </pc:spChg>
        <pc:spChg chg="add mod">
          <ac:chgData name="Rachel Lesniak" userId="68c1f8a0-2c6e-4739-97c2-b9ecb1519238" providerId="ADAL" clId="{87E1B02E-F90D-4A51-A4DE-CF11676DCD47}" dt="2018-09-03T21:15:59.247" v="1038" actId="27636"/>
          <ac:spMkLst>
            <pc:docMk/>
            <pc:sldMk cId="4074018834" sldId="269"/>
            <ac:spMk id="5" creationId="{50CE27B6-6A23-40F1-9B03-E3531CD03640}"/>
          </ac:spMkLst>
        </pc:spChg>
        <pc:picChg chg="add mod">
          <ac:chgData name="Rachel Lesniak" userId="68c1f8a0-2c6e-4739-97c2-b9ecb1519238" providerId="ADAL" clId="{87E1B02E-F90D-4A51-A4DE-CF11676DCD47}" dt="2018-09-03T20:33:20.146" v="136" actId="1076"/>
          <ac:picMkLst>
            <pc:docMk/>
            <pc:sldMk cId="4074018834" sldId="269"/>
            <ac:picMk id="4" creationId="{9791F1C1-3CA9-497B-ABF5-24654A886AF0}"/>
          </ac:picMkLst>
        </pc:picChg>
      </pc:sldChg>
      <pc:sldChg chg="modSp add">
        <pc:chgData name="Rachel Lesniak" userId="68c1f8a0-2c6e-4739-97c2-b9ecb1519238" providerId="ADAL" clId="{87E1B02E-F90D-4A51-A4DE-CF11676DCD47}" dt="2018-09-03T21:15:42.672" v="1032" actId="27636"/>
        <pc:sldMkLst>
          <pc:docMk/>
          <pc:sldMk cId="1273894716" sldId="270"/>
        </pc:sldMkLst>
        <pc:spChg chg="mod">
          <ac:chgData name="Rachel Lesniak" userId="68c1f8a0-2c6e-4739-97c2-b9ecb1519238" providerId="ADAL" clId="{87E1B02E-F90D-4A51-A4DE-CF11676DCD47}" dt="2018-09-03T21:15:42.672" v="1032" actId="27636"/>
          <ac:spMkLst>
            <pc:docMk/>
            <pc:sldMk cId="1273894716" sldId="270"/>
            <ac:spMk id="3" creationId="{5AD09729-0744-4CBF-9F6A-786FDE2AD576}"/>
          </ac:spMkLst>
        </pc:spChg>
      </pc:sldChg>
      <pc:sldChg chg="modSp add">
        <pc:chgData name="Rachel Lesniak" userId="68c1f8a0-2c6e-4739-97c2-b9ecb1519238" providerId="ADAL" clId="{87E1B02E-F90D-4A51-A4DE-CF11676DCD47}" dt="2018-09-05T22:40:19.144" v="1786" actId="20577"/>
        <pc:sldMkLst>
          <pc:docMk/>
          <pc:sldMk cId="2114801862" sldId="271"/>
        </pc:sldMkLst>
        <pc:spChg chg="mod">
          <ac:chgData name="Rachel Lesniak" userId="68c1f8a0-2c6e-4739-97c2-b9ecb1519238" providerId="ADAL" clId="{87E1B02E-F90D-4A51-A4DE-CF11676DCD47}" dt="2018-09-03T21:09:27.575" v="691" actId="20577"/>
          <ac:spMkLst>
            <pc:docMk/>
            <pc:sldMk cId="2114801862" sldId="271"/>
            <ac:spMk id="2" creationId="{A477B0DA-01D7-422C-BBCF-66F8EEF70390}"/>
          </ac:spMkLst>
        </pc:spChg>
        <pc:spChg chg="mod">
          <ac:chgData name="Rachel Lesniak" userId="68c1f8a0-2c6e-4739-97c2-b9ecb1519238" providerId="ADAL" clId="{87E1B02E-F90D-4A51-A4DE-CF11676DCD47}" dt="2018-09-05T22:40:19.144" v="1786" actId="20577"/>
          <ac:spMkLst>
            <pc:docMk/>
            <pc:sldMk cId="2114801862" sldId="271"/>
            <ac:spMk id="3" creationId="{47C58768-C5BD-4007-8AE8-B4CCAD40F5B8}"/>
          </ac:spMkLst>
        </pc:spChg>
      </pc:sldChg>
      <pc:sldChg chg="modSp add">
        <pc:chgData name="Rachel Lesniak" userId="68c1f8a0-2c6e-4739-97c2-b9ecb1519238" providerId="ADAL" clId="{87E1B02E-F90D-4A51-A4DE-CF11676DCD47}" dt="2018-09-05T14:28:40.837" v="1666" actId="20577"/>
        <pc:sldMkLst>
          <pc:docMk/>
          <pc:sldMk cId="1472246207" sldId="272"/>
        </pc:sldMkLst>
        <pc:spChg chg="mod">
          <ac:chgData name="Rachel Lesniak" userId="68c1f8a0-2c6e-4739-97c2-b9ecb1519238" providerId="ADAL" clId="{87E1B02E-F90D-4A51-A4DE-CF11676DCD47}" dt="2018-09-05T14:26:20.463" v="1266" actId="20577"/>
          <ac:spMkLst>
            <pc:docMk/>
            <pc:sldMk cId="1472246207" sldId="272"/>
            <ac:spMk id="2" creationId="{B3B47705-7739-4CA1-8B16-7F1A6D4258B0}"/>
          </ac:spMkLst>
        </pc:spChg>
        <pc:spChg chg="mod">
          <ac:chgData name="Rachel Lesniak" userId="68c1f8a0-2c6e-4739-97c2-b9ecb1519238" providerId="ADAL" clId="{87E1B02E-F90D-4A51-A4DE-CF11676DCD47}" dt="2018-09-05T14:28:40.837" v="1666" actId="20577"/>
          <ac:spMkLst>
            <pc:docMk/>
            <pc:sldMk cId="1472246207" sldId="272"/>
            <ac:spMk id="3" creationId="{0A9F3445-8D71-40D3-B7D0-715D3AEDB52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3AF9A-664C-4DF3-B279-149BED243B4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7353F7F-603C-4724-B02C-B7743604B36F}">
      <dgm:prSet phldrT="[Text]"/>
      <dgm:spPr/>
      <dgm:t>
        <a:bodyPr/>
        <a:lstStyle/>
        <a:p>
          <a:r>
            <a:rPr lang="en-US"/>
            <a:t>Tidy</a:t>
          </a:r>
        </a:p>
      </dgm:t>
    </dgm:pt>
    <dgm:pt modelId="{D0F772E2-3F08-42AE-A59D-B19642C660C5}" type="parTrans" cxnId="{EA6476A8-02C4-4F20-B4D6-05BCE7E04BAB}">
      <dgm:prSet/>
      <dgm:spPr/>
      <dgm:t>
        <a:bodyPr/>
        <a:lstStyle/>
        <a:p>
          <a:endParaRPr lang="en-US"/>
        </a:p>
      </dgm:t>
    </dgm:pt>
    <dgm:pt modelId="{CB74C66E-86AB-486C-BFE3-131E937CAAAC}" type="sibTrans" cxnId="{EA6476A8-02C4-4F20-B4D6-05BCE7E04BAB}">
      <dgm:prSet/>
      <dgm:spPr/>
      <dgm:t>
        <a:bodyPr/>
        <a:lstStyle/>
        <a:p>
          <a:endParaRPr lang="en-US"/>
        </a:p>
      </dgm:t>
    </dgm:pt>
    <dgm:pt modelId="{D62EE5B4-9A6C-4640-92EF-E1442FD39FB7}">
      <dgm:prSet phldrT="[Text]"/>
      <dgm:spPr/>
      <dgm:t>
        <a:bodyPr/>
        <a:lstStyle/>
        <a:p>
          <a:r>
            <a:rPr lang="en-US"/>
            <a:t>Clean</a:t>
          </a:r>
        </a:p>
      </dgm:t>
    </dgm:pt>
    <dgm:pt modelId="{2F6E03D9-E6C2-4F20-B986-4580B8CF5B0B}" type="parTrans" cxnId="{6B2DBFE7-FAE8-4D57-AAD3-58D99CCB6248}">
      <dgm:prSet/>
      <dgm:spPr/>
      <dgm:t>
        <a:bodyPr/>
        <a:lstStyle/>
        <a:p>
          <a:endParaRPr lang="en-US"/>
        </a:p>
      </dgm:t>
    </dgm:pt>
    <dgm:pt modelId="{695D3ECE-0414-4694-9D5F-D97636047219}" type="sibTrans" cxnId="{6B2DBFE7-FAE8-4D57-AAD3-58D99CCB6248}">
      <dgm:prSet/>
      <dgm:spPr/>
      <dgm:t>
        <a:bodyPr/>
        <a:lstStyle/>
        <a:p>
          <a:endParaRPr lang="en-US"/>
        </a:p>
      </dgm:t>
    </dgm:pt>
    <dgm:pt modelId="{205C83FE-9E62-4572-9B4B-88D756F6A7E9}" type="pres">
      <dgm:prSet presAssocID="{0003AF9A-664C-4DF3-B279-149BED243B49}" presName="compositeShape" presStyleCnt="0">
        <dgm:presLayoutVars>
          <dgm:chMax val="7"/>
          <dgm:dir/>
          <dgm:resizeHandles val="exact"/>
        </dgm:presLayoutVars>
      </dgm:prSet>
      <dgm:spPr/>
    </dgm:pt>
    <dgm:pt modelId="{86E71A30-A63F-4E37-A69E-3BEC4F9A8FA4}" type="pres">
      <dgm:prSet presAssocID="{47353F7F-603C-4724-B02C-B7743604B36F}" presName="circ1" presStyleLbl="vennNode1" presStyleIdx="0" presStyleCnt="2"/>
      <dgm:spPr/>
    </dgm:pt>
    <dgm:pt modelId="{0A124156-597B-4699-BEC7-6A465B29662D}" type="pres">
      <dgm:prSet presAssocID="{47353F7F-603C-4724-B02C-B7743604B36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6596B39-01F3-4BCE-9C77-76D562445B4C}" type="pres">
      <dgm:prSet presAssocID="{D62EE5B4-9A6C-4640-92EF-E1442FD39FB7}" presName="circ2" presStyleLbl="vennNode1" presStyleIdx="1" presStyleCnt="2"/>
      <dgm:spPr/>
    </dgm:pt>
    <dgm:pt modelId="{C6075A0E-4654-44D3-92A3-8F394D28BAAA}" type="pres">
      <dgm:prSet presAssocID="{D62EE5B4-9A6C-4640-92EF-E1442FD39FB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1F4BE08-54B5-432A-A727-50E523B9BD9B}" type="presOf" srcId="{D62EE5B4-9A6C-4640-92EF-E1442FD39FB7}" destId="{66596B39-01F3-4BCE-9C77-76D562445B4C}" srcOrd="0" destOrd="0" presId="urn:microsoft.com/office/officeart/2005/8/layout/venn1"/>
    <dgm:cxn modelId="{44230613-7ACC-484E-AAB5-EA8E2BBD6B41}" type="presOf" srcId="{0003AF9A-664C-4DF3-B279-149BED243B49}" destId="{205C83FE-9E62-4572-9B4B-88D756F6A7E9}" srcOrd="0" destOrd="0" presId="urn:microsoft.com/office/officeart/2005/8/layout/venn1"/>
    <dgm:cxn modelId="{EA6476A8-02C4-4F20-B4D6-05BCE7E04BAB}" srcId="{0003AF9A-664C-4DF3-B279-149BED243B49}" destId="{47353F7F-603C-4724-B02C-B7743604B36F}" srcOrd="0" destOrd="0" parTransId="{D0F772E2-3F08-42AE-A59D-B19642C660C5}" sibTransId="{CB74C66E-86AB-486C-BFE3-131E937CAAAC}"/>
    <dgm:cxn modelId="{996C53B4-1D1C-4411-933A-E909F6B29476}" type="presOf" srcId="{47353F7F-603C-4724-B02C-B7743604B36F}" destId="{0A124156-597B-4699-BEC7-6A465B29662D}" srcOrd="1" destOrd="0" presId="urn:microsoft.com/office/officeart/2005/8/layout/venn1"/>
    <dgm:cxn modelId="{6B2DBFE7-FAE8-4D57-AAD3-58D99CCB6248}" srcId="{0003AF9A-664C-4DF3-B279-149BED243B49}" destId="{D62EE5B4-9A6C-4640-92EF-E1442FD39FB7}" srcOrd="1" destOrd="0" parTransId="{2F6E03D9-E6C2-4F20-B986-4580B8CF5B0B}" sibTransId="{695D3ECE-0414-4694-9D5F-D97636047219}"/>
    <dgm:cxn modelId="{229989E8-DFFB-4DC6-8F2B-944BC06F4C40}" type="presOf" srcId="{47353F7F-603C-4724-B02C-B7743604B36F}" destId="{86E71A30-A63F-4E37-A69E-3BEC4F9A8FA4}" srcOrd="0" destOrd="0" presId="urn:microsoft.com/office/officeart/2005/8/layout/venn1"/>
    <dgm:cxn modelId="{1A4373E9-17B6-4830-BFDD-80C176E970B0}" type="presOf" srcId="{D62EE5B4-9A6C-4640-92EF-E1442FD39FB7}" destId="{C6075A0E-4654-44D3-92A3-8F394D28BAAA}" srcOrd="1" destOrd="0" presId="urn:microsoft.com/office/officeart/2005/8/layout/venn1"/>
    <dgm:cxn modelId="{8A8444E1-BF8E-4F24-AB0D-33CD404412AC}" type="presParOf" srcId="{205C83FE-9E62-4572-9B4B-88D756F6A7E9}" destId="{86E71A30-A63F-4E37-A69E-3BEC4F9A8FA4}" srcOrd="0" destOrd="0" presId="urn:microsoft.com/office/officeart/2005/8/layout/venn1"/>
    <dgm:cxn modelId="{565D52F2-B41D-4201-86F7-8F1CC6BD6C26}" type="presParOf" srcId="{205C83FE-9E62-4572-9B4B-88D756F6A7E9}" destId="{0A124156-597B-4699-BEC7-6A465B29662D}" srcOrd="1" destOrd="0" presId="urn:microsoft.com/office/officeart/2005/8/layout/venn1"/>
    <dgm:cxn modelId="{7CED5C7A-4C55-49BA-92B9-9C09C7281284}" type="presParOf" srcId="{205C83FE-9E62-4572-9B4B-88D756F6A7E9}" destId="{66596B39-01F3-4BCE-9C77-76D562445B4C}" srcOrd="2" destOrd="0" presId="urn:microsoft.com/office/officeart/2005/8/layout/venn1"/>
    <dgm:cxn modelId="{6E7CB095-07DE-46B0-9324-958EFBC8281C}" type="presParOf" srcId="{205C83FE-9E62-4572-9B4B-88D756F6A7E9}" destId="{C6075A0E-4654-44D3-92A3-8F394D28BAA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03AF9A-664C-4DF3-B279-149BED243B4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7353F7F-603C-4724-B02C-B7743604B36F}">
      <dgm:prSet phldrT="[Text]"/>
      <dgm:spPr/>
      <dgm:t>
        <a:bodyPr/>
        <a:lstStyle/>
        <a:p>
          <a:r>
            <a:rPr lang="en-US" b="1"/>
            <a:t>Math</a:t>
          </a:r>
        </a:p>
      </dgm:t>
    </dgm:pt>
    <dgm:pt modelId="{D0F772E2-3F08-42AE-A59D-B19642C660C5}" type="parTrans" cxnId="{EA6476A8-02C4-4F20-B4D6-05BCE7E04BAB}">
      <dgm:prSet/>
      <dgm:spPr/>
      <dgm:t>
        <a:bodyPr/>
        <a:lstStyle/>
        <a:p>
          <a:endParaRPr lang="en-US" b="1"/>
        </a:p>
      </dgm:t>
    </dgm:pt>
    <dgm:pt modelId="{CB74C66E-86AB-486C-BFE3-131E937CAAAC}" type="sibTrans" cxnId="{EA6476A8-02C4-4F20-B4D6-05BCE7E04BAB}">
      <dgm:prSet/>
      <dgm:spPr/>
      <dgm:t>
        <a:bodyPr/>
        <a:lstStyle/>
        <a:p>
          <a:endParaRPr lang="en-US" b="1"/>
        </a:p>
      </dgm:t>
    </dgm:pt>
    <dgm:pt modelId="{D62EE5B4-9A6C-4640-92EF-E1442FD39FB7}">
      <dgm:prSet phldrT="[Text]"/>
      <dgm:spPr/>
      <dgm:t>
        <a:bodyPr/>
        <a:lstStyle/>
        <a:p>
          <a:r>
            <a:rPr lang="en-US" b="1"/>
            <a:t>Graphic Design</a:t>
          </a:r>
        </a:p>
      </dgm:t>
    </dgm:pt>
    <dgm:pt modelId="{2F6E03D9-E6C2-4F20-B986-4580B8CF5B0B}" type="parTrans" cxnId="{6B2DBFE7-FAE8-4D57-AAD3-58D99CCB6248}">
      <dgm:prSet/>
      <dgm:spPr/>
      <dgm:t>
        <a:bodyPr/>
        <a:lstStyle/>
        <a:p>
          <a:endParaRPr lang="en-US" b="1"/>
        </a:p>
      </dgm:t>
    </dgm:pt>
    <dgm:pt modelId="{695D3ECE-0414-4694-9D5F-D97636047219}" type="sibTrans" cxnId="{6B2DBFE7-FAE8-4D57-AAD3-58D99CCB6248}">
      <dgm:prSet/>
      <dgm:spPr/>
      <dgm:t>
        <a:bodyPr/>
        <a:lstStyle/>
        <a:p>
          <a:endParaRPr lang="en-US" b="1"/>
        </a:p>
      </dgm:t>
    </dgm:pt>
    <dgm:pt modelId="{205C83FE-9E62-4572-9B4B-88D756F6A7E9}" type="pres">
      <dgm:prSet presAssocID="{0003AF9A-664C-4DF3-B279-149BED243B49}" presName="compositeShape" presStyleCnt="0">
        <dgm:presLayoutVars>
          <dgm:chMax val="7"/>
          <dgm:dir/>
          <dgm:resizeHandles val="exact"/>
        </dgm:presLayoutVars>
      </dgm:prSet>
      <dgm:spPr/>
    </dgm:pt>
    <dgm:pt modelId="{86E71A30-A63F-4E37-A69E-3BEC4F9A8FA4}" type="pres">
      <dgm:prSet presAssocID="{47353F7F-603C-4724-B02C-B7743604B36F}" presName="circ1" presStyleLbl="vennNode1" presStyleIdx="0" presStyleCnt="2"/>
      <dgm:spPr/>
    </dgm:pt>
    <dgm:pt modelId="{0A124156-597B-4699-BEC7-6A465B29662D}" type="pres">
      <dgm:prSet presAssocID="{47353F7F-603C-4724-B02C-B7743604B36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6596B39-01F3-4BCE-9C77-76D562445B4C}" type="pres">
      <dgm:prSet presAssocID="{D62EE5B4-9A6C-4640-92EF-E1442FD39FB7}" presName="circ2" presStyleLbl="vennNode1" presStyleIdx="1" presStyleCnt="2"/>
      <dgm:spPr/>
    </dgm:pt>
    <dgm:pt modelId="{C6075A0E-4654-44D3-92A3-8F394D28BAAA}" type="pres">
      <dgm:prSet presAssocID="{D62EE5B4-9A6C-4640-92EF-E1442FD39FB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1F4BE08-54B5-432A-A727-50E523B9BD9B}" type="presOf" srcId="{D62EE5B4-9A6C-4640-92EF-E1442FD39FB7}" destId="{66596B39-01F3-4BCE-9C77-76D562445B4C}" srcOrd="0" destOrd="0" presId="urn:microsoft.com/office/officeart/2005/8/layout/venn1"/>
    <dgm:cxn modelId="{44230613-7ACC-484E-AAB5-EA8E2BBD6B41}" type="presOf" srcId="{0003AF9A-664C-4DF3-B279-149BED243B49}" destId="{205C83FE-9E62-4572-9B4B-88D756F6A7E9}" srcOrd="0" destOrd="0" presId="urn:microsoft.com/office/officeart/2005/8/layout/venn1"/>
    <dgm:cxn modelId="{EA6476A8-02C4-4F20-B4D6-05BCE7E04BAB}" srcId="{0003AF9A-664C-4DF3-B279-149BED243B49}" destId="{47353F7F-603C-4724-B02C-B7743604B36F}" srcOrd="0" destOrd="0" parTransId="{D0F772E2-3F08-42AE-A59D-B19642C660C5}" sibTransId="{CB74C66E-86AB-486C-BFE3-131E937CAAAC}"/>
    <dgm:cxn modelId="{996C53B4-1D1C-4411-933A-E909F6B29476}" type="presOf" srcId="{47353F7F-603C-4724-B02C-B7743604B36F}" destId="{0A124156-597B-4699-BEC7-6A465B29662D}" srcOrd="1" destOrd="0" presId="urn:microsoft.com/office/officeart/2005/8/layout/venn1"/>
    <dgm:cxn modelId="{6B2DBFE7-FAE8-4D57-AAD3-58D99CCB6248}" srcId="{0003AF9A-664C-4DF3-B279-149BED243B49}" destId="{D62EE5B4-9A6C-4640-92EF-E1442FD39FB7}" srcOrd="1" destOrd="0" parTransId="{2F6E03D9-E6C2-4F20-B986-4580B8CF5B0B}" sibTransId="{695D3ECE-0414-4694-9D5F-D97636047219}"/>
    <dgm:cxn modelId="{229989E8-DFFB-4DC6-8F2B-944BC06F4C40}" type="presOf" srcId="{47353F7F-603C-4724-B02C-B7743604B36F}" destId="{86E71A30-A63F-4E37-A69E-3BEC4F9A8FA4}" srcOrd="0" destOrd="0" presId="urn:microsoft.com/office/officeart/2005/8/layout/venn1"/>
    <dgm:cxn modelId="{1A4373E9-17B6-4830-BFDD-80C176E970B0}" type="presOf" srcId="{D62EE5B4-9A6C-4640-92EF-E1442FD39FB7}" destId="{C6075A0E-4654-44D3-92A3-8F394D28BAAA}" srcOrd="1" destOrd="0" presId="urn:microsoft.com/office/officeart/2005/8/layout/venn1"/>
    <dgm:cxn modelId="{8A8444E1-BF8E-4F24-AB0D-33CD404412AC}" type="presParOf" srcId="{205C83FE-9E62-4572-9B4B-88D756F6A7E9}" destId="{86E71A30-A63F-4E37-A69E-3BEC4F9A8FA4}" srcOrd="0" destOrd="0" presId="urn:microsoft.com/office/officeart/2005/8/layout/venn1"/>
    <dgm:cxn modelId="{565D52F2-B41D-4201-86F7-8F1CC6BD6C26}" type="presParOf" srcId="{205C83FE-9E62-4572-9B4B-88D756F6A7E9}" destId="{0A124156-597B-4699-BEC7-6A465B29662D}" srcOrd="1" destOrd="0" presId="urn:microsoft.com/office/officeart/2005/8/layout/venn1"/>
    <dgm:cxn modelId="{7CED5C7A-4C55-49BA-92B9-9C09C7281284}" type="presParOf" srcId="{205C83FE-9E62-4572-9B4B-88D756F6A7E9}" destId="{66596B39-01F3-4BCE-9C77-76D562445B4C}" srcOrd="2" destOrd="0" presId="urn:microsoft.com/office/officeart/2005/8/layout/venn1"/>
    <dgm:cxn modelId="{6E7CB095-07DE-46B0-9324-958EFBC8281C}" type="presParOf" srcId="{205C83FE-9E62-4572-9B4B-88D756F6A7E9}" destId="{C6075A0E-4654-44D3-92A3-8F394D28BAA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71A30-A63F-4E37-A69E-3BEC4F9A8FA4}">
      <dsp:nvSpPr>
        <dsp:cNvPr id="0" name=""/>
        <dsp:cNvSpPr/>
      </dsp:nvSpPr>
      <dsp:spPr>
        <a:xfrm>
          <a:off x="2153398" y="10246"/>
          <a:ext cx="3746643" cy="37466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Tidy</a:t>
          </a:r>
        </a:p>
      </dsp:txBody>
      <dsp:txXfrm>
        <a:off x="2676578" y="452056"/>
        <a:ext cx="2160227" cy="2863024"/>
      </dsp:txXfrm>
    </dsp:sp>
    <dsp:sp modelId="{66596B39-01F3-4BCE-9C77-76D562445B4C}">
      <dsp:nvSpPr>
        <dsp:cNvPr id="0" name=""/>
        <dsp:cNvSpPr/>
      </dsp:nvSpPr>
      <dsp:spPr>
        <a:xfrm>
          <a:off x="4853682" y="10246"/>
          <a:ext cx="3746643" cy="37466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Clean</a:t>
          </a:r>
        </a:p>
      </dsp:txBody>
      <dsp:txXfrm>
        <a:off x="5916919" y="452056"/>
        <a:ext cx="2160227" cy="2863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71A30-A63F-4E37-A69E-3BEC4F9A8FA4}">
      <dsp:nvSpPr>
        <dsp:cNvPr id="0" name=""/>
        <dsp:cNvSpPr/>
      </dsp:nvSpPr>
      <dsp:spPr>
        <a:xfrm>
          <a:off x="2153398" y="10246"/>
          <a:ext cx="3746643" cy="37466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/>
            <a:t>Math</a:t>
          </a:r>
        </a:p>
      </dsp:txBody>
      <dsp:txXfrm>
        <a:off x="2676578" y="452056"/>
        <a:ext cx="2160227" cy="2863024"/>
      </dsp:txXfrm>
    </dsp:sp>
    <dsp:sp modelId="{66596B39-01F3-4BCE-9C77-76D562445B4C}">
      <dsp:nvSpPr>
        <dsp:cNvPr id="0" name=""/>
        <dsp:cNvSpPr/>
      </dsp:nvSpPr>
      <dsp:spPr>
        <a:xfrm>
          <a:off x="4853682" y="10246"/>
          <a:ext cx="3746643" cy="37466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/>
            <a:t>Graphic Design</a:t>
          </a:r>
        </a:p>
      </dsp:txBody>
      <dsp:txXfrm>
        <a:off x="5916919" y="452056"/>
        <a:ext cx="2160227" cy="2863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age.co/12-design-tips-bar-charts/" TargetMode="External"/><Relationship Id="rId2" Type="http://schemas.openxmlformats.org/officeDocument/2006/relationships/hyperlink" Target="http://www.storytellingwithdata.com/blog/2018/3/9/bring-on-the-bar-char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isingdata.com/2018/05/little-visualisation-design-part-5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age.co/data-visualization-101-line-chart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tawrapper.de/colorguide/" TargetMode="External"/><Relationship Id="rId2" Type="http://schemas.openxmlformats.org/officeDocument/2006/relationships/hyperlink" Target="https://blog.graphiq.com/finding-the-right-color-palettes-for-data-visualizations-fcd4e707a28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log.datawrapper.de/gendercolo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rytellingwithdata.com/blog/2018/3/9/bring-on-the-bar-chart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rytellingwithdata.com/blog/2018/1/22/88-annotated-line-graph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junkcharts.typepad.com/junk_charts/" TargetMode="External"/><Relationship Id="rId3" Type="http://schemas.openxmlformats.org/officeDocument/2006/relationships/hyperlink" Target="http://visualizationuniverse.com/charts/" TargetMode="External"/><Relationship Id="rId7" Type="http://schemas.openxmlformats.org/officeDocument/2006/relationships/hyperlink" Target="http://www.storytellingwithdata.com/" TargetMode="External"/><Relationship Id="rId2" Type="http://schemas.openxmlformats.org/officeDocument/2006/relationships/hyperlink" Target="https://pudding.coo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licyviz.com/better-presentations/" TargetMode="External"/><Relationship Id="rId5" Type="http://schemas.openxmlformats.org/officeDocument/2006/relationships/hyperlink" Target="http://www.storytellingwithdata.com/blog/2018/4/23/accessibility-considerations-for-visuals" TargetMode="External"/><Relationship Id="rId10" Type="http://schemas.openxmlformats.org/officeDocument/2006/relationships/hyperlink" Target="https://serialmentor.com/dataviz/" TargetMode="External"/><Relationship Id="rId4" Type="http://schemas.openxmlformats.org/officeDocument/2006/relationships/hyperlink" Target="http://www.storytellingwithdata.com/blog/2018/6/26/accessible-data-viz-is-better-data-viz" TargetMode="External"/><Relationship Id="rId9" Type="http://schemas.openxmlformats.org/officeDocument/2006/relationships/hyperlink" Target="https://blog.datawrapper.d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B85D-C200-4533-817A-37E317C1E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Date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72646-9880-427F-A1C8-8E8187C3D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Foundations of Data and Introduction to Tableau</a:t>
            </a:r>
          </a:p>
        </p:txBody>
      </p:sp>
    </p:spTree>
    <p:extLst>
      <p:ext uri="{BB962C8B-B14F-4D97-AF65-F5344CB8AC3E}">
        <p14:creationId xmlns:p14="http://schemas.microsoft.com/office/powerpoint/2010/main" val="19785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7BF8-1B0E-446B-9A1D-3CE76656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Non-fancy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72C9-D699-4D84-B6D8-0D82C44CA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6024785"/>
            <a:ext cx="10753725" cy="42729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en-US"/>
              <a:t>Bar Chart here: </a:t>
            </a:r>
            <a:r>
              <a:rPr lang="en-US">
                <a:hlinkClick r:id="rId2"/>
              </a:rPr>
              <a:t>http://www.storytellingwithdata.com/blog/2018/3/9/bring-on-the-bar-charts</a:t>
            </a:r>
            <a:endParaRPr lang="en-US"/>
          </a:p>
          <a:p>
            <a:pPr>
              <a:spcBef>
                <a:spcPts val="0"/>
              </a:spcBef>
            </a:pPr>
            <a:r>
              <a:rPr lang="en-US"/>
              <a:t>Design tips here: </a:t>
            </a:r>
            <a:r>
              <a:rPr lang="en-US">
                <a:hlinkClick r:id="rId3"/>
              </a:rPr>
              <a:t>https://visage.co/12-design-tips-bar-charts/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38691-07CE-4399-A5A0-5C9E3E06A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465" y="1883834"/>
            <a:ext cx="5235069" cy="392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1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4145-36B4-454C-B706-4700AFFA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Non-fancy 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1F1C1-3CA9-497B-ABF5-24654A88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89" y="1726251"/>
            <a:ext cx="4011421" cy="404306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CE27B6-6A23-40F1-9B03-E3531CD03640}"/>
              </a:ext>
            </a:extLst>
          </p:cNvPr>
          <p:cNvSpPr txBox="1">
            <a:spLocks/>
          </p:cNvSpPr>
          <p:nvPr/>
        </p:nvSpPr>
        <p:spPr>
          <a:xfrm>
            <a:off x="657224" y="6067513"/>
            <a:ext cx="10753725" cy="401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/>
              <a:t>Line Chart here: </a:t>
            </a:r>
            <a:r>
              <a:rPr lang="en-US">
                <a:hlinkClick r:id="rId3"/>
              </a:rPr>
              <a:t>http://www.visualisingdata.com/2018/05/little-visualisation-design-part-52/</a:t>
            </a:r>
            <a:r>
              <a:rPr lang="en-US"/>
              <a:t> </a:t>
            </a:r>
          </a:p>
          <a:p>
            <a:pPr>
              <a:spcBef>
                <a:spcPts val="0"/>
              </a:spcBef>
            </a:pPr>
            <a:r>
              <a:rPr lang="en-US"/>
              <a:t>Design tips here: </a:t>
            </a:r>
            <a:r>
              <a:rPr lang="en-US">
                <a:hlinkClick r:id="rId4"/>
              </a:rPr>
              <a:t>https://visage.co/data-visualization-101-line-charts/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01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1FD7-4016-400E-BD8F-BD7116DD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 should match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9729-0744-4CBF-9F6A-786FDE2A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6434983"/>
            <a:ext cx="10753725" cy="2743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Color Brewer (basically canon): </a:t>
            </a:r>
            <a:r>
              <a:rPr lang="en-US">
                <a:hlinkClick r:id="rId2"/>
              </a:rPr>
              <a:t>http://colorbrewer2.org/</a:t>
            </a:r>
            <a:r>
              <a:rPr lang="en-US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282122-549D-478C-BD9D-76E442E7ED0B}"/>
              </a:ext>
            </a:extLst>
          </p:cNvPr>
          <p:cNvGrpSpPr/>
          <p:nvPr/>
        </p:nvGrpSpPr>
        <p:grpSpPr>
          <a:xfrm>
            <a:off x="1430966" y="2689746"/>
            <a:ext cx="9330068" cy="1828800"/>
            <a:chOff x="1853635" y="2672655"/>
            <a:chExt cx="9330068" cy="1828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08E3E8-D517-49EB-80FE-258822F3D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04" t="8059" r="3278" b="4570"/>
            <a:stretch/>
          </p:blipFill>
          <p:spPr>
            <a:xfrm>
              <a:off x="5141152" y="2672655"/>
              <a:ext cx="2507902" cy="1828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2BB0B9-AE32-412E-927E-72BACDBB7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96" t="10947" r="4710" b="6025"/>
            <a:stretch/>
          </p:blipFill>
          <p:spPr>
            <a:xfrm>
              <a:off x="8559376" y="2672655"/>
              <a:ext cx="2624327" cy="1828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885165-99C7-4E3A-81D2-7043A53D1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049" t="10122" r="3786" b="3187"/>
            <a:stretch/>
          </p:blipFill>
          <p:spPr>
            <a:xfrm>
              <a:off x="1853635" y="2672655"/>
              <a:ext cx="2377195" cy="18288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8599CA-A043-4616-8D23-8D43A42E789B}"/>
              </a:ext>
            </a:extLst>
          </p:cNvPr>
          <p:cNvSpPr txBox="1"/>
          <p:nvPr/>
        </p:nvSpPr>
        <p:spPr>
          <a:xfrm>
            <a:off x="1430966" y="2320414"/>
            <a:ext cx="237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Sequential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6D534-7FFC-48A7-A11A-D16B202C5DD1}"/>
              </a:ext>
            </a:extLst>
          </p:cNvPr>
          <p:cNvSpPr txBox="1"/>
          <p:nvPr/>
        </p:nvSpPr>
        <p:spPr>
          <a:xfrm>
            <a:off x="4707636" y="2320414"/>
            <a:ext cx="251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Diverging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26E4B7-2A61-40E8-997C-432437D4AAEA}"/>
              </a:ext>
            </a:extLst>
          </p:cNvPr>
          <p:cNvSpPr txBox="1"/>
          <p:nvPr/>
        </p:nvSpPr>
        <p:spPr>
          <a:xfrm>
            <a:off x="8136707" y="2332039"/>
            <a:ext cx="262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Qualitative</a:t>
            </a:r>
          </a:p>
        </p:txBody>
      </p:sp>
    </p:spTree>
    <p:extLst>
      <p:ext uri="{BB962C8B-B14F-4D97-AF65-F5344CB8AC3E}">
        <p14:creationId xmlns:p14="http://schemas.microsoft.com/office/powerpoint/2010/main" val="180934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1FD7-4016-400E-BD8F-BD7116DD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 should match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9729-0744-4CBF-9F6A-786FDE2A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6178608"/>
            <a:ext cx="10753725" cy="67939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Colors in Data Viz: </a:t>
            </a:r>
            <a:r>
              <a:rPr lang="en-US">
                <a:hlinkClick r:id="rId2"/>
              </a:rPr>
              <a:t>https://blog.graphiq.com/finding-the-right-color-palettes-for-data-visualizations-fcd4e707a283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Color Guide: </a:t>
            </a:r>
            <a:r>
              <a:rPr lang="en-US">
                <a:hlinkClick r:id="rId3"/>
              </a:rPr>
              <a:t>https://blog.datawrapper.de/colorguide/</a:t>
            </a:r>
            <a:r>
              <a:rPr lang="en-US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Gender Color: </a:t>
            </a:r>
            <a:r>
              <a:rPr lang="en-US">
                <a:hlinkClick r:id="rId4"/>
              </a:rPr>
              <a:t>https://blog.datawrapper.de/gendercolor/</a:t>
            </a: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D1732-B7DA-4E3D-A1B4-0D03F606A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5" y="1760434"/>
            <a:ext cx="4693709" cy="426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A207-72E9-4DCA-93AD-55B36ABA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Emphasize one message</a:t>
            </a:r>
          </a:p>
        </p:txBody>
      </p:sp>
      <p:pic>
        <p:nvPicPr>
          <p:cNvPr id="1026" name="Picture 2" descr="https://static1.squarespace.com/static/55b6a6dce4b089e11621d3ed/t/5aa7bfc1f9619a457032c638/1520943043418/?format=750w">
            <a:extLst>
              <a:ext uri="{FF2B5EF4-FFF2-40B4-BE49-F238E27FC236}">
                <a16:creationId xmlns:a16="http://schemas.microsoft.com/office/drawing/2014/main" id="{999D25A5-F3AF-4362-8AF7-1323CDD1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45" y="1750426"/>
            <a:ext cx="5647109" cy="460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DC188B-FC7E-481E-AC69-C149503E2E66}"/>
              </a:ext>
            </a:extLst>
          </p:cNvPr>
          <p:cNvSpPr/>
          <p:nvPr/>
        </p:nvSpPr>
        <p:spPr>
          <a:xfrm>
            <a:off x="189432" y="6358467"/>
            <a:ext cx="11813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Source: </a:t>
            </a:r>
            <a:r>
              <a:rPr lang="en-US" sz="1200">
                <a:hlinkClick r:id="rId3"/>
              </a:rPr>
              <a:t>http://www.storytellingwithdata.com/blog/2018/3/9/bring-on-the-bar-charts</a:t>
            </a:r>
            <a:r>
              <a:rPr lang="en-US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567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DEB7-752A-4772-BBFA-1CC6A324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 your audience</a:t>
            </a:r>
          </a:p>
        </p:txBody>
      </p:sp>
      <p:pic>
        <p:nvPicPr>
          <p:cNvPr id="2050" name="Picture 2" descr="Alicia.png">
            <a:extLst>
              <a:ext uri="{FF2B5EF4-FFF2-40B4-BE49-F238E27FC236}">
                <a16:creationId xmlns:a16="http://schemas.microsoft.com/office/drawing/2014/main" id="{F9142FC4-600C-4879-86FE-6F1BA9E4C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18" y="1825216"/>
            <a:ext cx="5666564" cy="453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753D5-7891-4E97-B67B-D0D1C412A339}"/>
              </a:ext>
            </a:extLst>
          </p:cNvPr>
          <p:cNvSpPr/>
          <p:nvPr/>
        </p:nvSpPr>
        <p:spPr>
          <a:xfrm>
            <a:off x="0" y="6358467"/>
            <a:ext cx="121658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Source: </a:t>
            </a:r>
            <a:r>
              <a:rPr lang="en-US" sz="1200">
                <a:hlinkClick r:id="rId3"/>
              </a:rPr>
              <a:t>http://www.storytellingwithdata.com/blog/2018/1/22/88-annotated-line-graphs</a:t>
            </a:r>
            <a:r>
              <a:rPr lang="en-US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747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B0DA-01D7-422C-BBCF-66F8EEF7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Resources +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8768-C5BD-4007-8AE8-B4CCAD40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Tableau Public Gallery</a:t>
            </a:r>
          </a:p>
          <a:p>
            <a:r>
              <a:rPr lang="en-US"/>
              <a:t>Data viz + culture: </a:t>
            </a:r>
            <a:r>
              <a:rPr lang="en-US">
                <a:hlinkClick r:id="rId2"/>
              </a:rPr>
              <a:t>https://pudding.cool/</a:t>
            </a:r>
            <a:r>
              <a:rPr lang="en-US"/>
              <a:t> </a:t>
            </a:r>
          </a:p>
          <a:p>
            <a:r>
              <a:rPr lang="en-US"/>
              <a:t>Chart types with examples: </a:t>
            </a:r>
            <a:r>
              <a:rPr lang="en-US">
                <a:hlinkClick r:id="rId3"/>
              </a:rPr>
              <a:t>http://visualizationuniverse.com/charts/</a:t>
            </a:r>
            <a:r>
              <a:rPr lang="en-US"/>
              <a:t> </a:t>
            </a:r>
          </a:p>
          <a:p>
            <a:r>
              <a:rPr lang="en-US"/>
              <a:t>Making accessible viz: </a:t>
            </a:r>
            <a:r>
              <a:rPr lang="en-US">
                <a:hlinkClick r:id="rId4"/>
              </a:rPr>
              <a:t>http://www.storytellingwithdata.com/blog/2018/6/26/accessible-data-viz-is-better-data-viz</a:t>
            </a:r>
            <a:r>
              <a:rPr lang="en-US"/>
              <a:t>  &amp; </a:t>
            </a:r>
            <a:r>
              <a:rPr lang="en-US">
                <a:hlinkClick r:id="rId5"/>
              </a:rPr>
              <a:t>http://www.storytellingwithdata.com/blog/2018/4/23/accessibility-considerations-for-visuals</a:t>
            </a:r>
            <a:r>
              <a:rPr lang="en-US"/>
              <a:t> </a:t>
            </a:r>
          </a:p>
          <a:p>
            <a:r>
              <a:rPr lang="en-US"/>
              <a:t>Data viz as part of a Better Presentation: </a:t>
            </a:r>
            <a:r>
              <a:rPr lang="en-US">
                <a:hlinkClick r:id="rId6"/>
              </a:rPr>
              <a:t>https://policyviz.com/better-presentations/</a:t>
            </a:r>
            <a:r>
              <a:rPr lang="en-US"/>
              <a:t> </a:t>
            </a:r>
          </a:p>
          <a:p>
            <a:pPr lvl="1"/>
            <a:r>
              <a:rPr lang="en-US"/>
              <a:t>Book is available as GU eBook</a:t>
            </a:r>
          </a:p>
          <a:p>
            <a:r>
              <a:rPr lang="en-US"/>
              <a:t>Storytelling with Data blog &amp; book: </a:t>
            </a:r>
            <a:r>
              <a:rPr lang="en-US">
                <a:hlinkClick r:id="rId7"/>
              </a:rPr>
              <a:t>http://www.storytellingwithdata.com/</a:t>
            </a:r>
            <a:r>
              <a:rPr lang="en-US"/>
              <a:t> </a:t>
            </a:r>
          </a:p>
          <a:p>
            <a:r>
              <a:rPr lang="en-US"/>
              <a:t>Learn from others’ mistakes: </a:t>
            </a:r>
            <a:r>
              <a:rPr lang="en-US">
                <a:hlinkClick r:id="rId8"/>
              </a:rPr>
              <a:t>http://junkcharts.typepad.com/junk_charts/</a:t>
            </a:r>
            <a:r>
              <a:rPr lang="en-US"/>
              <a:t> </a:t>
            </a:r>
          </a:p>
          <a:p>
            <a:r>
              <a:rPr lang="en-US"/>
              <a:t>Why is this blog so consistently good? </a:t>
            </a:r>
            <a:r>
              <a:rPr lang="en-US">
                <a:hlinkClick r:id="rId9"/>
              </a:rPr>
              <a:t>https://blog.datawrapper.de/</a:t>
            </a:r>
            <a:r>
              <a:rPr lang="en-US"/>
              <a:t> </a:t>
            </a:r>
          </a:p>
          <a:p>
            <a:r>
              <a:rPr lang="en-US"/>
              <a:t>Fundamentals of Data Viz book: </a:t>
            </a:r>
            <a:r>
              <a:rPr lang="en-US">
                <a:hlinkClick r:id="rId10"/>
              </a:rPr>
              <a:t>https://serialmentor.com/dataviz/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480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7705-7739-4CA1-8B16-7F1A6D42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Questions for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3445-8D71-40D3-B7D0-715D3AED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station is the most popular?</a:t>
            </a:r>
          </a:p>
          <a:p>
            <a:r>
              <a:rPr lang="en-US"/>
              <a:t>Which station pair is the most popular?</a:t>
            </a:r>
          </a:p>
          <a:p>
            <a:r>
              <a:rPr lang="en-US"/>
              <a:t>Which time of day has the most amount of trips?</a:t>
            </a:r>
          </a:p>
          <a:p>
            <a:r>
              <a:rPr lang="en-US"/>
              <a:t>What is the average trip length by month? By weekday?</a:t>
            </a:r>
          </a:p>
          <a:p>
            <a:r>
              <a:rPr lang="en-US"/>
              <a:t>Which bike did the most work?</a:t>
            </a:r>
          </a:p>
          <a:p>
            <a:endParaRPr lang="en-US"/>
          </a:p>
          <a:p>
            <a:r>
              <a:rPr lang="en-US"/>
              <a:t>You can always add in or filter by </a:t>
            </a:r>
            <a:r>
              <a:rPr lang="en-US" b="1"/>
              <a:t>dates, time, or member type </a:t>
            </a:r>
            <a:r>
              <a:rPr lang="en-US"/>
              <a:t>to get a finer-grained analysis. </a:t>
            </a:r>
          </a:p>
        </p:txBody>
      </p:sp>
    </p:spTree>
    <p:extLst>
      <p:ext uri="{BB962C8B-B14F-4D97-AF65-F5344CB8AC3E}">
        <p14:creationId xmlns:p14="http://schemas.microsoft.com/office/powerpoint/2010/main" val="147224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6DF6-76B3-4D90-9BAF-43AE213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C1C3-2F71-4D9B-BD04-A0B53AD2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does data look like? (10 minutes)</a:t>
            </a:r>
          </a:p>
          <a:p>
            <a:r>
              <a:rPr lang="en-US"/>
              <a:t>Where is data available? What do I do with it? (10 minutes)</a:t>
            </a:r>
          </a:p>
          <a:p>
            <a:r>
              <a:rPr lang="en-US"/>
              <a:t>How can I visualize data to help others understand it? (20 minutes)</a:t>
            </a:r>
          </a:p>
          <a:p>
            <a:r>
              <a:rPr lang="en-US"/>
              <a:t>Walk-through of Tableau (20 minutes)</a:t>
            </a:r>
          </a:p>
          <a:p>
            <a:r>
              <a:rPr lang="en-US"/>
              <a:t>Free play in Tableau (30 minutes)</a:t>
            </a:r>
          </a:p>
        </p:txBody>
      </p:sp>
    </p:spTree>
    <p:extLst>
      <p:ext uri="{BB962C8B-B14F-4D97-AF65-F5344CB8AC3E}">
        <p14:creationId xmlns:p14="http://schemas.microsoft.com/office/powerpoint/2010/main" val="92121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6C6E-0B6B-4697-B0CD-D6F9A661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data look like?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4F2896-B069-4A85-911F-89FCFF0EE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93129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5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6C6E-0B6B-4697-B0CD-D6F9A661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data look like?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DB0DD5-E586-406D-9D76-6464ECF61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55026"/>
              </p:ext>
            </p:extLst>
          </p:nvPr>
        </p:nvGraphicFramePr>
        <p:xfrm>
          <a:off x="676276" y="2553670"/>
          <a:ext cx="54197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905">
                  <a:extLst>
                    <a:ext uri="{9D8B030D-6E8A-4147-A177-3AD203B41FA5}">
                      <a16:colId xmlns:a16="http://schemas.microsoft.com/office/drawing/2014/main" val="1634549779"/>
                    </a:ext>
                  </a:extLst>
                </a:gridCol>
                <a:gridCol w="1274273">
                  <a:extLst>
                    <a:ext uri="{9D8B030D-6E8A-4147-A177-3AD203B41FA5}">
                      <a16:colId xmlns:a16="http://schemas.microsoft.com/office/drawing/2014/main" val="1280007175"/>
                    </a:ext>
                  </a:extLst>
                </a:gridCol>
                <a:gridCol w="1274273">
                  <a:extLst>
                    <a:ext uri="{9D8B030D-6E8A-4147-A177-3AD203B41FA5}">
                      <a16:colId xmlns:a16="http://schemas.microsoft.com/office/drawing/2014/main" val="2499833414"/>
                    </a:ext>
                  </a:extLst>
                </a:gridCol>
                <a:gridCol w="1274273">
                  <a:extLst>
                    <a:ext uri="{9D8B030D-6E8A-4147-A177-3AD203B41FA5}">
                      <a16:colId xmlns:a16="http://schemas.microsoft.com/office/drawing/2014/main" val="116853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Variable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Variable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Observation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4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Observation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3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Observation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43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D5351B-069A-4FFD-A845-C76E3114A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08681"/>
              </p:ext>
            </p:extLst>
          </p:nvPr>
        </p:nvGraphicFramePr>
        <p:xfrm>
          <a:off x="669732" y="4432969"/>
          <a:ext cx="54197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33">
                  <a:extLst>
                    <a:ext uri="{9D8B030D-6E8A-4147-A177-3AD203B41FA5}">
                      <a16:colId xmlns:a16="http://schemas.microsoft.com/office/drawing/2014/main" val="1634549779"/>
                    </a:ext>
                  </a:extLst>
                </a:gridCol>
                <a:gridCol w="1717705">
                  <a:extLst>
                    <a:ext uri="{9D8B030D-6E8A-4147-A177-3AD203B41FA5}">
                      <a16:colId xmlns:a16="http://schemas.microsoft.com/office/drawing/2014/main" val="1280007175"/>
                    </a:ext>
                  </a:extLst>
                </a:gridCol>
                <a:gridCol w="957129">
                  <a:extLst>
                    <a:ext uri="{9D8B030D-6E8A-4147-A177-3AD203B41FA5}">
                      <a16:colId xmlns:a16="http://schemas.microsoft.com/office/drawing/2014/main" val="2499833414"/>
                    </a:ext>
                  </a:extLst>
                </a:gridCol>
                <a:gridCol w="2226757">
                  <a:extLst>
                    <a:ext uri="{9D8B030D-6E8A-4147-A177-3AD203B41FA5}">
                      <a16:colId xmlns:a16="http://schemas.microsoft.com/office/drawing/2014/main" val="116853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Rachel Lesniak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2000 Connecticut Ave NW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4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Mary Ellen Koontz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03-28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800 Burke St 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3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Catalina Calachan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1400 Irving St NW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43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36B08C-F679-43E4-ACA5-D66AD0CA4E04}"/>
              </a:ext>
            </a:extLst>
          </p:cNvPr>
          <p:cNvSpPr txBox="1"/>
          <p:nvPr/>
        </p:nvSpPr>
        <p:spPr>
          <a:xfrm>
            <a:off x="676276" y="1939895"/>
            <a:ext cx="541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Tidy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A3CE74-8676-44C0-8940-11104DE38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33504"/>
              </p:ext>
            </p:extLst>
          </p:nvPr>
        </p:nvGraphicFramePr>
        <p:xfrm>
          <a:off x="6325624" y="3408186"/>
          <a:ext cx="541972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68">
                  <a:extLst>
                    <a:ext uri="{9D8B030D-6E8A-4147-A177-3AD203B41FA5}">
                      <a16:colId xmlns:a16="http://schemas.microsoft.com/office/drawing/2014/main" val="1634549779"/>
                    </a:ext>
                  </a:extLst>
                </a:gridCol>
                <a:gridCol w="950211">
                  <a:extLst>
                    <a:ext uri="{9D8B030D-6E8A-4147-A177-3AD203B41FA5}">
                      <a16:colId xmlns:a16="http://schemas.microsoft.com/office/drawing/2014/main" val="1280007175"/>
                    </a:ext>
                  </a:extLst>
                </a:gridCol>
                <a:gridCol w="846033">
                  <a:extLst>
                    <a:ext uri="{9D8B030D-6E8A-4147-A177-3AD203B41FA5}">
                      <a16:colId xmlns:a16="http://schemas.microsoft.com/office/drawing/2014/main" val="2926869477"/>
                    </a:ext>
                  </a:extLst>
                </a:gridCol>
                <a:gridCol w="658027">
                  <a:extLst>
                    <a:ext uri="{9D8B030D-6E8A-4147-A177-3AD203B41FA5}">
                      <a16:colId xmlns:a16="http://schemas.microsoft.com/office/drawing/2014/main" val="2499833414"/>
                    </a:ext>
                  </a:extLst>
                </a:gridCol>
                <a:gridCol w="538385">
                  <a:extLst>
                    <a:ext uri="{9D8B030D-6E8A-4147-A177-3AD203B41FA5}">
                      <a16:colId xmlns:a16="http://schemas.microsoft.com/office/drawing/2014/main" val="2536761255"/>
                    </a:ext>
                  </a:extLst>
                </a:gridCol>
                <a:gridCol w="2088600">
                  <a:extLst>
                    <a:ext uri="{9D8B030D-6E8A-4147-A177-3AD203B41FA5}">
                      <a16:colId xmlns:a16="http://schemas.microsoft.com/office/drawing/2014/main" val="116853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Birth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Birth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Rachel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Lesniak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2000 Connecticut Ave NW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4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Mary 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Koontz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800 Burke St 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3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Catalina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Calachan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1400 Irving St NW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43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010BB0-E003-4E3C-980F-9A3BA29B01EB}"/>
              </a:ext>
            </a:extLst>
          </p:cNvPr>
          <p:cNvSpPr txBox="1"/>
          <p:nvPr/>
        </p:nvSpPr>
        <p:spPr>
          <a:xfrm>
            <a:off x="6325625" y="2741352"/>
            <a:ext cx="541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Clean Data</a:t>
            </a:r>
          </a:p>
        </p:txBody>
      </p:sp>
    </p:spTree>
    <p:extLst>
      <p:ext uri="{BB962C8B-B14F-4D97-AF65-F5344CB8AC3E}">
        <p14:creationId xmlns:p14="http://schemas.microsoft.com/office/powerpoint/2010/main" val="7205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FB87-9F3C-4F4D-9DFA-817F7F03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data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C31-54D4-4A01-A337-F391329D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/>
              <a:t>Lots of it is public!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 b="1"/>
              <a:t>Population Data</a:t>
            </a:r>
          </a:p>
          <a:p>
            <a:pPr lvl="1"/>
            <a:r>
              <a:rPr lang="en-US"/>
              <a:t>American Fact Finder (Census and American Community Survey)</a:t>
            </a:r>
          </a:p>
          <a:p>
            <a:pPr marL="0" indent="0">
              <a:buNone/>
            </a:pPr>
            <a:r>
              <a:rPr lang="en-US" b="1"/>
              <a:t>Transportation Data </a:t>
            </a:r>
            <a:r>
              <a:rPr lang="en-US"/>
              <a:t>(Rachel’s specialty)</a:t>
            </a:r>
          </a:p>
          <a:p>
            <a:pPr lvl="1"/>
            <a:r>
              <a:rPr lang="en-US"/>
              <a:t>National Transit Database – annual operating statistics reported to FTA</a:t>
            </a:r>
          </a:p>
          <a:p>
            <a:pPr lvl="1"/>
            <a:r>
              <a:rPr lang="en-US"/>
              <a:t>GTFS Feeds – standardized schedules, can create GIS layers from this data and other analyses</a:t>
            </a:r>
          </a:p>
          <a:p>
            <a:pPr lvl="1"/>
            <a:r>
              <a:rPr lang="en-US"/>
              <a:t>Bikeshare Data – many operators provide it (although not dockless)</a:t>
            </a:r>
          </a:p>
          <a:p>
            <a:pPr marL="4572" lvl="1" indent="0">
              <a:buNone/>
            </a:pPr>
            <a:r>
              <a:rPr lang="en-US" b="1"/>
              <a:t>Housing Data</a:t>
            </a:r>
          </a:p>
          <a:p>
            <a:pPr lvl="1"/>
            <a:r>
              <a:rPr lang="en-US"/>
              <a:t>FRED (St. Louis Federal Reserve)</a:t>
            </a:r>
          </a:p>
          <a:p>
            <a:pPr marL="4572" lvl="1" indent="0">
              <a:buNone/>
            </a:pPr>
            <a:r>
              <a:rPr lang="en-US" b="1"/>
              <a:t>International Cities</a:t>
            </a:r>
          </a:p>
          <a:p>
            <a:pPr lvl="1"/>
            <a:r>
              <a:rPr lang="en-US"/>
              <a:t>UN-Habitat Urban Data</a:t>
            </a:r>
          </a:p>
          <a:p>
            <a:pPr marL="4572" lvl="1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022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B12E-829F-4F43-A08A-FBCA0061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I do with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F124-59C3-4CF0-8FFC-1F56683F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Keep it in a universal format</a:t>
            </a:r>
          </a:p>
          <a:p>
            <a:pPr lvl="1"/>
            <a:r>
              <a:rPr lang="en-US"/>
              <a:t>.csv – data is as compact as possible, separated by commas</a:t>
            </a:r>
          </a:p>
          <a:p>
            <a:pPr lvl="1"/>
            <a:r>
              <a:rPr lang="en-US"/>
              <a:t>.xlsx – keeps Microsoft formatting, not as compact </a:t>
            </a:r>
          </a:p>
          <a:p>
            <a:r>
              <a:rPr lang="en-US"/>
              <a:t>Remember some simple math norms:</a:t>
            </a:r>
          </a:p>
          <a:p>
            <a:pPr lvl="1"/>
            <a:r>
              <a:rPr lang="en-US"/>
              <a:t>Unsummarized data is your friend</a:t>
            </a:r>
          </a:p>
          <a:p>
            <a:pPr lvl="1"/>
            <a:r>
              <a:rPr lang="en-US" u="sng"/>
              <a:t>Do not average an average!</a:t>
            </a:r>
          </a:p>
          <a:p>
            <a:r>
              <a:rPr lang="en-US"/>
              <a:t>Ask your data questions</a:t>
            </a:r>
          </a:p>
          <a:p>
            <a:pPr lvl="1"/>
            <a:r>
              <a:rPr lang="en-US"/>
              <a:t>“Data exploration” – we’ll get into that later</a:t>
            </a:r>
          </a:p>
        </p:txBody>
      </p:sp>
    </p:spTree>
    <p:extLst>
      <p:ext uri="{BB962C8B-B14F-4D97-AF65-F5344CB8AC3E}">
        <p14:creationId xmlns:p14="http://schemas.microsoft.com/office/powerpoint/2010/main" val="36128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6FA-B3A7-4A30-BD13-1A2A1C88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I visualize data?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375D37F-8499-47E3-8AF0-6816F5DB0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527424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0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B9B-989D-4D9E-9D96-8DA4617C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I visualize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6F6B-8073-4F37-B10B-909C806D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772774" cy="376618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Think of it like any other communication:</a:t>
            </a:r>
          </a:p>
          <a:p>
            <a:r>
              <a:rPr lang="en-US"/>
              <a:t>Who is my audience? What do they already know?</a:t>
            </a:r>
          </a:p>
          <a:p>
            <a:r>
              <a:rPr lang="en-US"/>
              <a:t>What is my content? </a:t>
            </a:r>
          </a:p>
          <a:p>
            <a:r>
              <a:rPr lang="en-US"/>
              <a:t>Is my presentation giving all the facts? Is it misleading?</a:t>
            </a:r>
          </a:p>
          <a:p>
            <a:r>
              <a:rPr lang="en-US"/>
              <a:t>How have others done this before and succeeded?</a:t>
            </a:r>
          </a:p>
          <a:p>
            <a:endParaRPr lang="en-US"/>
          </a:p>
          <a:p>
            <a:r>
              <a:rPr lang="en-US"/>
              <a:t>Think of it like any other math form:</a:t>
            </a:r>
          </a:p>
          <a:p>
            <a:r>
              <a:rPr lang="en-US"/>
              <a:t>Is my approach efficient?</a:t>
            </a:r>
          </a:p>
          <a:p>
            <a:r>
              <a:rPr lang="en-US"/>
              <a:t>What is the correct answer? </a:t>
            </a:r>
          </a:p>
          <a:p>
            <a:pPr marL="4572" lvl="1" indent="0">
              <a:buNone/>
            </a:pPr>
            <a:endParaRPr lang="en-US"/>
          </a:p>
          <a:p>
            <a:pPr marL="4572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A352-9DF8-4BA3-8C90-A3516F1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visualization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47B2-2F4D-4E2E-8784-FC80DEA3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Pie charts are bad. Do not use them.</a:t>
            </a:r>
          </a:p>
          <a:p>
            <a:pPr lvl="1"/>
            <a:r>
              <a:rPr lang="en-US"/>
              <a:t>Sub-idea: your chart doesn’t have to be fancy to be effective.</a:t>
            </a:r>
          </a:p>
          <a:p>
            <a:r>
              <a:rPr lang="en-US"/>
              <a:t>Colors can make or break your visualization.</a:t>
            </a:r>
          </a:p>
          <a:p>
            <a:r>
              <a:rPr lang="en-US"/>
              <a:t>Emphasize one message instead of all the messages.</a:t>
            </a:r>
          </a:p>
          <a:p>
            <a:r>
              <a:rPr lang="en-US"/>
              <a:t>Remember your audience.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1200</TotalTime>
  <Words>830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 Light</vt:lpstr>
      <vt:lpstr>Metropolitan</vt:lpstr>
      <vt:lpstr>Date with Data</vt:lpstr>
      <vt:lpstr>Agenda</vt:lpstr>
      <vt:lpstr>What does data look like?</vt:lpstr>
      <vt:lpstr>What does data look like?</vt:lpstr>
      <vt:lpstr>Where is data available?</vt:lpstr>
      <vt:lpstr>What do I do with this data?</vt:lpstr>
      <vt:lpstr>How can I visualize data?</vt:lpstr>
      <vt:lpstr>How can I visualize data?</vt:lpstr>
      <vt:lpstr>Some visualization thoughts</vt:lpstr>
      <vt:lpstr>Non-fancy charts</vt:lpstr>
      <vt:lpstr>Non-fancy charts</vt:lpstr>
      <vt:lpstr>Colors should match your data</vt:lpstr>
      <vt:lpstr>Colors should match your data</vt:lpstr>
      <vt:lpstr>Emphasize one message</vt:lpstr>
      <vt:lpstr>Remember your audience</vt:lpstr>
      <vt:lpstr>Additional Resources + Fun</vt:lpstr>
      <vt:lpstr>Example Questions for 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with Data</dc:title>
  <dc:creator>Rachel Lesniak</dc:creator>
  <cp:lastModifiedBy>Rachel Lesniak</cp:lastModifiedBy>
  <cp:revision>16</cp:revision>
  <dcterms:created xsi:type="dcterms:W3CDTF">2018-08-31T20:06:29Z</dcterms:created>
  <dcterms:modified xsi:type="dcterms:W3CDTF">2018-09-05T22:43:16Z</dcterms:modified>
</cp:coreProperties>
</file>