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608D-D952-43AE-910C-1D48D2D03289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8DB1-AF3A-4175-86E8-B78A4FC0456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Objects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dirty="0" smtClean="0"/>
              <a:t>This slide contains an embedded object</a:t>
            </a:r>
          </a:p>
          <a:p>
            <a:r>
              <a:rPr lang="en-US" dirty="0" smtClean="0"/>
              <a:t>It is a simple harmless ASCII text file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3131840" y="3861048"/>
          <a:ext cx="2956040" cy="1236712"/>
        </p:xfrm>
        <a:graphic>
          <a:graphicData uri="http://schemas.openxmlformats.org/presentationml/2006/ole">
            <p:oleObj spid="_x0000_s1026" name="Objekt-Manager-Shellobjekt" r:id="rId3" imgW="1089000" imgH="455760" progId="Packag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Paket</vt:lpstr>
      <vt:lpstr>Embedded Objects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Objects</dc:title>
  <dc:creator>user</dc:creator>
  <cp:lastModifiedBy>user</cp:lastModifiedBy>
  <cp:revision>1</cp:revision>
  <dcterms:created xsi:type="dcterms:W3CDTF">2018-01-18T13:13:30Z</dcterms:created>
  <dcterms:modified xsi:type="dcterms:W3CDTF">2018-01-18T13:14:55Z</dcterms:modified>
</cp:coreProperties>
</file>