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D8B3-F1B7-498A-A6CA-FA2BCA11B2E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EB55-35C1-4741-AD2C-F0FF67ED8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4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D8B3-F1B7-498A-A6CA-FA2BCA11B2E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EB55-35C1-4741-AD2C-F0FF67ED8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D8B3-F1B7-498A-A6CA-FA2BCA11B2E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EB55-35C1-4741-AD2C-F0FF67ED8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D8B3-F1B7-498A-A6CA-FA2BCA11B2E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EB55-35C1-4741-AD2C-F0FF67ED8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1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D8B3-F1B7-498A-A6CA-FA2BCA11B2E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EB55-35C1-4741-AD2C-F0FF67ED8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8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D8B3-F1B7-498A-A6CA-FA2BCA11B2E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EB55-35C1-4741-AD2C-F0FF67ED8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D8B3-F1B7-498A-A6CA-FA2BCA11B2E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EB55-35C1-4741-AD2C-F0FF67ED8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5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D8B3-F1B7-498A-A6CA-FA2BCA11B2E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EB55-35C1-4741-AD2C-F0FF67ED8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D8B3-F1B7-498A-A6CA-FA2BCA11B2E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EB55-35C1-4741-AD2C-F0FF67ED8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6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D8B3-F1B7-498A-A6CA-FA2BCA11B2E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EB55-35C1-4741-AD2C-F0FF67ED8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D8B3-F1B7-498A-A6CA-FA2BCA11B2E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EB55-35C1-4741-AD2C-F0FF67ED8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5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D8B3-F1B7-498A-A6CA-FA2BCA11B2E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7EB55-35C1-4741-AD2C-F0FF67ED8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5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https://raw.githubusercontent.com/decalage2/oletools/master/tests/test-data/oleobj/embedded-simple-2007.doc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675848"/>
              </p:ext>
            </p:extLst>
          </p:nvPr>
        </p:nvGraphicFramePr>
        <p:xfrm>
          <a:off x="1692275" y="2770188"/>
          <a:ext cx="5757863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758053" imgH="1315523" progId="Word.Document.8">
                  <p:link updateAutomatic="1"/>
                </p:oleObj>
              </mc:Choice>
              <mc:Fallback>
                <p:oleObj name="Document" r:id="rId3" imgW="5758053" imgH="1315523" progId="Word.Documen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2770188"/>
                        <a:ext cx="5757863" cy="131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587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Tema do Office</vt:lpstr>
      <vt:lpstr>https://raw.githubusercontent.com/decalage2/oletools/master/tests/test-data/oleobj/embedded-simple-2007.doc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Samir Aguiar</dc:creator>
  <cp:lastModifiedBy>Samir Aguiar</cp:lastModifiedBy>
  <cp:revision>1</cp:revision>
  <dcterms:created xsi:type="dcterms:W3CDTF">2018-05-24T01:04:01Z</dcterms:created>
  <dcterms:modified xsi:type="dcterms:W3CDTF">2018-05-24T01:04:49Z</dcterms:modified>
</cp:coreProperties>
</file>