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920a80f8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920a80f8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09f9d73b4_0_3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0" name="Google Shape;200;g409f9d73b4_0_3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920a80f8_0_4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7" name="Google Shape;207;g40920a80f8_0_4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920a80f8_0_37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3" name="Google Shape;213;g40920a80f8_0_37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095f01a1c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8" name="Google Shape;218;g4095f01a1c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09f9d73b4_0_4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5" name="Google Shape;225;g409f9d73b4_0_4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9f9d73b4_0_6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1" name="Google Shape;231;g409f9d73b4_0_6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9f9d73b4_0_8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8" name="Google Shape;238;g409f9d73b4_0_8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9f9d73b4_0_9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5" name="Google Shape;245;g409f9d73b4_0_9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0a353675c_1_1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1" name="Google Shape;251;g40a353675c_1_1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09f9d73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09f9d73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920a8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0920a80f8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f0215f1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f0215f1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03b696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03b696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0215f1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0215f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03b696c8_0_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1" name="Google Shape;281;g3f03b696c8_0_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03b696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03b696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02d874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02d874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96700217_1_2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9" name="Google Shape;149;g4096700217_1_2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Remember these CONCEPTS. They can be tweaked in different ways.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96700217_1_2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6" name="Google Shape;156;g4096700217_1_2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9f9d73b4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3" name="Google Shape;163;g409f9d73b4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9f9d73b4_0_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2" name="Google Shape;172;g409f9d73b4_0_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09f9d73b4_0_1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g409f9d73b4_0_1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9f9d73b4_0_2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7" name="Google Shape;187;g409f9d73b4_0_2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9f9d73b4_0_3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4" name="Google Shape;194;g409f9d73b4_0_3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ortswigger.net/burp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burp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1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4572000" y="1707075"/>
            <a:ext cx="4324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35950" y="1707075"/>
            <a:ext cx="7793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Validate the user’s credentials (most effective)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Reject all input, except for acceptable ones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Direct Object References -&gt; Indirect Object References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Make it meaningful to only the actual user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IDOR </a:t>
            </a: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Prevention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1782523" y="2456389"/>
            <a:ext cx="3454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Introduction to Burp and Security Shepherd</a:t>
            </a:r>
            <a:endParaRPr sz="2400"/>
          </a:p>
        </p:txBody>
      </p:sp>
      <p:sp>
        <p:nvSpPr>
          <p:cNvPr id="210" name="Google Shape;210;p26"/>
          <p:cNvSpPr txBox="1"/>
          <p:nvPr/>
        </p:nvSpPr>
        <p:spPr>
          <a:xfrm>
            <a:off x="1782525" y="1517602"/>
            <a:ext cx="396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 1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1782527" y="1517600"/>
            <a:ext cx="49608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Installing Burp Proxy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/>
        </p:nvSpPr>
        <p:spPr>
          <a:xfrm>
            <a:off x="641925" y="548350"/>
            <a:ext cx="6992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https://portswigger.net/burp</a:t>
            </a:r>
            <a:endParaRPr sz="3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641914" y="1756358"/>
            <a:ext cx="3726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Download and install the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Community Edition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4">
            <a:alphaModFix/>
          </a:blip>
          <a:srcRect b="0" l="713" r="1505" t="0"/>
          <a:stretch/>
        </p:blipFill>
        <p:spPr>
          <a:xfrm>
            <a:off x="5369700" y="1385650"/>
            <a:ext cx="2245500" cy="30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50" y="1295400"/>
            <a:ext cx="3796250" cy="22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334000" y="1315850"/>
            <a:ext cx="4193400" cy="4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Run Burp and click “Next”, then “Start Burp”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 to the “Proxy” tab then “Options”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Make sure that the “Interface” matches the image on the right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31763" r="32214" t="0"/>
          <a:stretch/>
        </p:blipFill>
        <p:spPr>
          <a:xfrm>
            <a:off x="5111450" y="2901250"/>
            <a:ext cx="3521899" cy="141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304300" y="600375"/>
            <a:ext cx="43344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 to Chrome Menu (Top-right)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 to Settings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Search for “proxy”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Select “Open proxy settings”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Go to the Connections tab, and click on the "LAN settings" button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Make sure only “Use a proxy server…” is checked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Enter “127.0.0.1” in “Address” field and “8080” in “Port” field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 click on the "Advanced" button.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Make sure the "Use the same proxy server for all protocols" box is checked.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Delete anything that appears in the "Exceptions" field.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 click "OK" to close all of the options dialogs.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50" y="287450"/>
            <a:ext cx="3242200" cy="19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304300" y="600375"/>
            <a:ext cx="43344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 to Chrome Menu (Top-right)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 to Settings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Search for “proxy”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Select “Open proxy settings”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Go to the Connections tab, and click on the "LAN settings" button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Make sure only “Use a proxy server…” is checked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Enter “127.0.0.1” in “Address” field and “8080” in “Port” field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 click on the "Advanced" button.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Make sure the "Use the same proxy server for all protocols" box is checked.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Delete anything that appears in the "Exceptions" field.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 click "OK" to close all of the options dialogs.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100" y="152400"/>
            <a:ext cx="4200500" cy="25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100" y="2825100"/>
            <a:ext cx="3610000" cy="2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304300" y="600375"/>
            <a:ext cx="43344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 to Chrome Menu (Top-right)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 to Settings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Search for “proxy”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Select “Open proxy settings”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Go to the Connections tab, and click on the "LAN settings" button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Make sure only “Use a proxy server…” is checked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Enter “127.0.0.1” in “Address” field and “8080” in “Port” field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 click on the "Advanced" button.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Make sure the "Use the same proxy server for all protocols" box is checked.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Delete anything that appears in the "Exceptions" field.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 click "OK" to close all of the options dialogs.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50" y="968350"/>
            <a:ext cx="4200500" cy="25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1782527" y="1212800"/>
            <a:ext cx="49608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Proxy is done… but we can’t access websites that use HTTPS…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More on why later in the course!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/>
        </p:nvSpPr>
        <p:spPr>
          <a:xfrm>
            <a:off x="583875" y="587225"/>
            <a:ext cx="3866100" cy="4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Launch Google Chrome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With Burp running, visit </a:t>
            </a:r>
            <a:r>
              <a:rPr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http://burp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in the address bar and click the “CA Certificate” bar at the top right to download and save your Burp CA certificate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Open the downloaded certificate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Click “Install Certificate”.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In the “Certificate Import Wizard” dialog box click “Next”.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the Certificate Import Wizard, select "Place all certificates in the following store" and click “Browse”.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the “Select Certificate Store” window select "Trusted Root Certification Authorities" and click “OK”.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Complete the wizard by clicking “Next” followed by “Finish”.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Click "Yes" on the security warning.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Restart Chrome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4">
            <a:alphaModFix/>
          </a:blip>
          <a:srcRect b="57260" l="0" r="0" t="12254"/>
          <a:stretch/>
        </p:blipFill>
        <p:spPr>
          <a:xfrm>
            <a:off x="4764325" y="500150"/>
            <a:ext cx="3866100" cy="7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175" y="1316326"/>
            <a:ext cx="3584624" cy="215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450" y="3099150"/>
            <a:ext cx="2921175" cy="1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41914" y="2569772"/>
            <a:ext cx="3054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available on CodePath Course website</a:t>
            </a:r>
            <a:endParaRPr sz="500"/>
          </a:p>
        </p:txBody>
      </p:sp>
      <p:sp>
        <p:nvSpPr>
          <p:cNvPr id="144" name="Google Shape;144;p17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1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672025" y="542925"/>
            <a:ext cx="41433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Fundamental Security Principles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HTTP Requests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URL Manipulation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Insecure Direct Object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Reference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(IDOR)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/>
        </p:nvSpPr>
        <p:spPr>
          <a:xfrm>
            <a:off x="773800" y="883800"/>
            <a:ext cx="76584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Go to Proxy -&gt; HTTP history and try browsing the web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Make sure that you can access websites that use HTTPS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You should be able to see GET/POST requests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/>
        </p:nvSpPr>
        <p:spPr>
          <a:xfrm>
            <a:off x="834550" y="485550"/>
            <a:ext cx="76584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You can only browse when the Burp Proxy is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active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.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Uncheck “Use a proxy server for your LAN…” to use Chrome normally.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01" y="1794151"/>
            <a:ext cx="3771581" cy="3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887400" y="22963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https://security.codepath.com/login.jsp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853450" y="3979000"/>
            <a:ext cx="7658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 Go to Proxy -&gt; Intercept and click on the “Intercept is on” so that it says “Intercept is off”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/>
        </p:nvSpPr>
        <p:spPr>
          <a:xfrm>
            <a:off x="4572000" y="1707075"/>
            <a:ext cx="4324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635950" y="1707075"/>
            <a:ext cx="7793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“A cyber security CTF is a competition between security professionals and/or students learning about cyber security”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will be focusing on a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Jeopardy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style CTF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923000" y="472925"/>
            <a:ext cx="7622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Introduction to CTF’s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/>
        </p:nvSpPr>
        <p:spPr>
          <a:xfrm>
            <a:off x="887400" y="22963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https://ctf.codepath.com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853450" y="3979000"/>
            <a:ext cx="7658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 If you haven’t registered yet, do so now at the link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/>
        </p:nvSpPr>
        <p:spPr>
          <a:xfrm>
            <a:off x="887400" y="3151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Office Hours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853450" y="1343450"/>
            <a:ext cx="765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Monday / Thursday : 5 - 7 PM @ Rice 226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4572000" y="1707075"/>
            <a:ext cx="4324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5.   Defense in depth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6.   Security through obscurity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7.   Prefer whitelisting over blacklisting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8.   Map data movement and exposure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35950" y="1707075"/>
            <a:ext cx="33546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Never trust users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Least privilege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Simple is more secure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Expect the unexpected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Fundamental Security Principles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4572000" y="1707075"/>
            <a:ext cx="4324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35950" y="1707075"/>
            <a:ext cx="7793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 (HyperText Transfer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Protocol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- Used to send requests to web servers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Request Types: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r>
              <a:rPr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</a:t>
            </a:r>
            <a:r>
              <a:rPr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HEAD, PUT, DELETE, CONNECT, OPTIONS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HTTP Requests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4937602" y="2123811"/>
            <a:ext cx="34029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Used when data does change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Create, update, or delete data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Sent when web forms are submitted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4937602" y="1707068"/>
            <a:ext cx="1280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940751" y="2123811"/>
            <a:ext cx="33546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Used when data data does </a:t>
            </a:r>
            <a:r>
              <a:rPr i="1"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change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View, search, sort, or filter data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Sent when URL is entered in the browser and links are clicked on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940751" y="1707068"/>
            <a:ext cx="12891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HTTP GET/POST Requests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4572000" y="1707075"/>
            <a:ext cx="4324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35950" y="1707075"/>
            <a:ext cx="7793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URL’s act not only as identifiers for other websites, but as requesters as well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Recall GET/POST Requests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Nothing stops an attacker from entering other possible “commands” in the address bar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Websites that do not take account into this fact can be vulnerable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Attack: URL Manipulation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4572000" y="1707075"/>
            <a:ext cx="4324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35950" y="1707075"/>
            <a:ext cx="7793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Just because the user can’t see a link to a specific URL, doesn’t mean that it is not there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Don’t consider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URLs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be private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Error handling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Expect the unexpected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URL Manipulation Prevention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025" y="2879825"/>
            <a:ext cx="4674525" cy="15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4572000" y="1707075"/>
            <a:ext cx="4324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635950" y="1707075"/>
            <a:ext cx="7793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Insecure Direct Object Reference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When a direct reference to an object is available without proper authentication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Usually concerned with databases, files, directories, etc.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923000" y="472925"/>
            <a:ext cx="7622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Attack: IDOR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1382400" y="2106600"/>
            <a:ext cx="63792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http://foo.com/receipt?invoice=TPX-10457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923000" y="472925"/>
            <a:ext cx="7622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What’s the vulnerability?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