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a87575c4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a87575c4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eea61e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eea61e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d7fe63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d7fe63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d7fe63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d7fe63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d7fe63ef_0_6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0" name="Google Shape;210;g40d7fe63ef_0_6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d7fe63ef_0_6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5" name="Google Shape;215;g40d7fe63ef_0_6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0d7fe63ef_0_7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0" name="Google Shape;220;g40d7fe63ef_0_7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a87575c4_0_9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Google Shape;226;g40a87575c4_0_9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a87575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0a87575c4_0_3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d7fe63ef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9" name="Google Shape;149;g40d7fe63ef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a87575c4_0_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5" name="Google Shape;155;g40a87575c4_0_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d7fe63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d7fe63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d7fe63ef_0_3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Google Shape;167;g40d7fe63ef_0_3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268dcfdf_0_1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g3f268dcfdf_0_1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268dcfdf_0_1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8" name="Google Shape;178;g3f268dcfdf_0_1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d7fe63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d7fe63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2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853450" y="1693000"/>
            <a:ext cx="76584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SELECT * FROM users WHERE username=‘$username’ AND password=’$hashed_pwd’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1" cy="1775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853450" y="3979000"/>
            <a:ext cx="7658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 you see the vulnerability?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8755"/>
            <a:ext cx="8839199" cy="11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1" cy="1775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853450" y="3979000"/>
            <a:ext cx="7658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There’s a tautology!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8755"/>
            <a:ext cx="8839199" cy="11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2011127" y="2051000"/>
            <a:ext cx="4960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do you know what injections to use?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011127" y="2051000"/>
            <a:ext cx="4960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don’t…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trial and error!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635950" y="1402275"/>
            <a:ext cx="8260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Try enter just “ ’ ” and see what happens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Try using ” instead of ’ to close off your queries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Don’t forget about “;” and “--”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Look up SQL Cheat Sheets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Don’t get frustrated… it’s tough!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Techniques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1782523" y="2456389"/>
            <a:ext cx="3454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 Injection</a:t>
            </a:r>
            <a:endParaRPr sz="2400"/>
          </a:p>
        </p:txBody>
      </p:sp>
      <p:sp>
        <p:nvSpPr>
          <p:cNvPr id="229" name="Google Shape;229;p31"/>
          <p:cNvSpPr txBox="1"/>
          <p:nvPr/>
        </p:nvSpPr>
        <p:spPr>
          <a:xfrm>
            <a:off x="1782525" y="1517602"/>
            <a:ext cx="396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 2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41914" y="2569772"/>
            <a:ext cx="305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available on CodePath Course website</a:t>
            </a:r>
            <a:endParaRPr sz="500"/>
          </a:p>
        </p:txBody>
      </p:sp>
      <p:sp>
        <p:nvSpPr>
          <p:cNvPr id="144" name="Google Shape;144;p17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2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672025" y="542925"/>
            <a:ext cx="41433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Intro to SQL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SQL Injection (SQLi)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File Upload Abuse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Remote Code Execution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641936" y="319750"/>
            <a:ext cx="8106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Query Languages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65750" y="1380500"/>
            <a:ext cx="8106600" cy="2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Languages that manage databases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XPath/Xquery, LDAP, </a:t>
            </a: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SQL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etc.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Also known as database/query languages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 uses SQL consistently throughout all activities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635950" y="1402275"/>
            <a:ext cx="8260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Query Language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to store, update, and retrieve information in databases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Stores data in tables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Commands like “SELECT”, “WHERE”, “FROM”, etc. are used to query data from such tables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 also has logical operators (AND, OR)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Let’s do some high level examples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SQL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1" cy="21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853450" y="3979000"/>
            <a:ext cx="7658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 Assuming that this is a database that actually hashes its passwords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635950" y="1402275"/>
            <a:ext cx="82605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SQL Injection (SQLI) is when untrusted data is used to construct an SQL query. The data is inserted (or "injected") into the SQL query string.”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Ranked as #1 threat by OWASP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Easy for attackers to exploit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SQL Injection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2011127" y="2051000"/>
            <a:ext cx="4960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Why is this relevant?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641914" y="1081753"/>
            <a:ext cx="4052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Put simply…</a:t>
            </a:r>
            <a:endParaRPr sz="3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It’s dangerous</a:t>
            </a:r>
            <a:endParaRPr sz="3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41914" y="2899358"/>
            <a:ext cx="3726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Around July 2012, a hacker group was able to use a “union-based SQL injection” in order to retrieve passwords that were stored in </a:t>
            </a:r>
            <a:r>
              <a:rPr b="1" lang="en" sz="12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plaintext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compromising ~450,000 login credentials.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625" y="808475"/>
            <a:ext cx="3686601" cy="28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1" cy="21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853450" y="3979000"/>
            <a:ext cx="7658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Recall previous SQL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