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0ffd50aa_0_2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2" name="Google Shape;192;g420ffd50aa_0_2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0ffd50aa_0_8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g420ffd50aa_0_8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920a80f8_0_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" name="Google Shape;204;g40920a80f8_0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0ffd50aa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20ffd50aa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0ffd50aa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420ffd50aa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9f9d73b4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" name="Google Shape;166;g409f9d73b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9f9d73b4_0_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g409f9d73b4_0_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0ffd50aa_0_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0" name="Google Shape;180;g420ffd50aa_0_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0ffd50aa_0_1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g420ffd50aa_0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4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Don’t put sensitive data in cookies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that session ID’s are long and unique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that POST requests should be used only when you want a change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CSRF Tokens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Prevention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Unique CSRF Token upon each session when request is made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Upon initial authentication, check for CSRF Token and Session ID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Once authenticated, delete CSRF Token on server so that another user cannot use that same Session ID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Reasons why you can’t have multiple tabs on certain websites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CSRF Tokens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1782523" y="2456389"/>
            <a:ext cx="3454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CSRF</a:t>
            </a:r>
            <a:endParaRPr sz="2400"/>
          </a:p>
        </p:txBody>
      </p:sp>
      <p:sp>
        <p:nvSpPr>
          <p:cNvPr id="207" name="Google Shape;207;p27"/>
          <p:cNvSpPr txBox="1"/>
          <p:nvPr/>
        </p:nvSpPr>
        <p:spPr>
          <a:xfrm>
            <a:off x="1782525" y="1517602"/>
            <a:ext cx="396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4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Homework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trike="sng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Security Shepherd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CTF Homework (check Schedule for details)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*Burp will be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very </a:t>
            </a: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useful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41914" y="2569772"/>
            <a:ext cx="30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500"/>
          </a:p>
        </p:txBody>
      </p:sp>
      <p:sp>
        <p:nvSpPr>
          <p:cNvPr id="149" name="Google Shape;149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4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72025" y="542925"/>
            <a:ext cx="41433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Faked Requests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Cross-Site Request Forgery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Cookie Theft and Manipulation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Session Hijacking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Session Fixation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that cookies are small pieces of data stored on your device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respect to communications, it establishes a session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Sessions act as an alternative to cookies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Stored in servers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Client sends a session ID (stored on browser as cookie)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Sessions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923000" y="472925"/>
            <a:ext cx="762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What’s the vulnerability?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oxy" id="163" name="Google Shape;163;p20" title="prox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38" y="1844850"/>
            <a:ext cx="7150375" cy="220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4744300" y="2109675"/>
            <a:ext cx="4557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HTTP/1.0 200 OK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Content-type: text/html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Set-Cookie: user_id=42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Set-Cookie: logged_in=false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55600" y="2200000"/>
            <a:ext cx="4388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&lt;?php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setcookie(‘user_id’, 42);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setcookie(‘logged_in’, false);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&gt;?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Simple Example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4572000" y="1707075"/>
            <a:ext cx="4324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35950" y="1707075"/>
            <a:ext cx="7793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Session Hijacking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Steal a session ID and use in your requests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Session Fixation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a session ID and plant it in your victim’s browser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Victim authenticates with created session ID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 session ID to impersonate that victim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Session Attacks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attack in which a user is tricked into performing actions on another site by inadvertently clicking a link or submitting a form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lead to the compromise of Session ID’s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Cross-Site Request Forgery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Simple attack: Trick user into making a GET (can be POST as well) request to a URL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&lt;a href=”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http://hack.com/best_hacker/vote/48576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”&gt;View PDF&lt;/a&gt;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attack: Place the URL as the image source in an image tag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Once the page is loaded, the request is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automatically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made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user interaction!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&lt;img src=”http://hack.com/best_hacker/vote/48576” /&gt;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Cross-Site Request Forgery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