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7ed6858d_0_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0" name="Google Shape;190;g3f7ed6858d_0_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71e3203c_0_3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5" name="Google Shape;195;g4371e3203c_0_3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7ed6858d_0_1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1" name="Google Shape;201;g3f7ed6858d_0_1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7ed6858d_0_1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7" name="Google Shape;207;g3f7ed6858d_0_1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7ed6858d_0_2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" name="Google Shape;213;g3f7ed6858d_0_2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71e320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71e320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0ffd50aa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20ffd50aa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71e3203c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4371e3203c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71e3203c_0_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6" name="Google Shape;166;g4371e3203c_0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71e3203c_0_1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g4371e3203c_0_1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7ed6858d_0_3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8" name="Google Shape;178;g3f7ed6858d_0_3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71e3203c_0_2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4" name="Google Shape;184;g4371e3203c_0_2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code.fr/xor-cipher" TargetMode="External"/><Relationship Id="rId4" Type="http://schemas.openxmlformats.org/officeDocument/2006/relationships/hyperlink" Target="https://www.base64decode.org/" TargetMode="External"/><Relationship Id="rId5" Type="http://schemas.openxmlformats.org/officeDocument/2006/relationships/hyperlink" Target="https://cryptii.com/pipes/caesar-ciph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5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325" y="119500"/>
            <a:ext cx="39774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Cryptographic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Hash Algorithms -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One-way algorithms (extremely difficult to invert output back into original input) that produce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checksums.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Examples: MD5, SHA, bcrypt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for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integrity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Hopefully used for producing hashed passwords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will commonly find websites that have downloads show a MD5 hash for you to compare to...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494900" y="465475"/>
            <a:ext cx="616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Cryptographic Hash Algorithms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355600" y="2200000"/>
            <a:ext cx="8175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“Hello World!”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ed076287532e86365e841e92bfc50d8c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MD5 </a:t>
            </a: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355600" y="2200000"/>
            <a:ext cx="8175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“Hello World”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b10a8db164e0754105b7a99be72e3fe5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MD5 Example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355600" y="2200000"/>
            <a:ext cx="8175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ed076287532e86365e841e92bfc50d8c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b10a8db164e0754105b7a99be72e3fe5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MD5 Example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CTF Tips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Some challenges require Burp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Make use of online resources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○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https://www.dcode.fr/xor-cipher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○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https://www.base64decode.org/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○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https://cryptii.com/pipes/caesar-cipher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Try writing code to decrypt things for you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○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Useful for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brute forcing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/ Sunday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CTF Homework by 10/7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Including extra credit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80151" y="2569775"/>
            <a:ext cx="3216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Discussed in detail in future lectures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5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72025" y="238125"/>
            <a:ext cx="41433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Simple Ciphers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Symmetric-Key Algorithms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Public-Key 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Cryptography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Cryptographic Hash Algorithms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Checksums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Password Hashing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Encryption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the process of transforming information to keep it private so that only a select few individuals are able to decode it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 that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encoding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just the transferring of data into another format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 of encryption is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ciphertext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results when plaintext is used as input for some encryption algorithm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3DES, AES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Encryption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 Cipher -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method to encrypt is to take each character of a message and shift it a certain number of characters to the left or right.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Caesar Cipher (used a shift of 3)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ROT13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One of the more popular shift ciphers. Shifts letters 13 positions (half of the alphabet)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Shift Ciphers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355600" y="2200000"/>
            <a:ext cx="81759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Guvf vf n frperg zrffntr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ROT13 Example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Substitution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Cipher -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Uses a translation map for characters, so that each character in the text gets translated into another character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Substitutions can be completely random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‘ABCDEFGHIJKLMNOPQRSTUVWXYZ’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‘UMRSQPBOLEXTZYAKJVCNHDWGIF’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Vulnerability?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Substitution Ciphers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8600"/>
            <a:ext cx="26881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3479425" y="1317225"/>
            <a:ext cx="5209200" cy="4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“TO BE OR NOT TO BE”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NA MQ AV YAN NA MQ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635950" y="17070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Symmetric-Key Algorithm -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Uses a string of data to encrypt and decrypt information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Think of lock and and key situation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string of data can reverse an an algorithms output so that we get the original plaintext (via mathematical properties)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 lies in how exactly do you securely transfer those keys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Symmetric Key Algorithms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