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920a80f8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Google Shape;107;g40920a80f8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3fc5b9c71_0_3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1" name="Google Shape;191;g43fc5b9c71_0_3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3fc5b9c71_0_4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7" name="Google Shape;197;g43fc5b9c71_0_4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3220450f6_0_46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4" name="Google Shape;204;g43220450f6_0_46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3fc5b9c71_0_23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0" name="Google Shape;210;g43fc5b9c71_0_23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f02d874f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f02d874f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20ffd50aa_0_2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0" name="Google Shape;140;g420ffd50aa_0_2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920a80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0920a80f8_0_3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3fc5b9c71_0_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4" name="Google Shape;154;g43fc5b9c71_0_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fc5b9c71_0_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0" name="Google Shape;160;g43fc5b9c71_0_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52614fcd9_1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7" name="Google Shape;167;g452614fcd9_1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3fc5b9c71_0_12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3" name="Google Shape;173;g43fc5b9c71_0_1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3fc5b9c71_0_18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9" name="Google Shape;179;g43fc5b9c71_0_18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3fc5b9c71_0_29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5" name="Google Shape;185;g43fc5b9c71_0_2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53" name="Google Shape;53;p1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 rot="10800000">
            <a:off x="-8839" y="4115558"/>
            <a:ext cx="9203124" cy="1614104"/>
            <a:chOff x="0" y="-156114"/>
            <a:chExt cx="24535120" cy="4304278"/>
          </a:xfrm>
        </p:grpSpPr>
        <p:sp>
          <p:nvSpPr>
            <p:cNvPr id="80" name="Google Shape;80;p15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uides.codepath.com/websecurity/Running-Kali-Linux-in-VirtualBo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2968877" y="2129290"/>
            <a:ext cx="3222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CodePath</a:t>
            </a:r>
            <a:endParaRPr b="1" sz="5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64263" y="2891146"/>
            <a:ext cx="2415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Week 7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0" y="-593538"/>
            <a:ext cx="9203124" cy="1614104"/>
            <a:chOff x="0" y="-156114"/>
            <a:chExt cx="24535120" cy="4304278"/>
          </a:xfrm>
        </p:grpSpPr>
        <p:sp>
          <p:nvSpPr>
            <p:cNvPr id="112" name="Google Shape;112;p16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7510850" y="4345625"/>
            <a:ext cx="1633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CS 4760 F18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Christopher Raley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Important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you plan on using the course’s copy of Kali…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apt-get update &amp;&amp; apt-get upgrade</a:t>
            </a:r>
            <a:endParaRPr sz="24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Nunito"/>
              <a:buChar char="■"/>
            </a:pPr>
            <a:r>
              <a:rPr lang="en" sz="2400">
                <a:solidFill>
                  <a:srgbClr val="242729"/>
                </a:solidFill>
                <a:latin typeface="Nunito"/>
                <a:ea typeface="Nunito"/>
                <a:cs typeface="Nunito"/>
                <a:sym typeface="Nunito"/>
              </a:rPr>
              <a:t>This will take some time</a:t>
            </a:r>
            <a:endParaRPr sz="2400">
              <a:solidFill>
                <a:srgbClr val="24272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Nunito"/>
              <a:buChar char="○"/>
            </a:pPr>
            <a:r>
              <a:rPr lang="en" sz="2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https://guides.codepath.com/websecurity/Running-Kali-Linux-in-VirtualBox</a:t>
            </a:r>
            <a:endParaRPr sz="2400">
              <a:solidFill>
                <a:srgbClr val="24272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Important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you plan on using the course’s copy of Kali…</a:t>
            </a:r>
            <a:endParaRPr sz="2400">
              <a:solidFill>
                <a:srgbClr val="24272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642" y="2073150"/>
            <a:ext cx="3523926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Lab Report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Walkthrough of Challenge 7 in the Lab</a:t>
            </a:r>
            <a:endParaRPr b="1"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lab serves as a 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prerequisite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for the assignment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Make sure to submit a PDF in the format as described in the write-up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Try and solve all technical issues you encounter (make sure to document these)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CodePath Assignment Submission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Following the submission guidelines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https://courses.codepath.com/courses/cybersecurity_university/pages/submitting_assignments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need to create a public repo with your GitHub account you used to sign up for CodePath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Read all directions/requirements carefully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/>
        </p:nvSpPr>
        <p:spPr>
          <a:xfrm>
            <a:off x="887400" y="315150"/>
            <a:ext cx="7369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Nunito"/>
                <a:ea typeface="Nunito"/>
                <a:cs typeface="Nunito"/>
                <a:sym typeface="Nunito"/>
              </a:rPr>
              <a:t>Office Hours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853450" y="1343450"/>
            <a:ext cx="76584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Monday / Thursday / Sunday : 5 - 7 PM @ Rice 226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/>
        </p:nvSpPr>
        <p:spPr>
          <a:xfrm>
            <a:off x="549175" y="502300"/>
            <a:ext cx="8231100" cy="4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Codepath Homework</a:t>
            </a:r>
            <a:endParaRPr sz="3000" strike="sng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Lab report 10/21 @ 11:59 PM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Penetration Testing with WordPress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-"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Submitted on </a:t>
            </a: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Collab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unito"/>
              <a:buChar char="-"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includes submitting the assignment on CodePath in “Assignment”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0" y="0"/>
            <a:ext cx="4258200" cy="51435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32551" y="2569775"/>
            <a:ext cx="3216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Readings on course website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08449" y="1292825"/>
            <a:ext cx="2138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Topics</a:t>
            </a:r>
            <a:endParaRPr sz="4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41914" y="2055958"/>
            <a:ext cx="22839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Week 7</a:t>
            </a:r>
            <a:endParaRPr sz="21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672025" y="238125"/>
            <a:ext cx="41433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PHP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SQLI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XSS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Clickjacking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Session Hijacking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Other attacks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Installation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VirtualBox</a:t>
            </a:r>
            <a:endParaRPr b="1"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also need the </a:t>
            </a: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Extension Pack 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 well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Make sure that the versions of VirtualBox are the same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Vagrant</a:t>
            </a:r>
            <a:endParaRPr b="1"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Vagrant plugin: </a:t>
            </a: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vagrant-hostsupdater</a:t>
            </a:r>
            <a:endParaRPr b="1"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Vagrant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55600" y="1397400"/>
            <a:ext cx="37584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Allows scripting of VM creations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Running “vagrant up” can take a bit of time (~5 min)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131" y="1397400"/>
            <a:ext cx="3891918" cy="32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Installation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are going to be installing the following on your </a:t>
            </a: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host 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machine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VirtualBox w/ Extension Pack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Vagrant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WPDistillery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Installation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WPDistillery</a:t>
            </a:r>
            <a:endParaRPr b="1"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Establishes WordPress pentesting environment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 Git to clone via Command Prompt/Terminal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https://github.com/flurinduerst/WPDistillery</a:t>
            </a:r>
            <a:endParaRPr b="1"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Important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Necessary to read through everything on the CodePath website carefully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Start early, some of you </a:t>
            </a: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will 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encounter technical difficulties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Windows users must run everything as an administrator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Document as you go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case you make a mistake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1494908" y="465478"/>
            <a:ext cx="616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Important Notes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355600" y="1397400"/>
            <a:ext cx="8175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you plan on using the course’s copy of Kali…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need to run: </a:t>
            </a:r>
            <a:r>
              <a:rPr lang="en" sz="24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apt-key adv --keyserver hkp://keys.gnupg.net --recv-keys 7D8D0BF</a:t>
            </a:r>
            <a:r>
              <a:rPr lang="en" sz="24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