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19a4cc9d_0_1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3" name="Google Shape;193;g4419a4cc9d_0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19a4cc9d_0_2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g4419a4cc9d_0_2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19a4cc9d_0_3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6" name="Google Shape;206;g4419a4cc9d_0_3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19a4cc9d_0_3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1" name="Google Shape;211;g4419a4cc9d_0_3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19a4cc9d_0_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6" name="Google Shape;216;g4419a4cc9d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19a4cc9d_0_5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Google Shape;223;g4419a4cc9d_0_5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5376ac457_2_4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9" name="Google Shape;229;g45376ac457_2_4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2614fcd9_1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5" name="Google Shape;235;g452614fcd9_1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fc5b9c71_0_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2" name="Google Shape;242;g43fc5b9c71_0_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376ac457_2_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9" name="Google Shape;249;g45376ac457_2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376ac457_2_1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6" name="Google Shape;256;g45376ac457_2_1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376ac457_2_1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3" name="Google Shape;263;g45376ac457_2_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376ac457_2_2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0" name="Google Shape;270;g45376ac457_2_2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3fc5b9c71_0_1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7" name="Google Shape;277;g43fc5b9c71_0_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fc5b9c71_0_2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3" name="Google Shape;283;g43fc5b9c71_0_2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fc5b9c71_0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9" name="Google Shape;289;g43fc5b9c71_0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3fc5b9c71_0_4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5" name="Google Shape;295;g43fc5b9c71_0_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376ac457_2_3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2" name="Google Shape;302;g45376ac457_2_3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3220450f6_0_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8" name="Google Shape;308;g43220450f6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fc5b9c71_0_2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4" name="Google Shape;314;g43fc5b9c71_0_2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fc5b9c71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3fc5b9c71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fc5b9c71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43fc5b9c71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376ac457_2_3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" name="Google Shape;166;g45376ac457_2_3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19a4cc9d_0_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g4419a4cc9d_0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19a4cc9d_0_1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g4419a4cc9d_0_1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19a4cc9d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g4419a4cc9d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uides.codepath.com/websecurity/Running-Kali-Linux-in-VirtualBox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8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88" y="1079129"/>
            <a:ext cx="4467925" cy="2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88" y="1612529"/>
            <a:ext cx="4467925" cy="28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504825"/>
            <a:ext cx="77914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13" y="152400"/>
            <a:ext cx="4992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50" y="152400"/>
            <a:ext cx="68355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11637"/>
          <a:stretch/>
        </p:blipFill>
        <p:spPr>
          <a:xfrm>
            <a:off x="4572000" y="1071174"/>
            <a:ext cx="3893625" cy="3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152525"/>
            <a:ext cx="36480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50" y="99200"/>
            <a:ext cx="8693099" cy="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 </a:t>
            </a: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website looks identical (besides the color)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However, they each have 2 different vulnerabilities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Overall you need the carry out the following in </a:t>
            </a: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total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enumeration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IDOR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SQLi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XSS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CSRF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Session Hijacking/Fixation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355600" y="1397400"/>
            <a:ext cx="83352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week we are going to use Kali to attack WordPress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order to do this we will place Kali and WordPress in the same network, so that they can communicate with each other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next couple of slides will show the changes in the VM settings (full walkthrough on CodePath)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55600" y="1397400"/>
            <a:ext cx="38304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Determining the host adapter of the VM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Doesn’t have to have the name “</a:t>
            </a:r>
            <a:r>
              <a:rPr i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vboxnet3”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like they have in the directions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79" y="1389200"/>
            <a:ext cx="4271425" cy="3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355600" y="1397400"/>
            <a:ext cx="4068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VirtualBox go to: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File -&gt; Host Network Manager 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Make sure “Enable Server” in DHCP is checked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00" y="1800050"/>
            <a:ext cx="4156850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355600" y="1397400"/>
            <a:ext cx="4068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Values in “DHCP Server” tab should match up with CodePath directions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00" y="1800050"/>
            <a:ext cx="4156850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8 Lab report 10/28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Assignment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55600" y="1397400"/>
            <a:ext cx="4068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 to Network settings for Kali-Attacker and set the second adapter as shown in the image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4" y="1554912"/>
            <a:ext cx="4018200" cy="29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55600" y="1397400"/>
            <a:ext cx="4068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VirtualBox Host-Only Ethernet Adapter #2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” should be whatever the WPDistillery VM was using for their second adapter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4" y="1554912"/>
            <a:ext cx="4018200" cy="29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55600" y="1397400"/>
            <a:ext cx="4068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should appear in Kali if everything was setup correctly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part is the “inet” value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400" y="1571295"/>
            <a:ext cx="4480950" cy="29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Necessary to read through everything on the CodePath website carefully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Start early, some of you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encounter technical difficulties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Windows users must run everything as an administrator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Document as you go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case you make a mistake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run: </a:t>
            </a: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apt-key adv --keyserver hkp://keys.gnupg.net --recv-keys 7D8D0BF</a:t>
            </a: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apt-get update &amp;&amp; apt-get upgrade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rgbClr val="242729"/>
                </a:solidFill>
                <a:latin typeface="Nunito"/>
                <a:ea typeface="Nunito"/>
                <a:cs typeface="Nunito"/>
                <a:sym typeface="Nunito"/>
              </a:rPr>
              <a:t>This will take some time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https://guides.codepath.com/websecurity/Running-Kali-Linux-in-VirtualBox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642" y="2073150"/>
            <a:ext cx="35239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Kali by default already this installed, so you should be able to run all commands listed in the Lab with no problems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 Report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Walkthrough of Milestone 5/6 in the Lab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Assignment as well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 rubric on Collab for details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Make sure to submit a PDF in the format as described in the write-up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Try and solve all technical issues you encounter (make sure to document these)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 Assignment Submission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Following the submission guidelines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https://courses.codepath.com/courses/cybersecurity_university/pages/submitting_assignments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create a public repo with your GitHub account you used to sign up for CodePath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Read all directions/requirements carefully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Enumeration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Footprining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Fingerprinting</a:t>
            </a:r>
            <a:br>
              <a:rPr lang="en" sz="2200">
                <a:latin typeface="Nunito"/>
                <a:ea typeface="Nunito"/>
                <a:cs typeface="Nunito"/>
                <a:sym typeface="Nunito"/>
              </a:rPr>
            </a:b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IDOR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XSS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CSRF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325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8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Goals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Building off of last week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More sophisticated attacks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Prerequisites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WPDistillery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Able to access “wpdistillery.vm” on Kali and Host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Vagrant/WP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are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stuck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remove the current VM you have and start a fresh one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agrant destroy --force”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 -rf public” &lt;- Need to delete “public” folder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Windows use “del”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Remember to set version to “4.2” in config.yml file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Vagrant/WP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1630575"/>
            <a:ext cx="8401526" cy="23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Metasploit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Exploitation framework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On Kali by default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Contains ~1600 exploits for many devices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Many different pre-loaded payloads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Straightforward syntax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will become familiar with this during the Lab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Metasploit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0" y="1315501"/>
            <a:ext cx="7525600" cy="34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 Assignment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will be pentesting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live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targets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There are 3 targets from the link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Red, Blue, Green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has 2 vulnerabilities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875" y="2599623"/>
            <a:ext cx="3944625" cy="1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