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920a80f8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g40920a80f8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5a8924f84_0_8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8" name="Google Shape;188;g45a8924f84_0_8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a8924f84_0_8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4" name="Google Shape;194;g45a8924f84_0_8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02d874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02d874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0ffd50aa_0_2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0" name="Google Shape;140;g420ffd50aa_0_2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a8924f84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5" name="Google Shape;145;g45a8924f84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920a80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0920a80f8_0_3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a8924f84_0_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9" name="Google Shape;159;g45a8924f84_0_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a8924f84_0_6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5" name="Google Shape;165;g45a8924f84_0_6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a8924f84_0_7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0" name="Google Shape;170;g45a8924f84_0_7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306b4a1f_0_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6" name="Google Shape;176;g44306b4a1f_0_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a8924f84_0_7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2" name="Google Shape;182;g45a8924f84_0_7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80" name="Google Shape;80;p15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968877" y="2129290"/>
            <a:ext cx="3222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64263" y="2891146"/>
            <a:ext cx="2415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Week 9 (Cont’d)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112" name="Google Shape;112;p16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7510850" y="4345625"/>
            <a:ext cx="1633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CS 4760 F18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Christopher Raley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Google Cloud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Will need a cloud service provider in order to host the honeypots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 Google Cloud platform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 is free, but you will need to delete and shut down your service by the time you are done with it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Read all instruction carefully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 all required software/utilities as stated in the directions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Will be accessing honeypots mainly through a terminal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Should work on host machine, but if not try a VM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 take at least 30-40 minutes so don’t 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procrastinate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887400" y="315150"/>
            <a:ext cx="7369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Office Hours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853450" y="1343450"/>
            <a:ext cx="76584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Monday / Thursday / Sunday : 5 - 7 PM @ Rice 226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549175" y="502300"/>
            <a:ext cx="82311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Homework</a:t>
            </a:r>
            <a:endParaRPr sz="3000" strike="sng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 9 Homework Report 11/11 @ 11:59 PM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Still </a:t>
            </a: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CodePath Week 9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Milestones 1 - 5 for CodePath </a:t>
            </a: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Assignment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Submit on </a:t>
            </a: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Collab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254775" y="502300"/>
            <a:ext cx="87570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Homework</a:t>
            </a:r>
            <a:endParaRPr sz="3000" strike="sng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 9 CodePath Assignment </a:t>
            </a:r>
            <a:r>
              <a:rPr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11/11 @ 11:59 PM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Submit according to CodePath guidelines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0" y="0"/>
            <a:ext cx="4258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4672025" y="238125"/>
            <a:ext cx="41433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NetSec Crash Course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Firewalls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Intrusion Detection System</a:t>
            </a:r>
            <a:br>
              <a:rPr lang="en" sz="2000">
                <a:latin typeface="Nunito"/>
                <a:ea typeface="Nunito"/>
                <a:cs typeface="Nunito"/>
                <a:sym typeface="Nunito"/>
              </a:rPr>
            </a:b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Risk Assessment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Penetration Testing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Threat Monitoring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Incident Response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32551" y="2569775"/>
            <a:ext cx="3216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Readings on course website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08449" y="1292825"/>
            <a:ext cx="213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Topics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41914" y="2055958"/>
            <a:ext cx="2283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Week 9 (Cont’d)</a:t>
            </a:r>
            <a:endParaRPr sz="2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635950" y="14784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honeypot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 a decoy application, server, or other networked resource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Purpose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Attract and trap hackers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Learn technique the hacker uses to enter network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■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Allows for a profile to be built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Learn new or unconventional hacking methods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Honeypots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892" y="32763"/>
            <a:ext cx="6334225" cy="50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635950" y="1478475"/>
            <a:ext cx="8084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Low-interaction honeypots: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Simulation of target resources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Usually virtualization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Emulated SSH server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High-interaction honeypots: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Expose a real target’s resources to attract sophisticated attackers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Real SSH server with misconfigured settings to be vulnerable on purpose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Honeypots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Goals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Configure and deploy your own honeypot server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Has an attack surface that is vulnerable to a network-based attack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Network security feature such as an IDS configured to detect and log such attacks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Modern Honey Network (MHN)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55600" y="1397400"/>
            <a:ext cx="81240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Open source honeypot you will be using for the assignment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Need 2 VM’s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■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Admin VM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Used to deploy honeypots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■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Honeypot VM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