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306b4a1f_0_2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0" name="Google Shape;190;g44306b4a1f_0_2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306b4a1f_0_2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6" name="Google Shape;196;g44306b4a1f_0_2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306b4a1f_0_3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2" name="Google Shape;202;g44306b4a1f_0_3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306b4a1f_0_3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8" name="Google Shape;208;g44306b4a1f_0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fc5b9c71_0_2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" name="Google Shape;214;g43fc5b9c71_0_2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fc5b9c71_0_3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0" name="Google Shape;220;g43fc5b9c71_0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fc5b9c71_0_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3fc5b9c71_0_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306b4a1f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44306b4a1f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fc5b9c71_0_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6" name="Google Shape;166;g43fc5b9c71_0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306b4a1f_0_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g44306b4a1f_0_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306b4a1f_0_1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8" name="Google Shape;178;g44306b4a1f_0_1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06b4a1f_0_1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4" name="Google Shape;184;g44306b4a1f_0_1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uides.codepath.com/websecurity/Running-Kali-Linux-in-VirtualBo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9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telnet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Used to establish a remote connection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However is considered outdated and unsecure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is sent in plaintext!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authentication of users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Uses port 23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url/wget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Used to download contents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both send HTTP POST requests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Both are scriptable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ssh/scp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SSH is a secure way to establish a remote shell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SCP is to securely copy files to/from remote machines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nmap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Utility for network discovery and security auditing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be used to find OS versions and open ports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will need to install this if you are not using Kali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need to run: </a:t>
            </a: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apt-key adv --keyserver hkp://keys.gnupg.net --recv-keys 7D8D0BF6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apt-get update &amp;&amp; apt-get upgrade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rgbClr val="242729"/>
                </a:solidFill>
                <a:latin typeface="Nunito"/>
                <a:ea typeface="Nunito"/>
                <a:cs typeface="Nunito"/>
                <a:sym typeface="Nunito"/>
              </a:rPr>
              <a:t>This will take some time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Nunito"/>
              <a:buChar char="○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https://guides.codepath.com/websecurity/Running-Kali-Linux-in-VirtualBox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/ Sunday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 9 Lab report 11/4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 on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Collab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*Homework portion will be due the week after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672025" y="238125"/>
            <a:ext cx="41433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NetSec Crash Course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Firewalls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Intrusion Detection System</a:t>
            </a:r>
            <a:br>
              <a:rPr lang="en" sz="2000">
                <a:latin typeface="Nunito"/>
                <a:ea typeface="Nunito"/>
                <a:cs typeface="Nunito"/>
                <a:sym typeface="Nunito"/>
              </a:rPr>
            </a:b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Risk Assessment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Penetration Testing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Threat Monitoring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Incident Response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32551" y="2569775"/>
            <a:ext cx="3216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9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Goals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Learn about basic networking tools/utilities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Practice with Wireshark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Become familiar with TCP/IP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 Report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Only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due for this week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Next week you will be doing the assignment portion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Look on Collab for details on what specific parts of the lab you will be doing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Ifconfig/ipconfig/ip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Information about network interfaces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Starts/stops interfaces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even change MAC addresses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ing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Determines if a target is reachable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Resolve IP from hostname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 latency of connection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slookup 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CLI for DNS server queries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 IP from hostname or hosts from IP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be helpful for identifying an IP’s origin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Tools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traceroute/tracert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Finds the path to a specific destination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step is called a </a:t>
            </a:r>
            <a:r>
              <a:rPr i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find the latency at each hop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