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9" r:id="rId4"/>
    <p:sldId id="281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9509" autoAdjust="0"/>
    <p:restoredTop sz="86374" autoAdjust="0"/>
  </p:normalViewPr>
  <p:slideViewPr>
    <p:cSldViewPr snapToGrid="0">
      <p:cViewPr varScale="1">
        <p:scale>
          <a:sx n="100" d="100"/>
          <a:sy n="100" d="100"/>
        </p:scale>
        <p:origin x="130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16.06.2022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16.06.2022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https://www.pisa-immobilien.de/wp/wp-content/uploads/2019/10/Heeresb%C3%A4ckerei-Haus-08-2.jpg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https://www.handelsblatt.com/politik/deutschland/mieter-und-eigentuemer-wohnraum-in-deutschland-so-gross-ist-ihre-wohnung-im-vergleich/26929832.html</a:t>
            </a:r>
          </a:p>
          <a:p>
            <a:r>
              <a:rPr lang="de-DE" dirty="0"/>
              <a:t>https://geomap.immo/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90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5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16.06.2022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16.06.2022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Wohnungspreisschätzer für Leipzig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2400" dirty="0">
                <a:solidFill>
                  <a:schemeClr val="bg1"/>
                </a:solidFill>
                <a:latin typeface="+mj-lt"/>
              </a:rPr>
              <a:t>Software Engineering für KI-gestützte</a:t>
            </a:r>
            <a:br>
              <a:rPr lang="de-DE" sz="2400" dirty="0">
                <a:solidFill>
                  <a:schemeClr val="bg1"/>
                </a:solidFill>
                <a:latin typeface="+mj-lt"/>
              </a:rPr>
            </a:br>
            <a:r>
              <a:rPr lang="de-DE" sz="2400" dirty="0">
                <a:solidFill>
                  <a:schemeClr val="bg1"/>
                </a:solidFill>
                <a:latin typeface="+mj-lt"/>
              </a:rPr>
              <a:t>Systeme - Gruppe 07 Projekt 2</a:t>
            </a:r>
          </a:p>
        </p:txBody>
      </p:sp>
      <p:pic>
        <p:nvPicPr>
          <p:cNvPr id="1028" name="Picture 4" descr="Die Heeresbäckerei - Wohnen in historischen Fabrikensemble!">
            <a:extLst>
              <a:ext uri="{FF2B5EF4-FFF2-40B4-BE49-F238E27FC236}">
                <a16:creationId xmlns:a16="http://schemas.microsoft.com/office/drawing/2014/main" id="{256D6593-7A00-091B-F91F-BA56063B2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03" y="3429000"/>
            <a:ext cx="4545750" cy="303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77020" cy="640080"/>
          </a:xfrm>
        </p:spPr>
        <p:txBody>
          <a:bodyPr rtlCol="0">
            <a:noAutofit/>
          </a:bodyPr>
          <a:lstStyle/>
          <a:p>
            <a:pPr rtl="0"/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000E03-CB49-6999-B185-E19C5287798F}"/>
              </a:ext>
            </a:extLst>
          </p:cNvPr>
          <p:cNvSpPr txBox="1"/>
          <p:nvPr/>
        </p:nvSpPr>
        <p:spPr>
          <a:xfrm>
            <a:off x="294674" y="1582340"/>
            <a:ext cx="55747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/>
              <a:t>Anmieten </a:t>
            </a:r>
            <a:r>
              <a:rPr lang="de-DE" dirty="0"/>
              <a:t>von Wohnraum bisher üblich =&gt; Konditionen am Kapitalmarkt sind jedoch Motivator, den </a:t>
            </a:r>
            <a:r>
              <a:rPr lang="de-DE" b="1" dirty="0"/>
              <a:t>Kauf </a:t>
            </a:r>
            <a:r>
              <a:rPr lang="de-DE" dirty="0"/>
              <a:t>von Wohnraum als Eigentum zu prüfen.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Immobilien-Plattformen </a:t>
            </a:r>
            <a:r>
              <a:rPr lang="de-DE" dirty="0"/>
              <a:t>zeigen real eingestellte Angebote mit einem Angebotspreis von Wohnungen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Der </a:t>
            </a:r>
            <a:r>
              <a:rPr lang="de-DE" b="1" dirty="0"/>
              <a:t>Wohnungspreisschätzer für Leipzig </a:t>
            </a:r>
            <a:r>
              <a:rPr lang="de-DE" dirty="0"/>
              <a:t>schafft dazu ein Zusatzangebot für 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Kaufinteressenten </a:t>
            </a:r>
            <a:r>
              <a:rPr lang="de-DE" dirty="0"/>
              <a:t>(Vergleichbare Angebote) und 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potenzielle Verkäufer (</a:t>
            </a:r>
            <a:r>
              <a:rPr lang="de-DE" dirty="0"/>
              <a:t>Vergleichspreise ohne Einstellen der Wohnung</a:t>
            </a:r>
            <a:r>
              <a:rPr lang="de-DE" b="1" dirty="0"/>
              <a:t>)</a:t>
            </a:r>
            <a:r>
              <a:rPr lang="de-DE" dirty="0"/>
              <a:t>.</a:t>
            </a:r>
          </a:p>
        </p:txBody>
      </p:sp>
      <p:pic>
        <p:nvPicPr>
          <p:cNvPr id="2056" name="Picture 8" descr="Test: Wer wohnt wie groß? Eine Interaktive Grafik des IW Köln">
            <a:extLst>
              <a:ext uri="{FF2B5EF4-FFF2-40B4-BE49-F238E27FC236}">
                <a16:creationId xmlns:a16="http://schemas.microsoft.com/office/drawing/2014/main" id="{F8819007-B8C5-90B5-828D-253FE5BD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57" y="221757"/>
            <a:ext cx="3672694" cy="244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utschlands größte Online-Plattform für Immobilien.Markt.Daten. - GeoMap">
            <a:extLst>
              <a:ext uri="{FF2B5EF4-FFF2-40B4-BE49-F238E27FC236}">
                <a16:creationId xmlns:a16="http://schemas.microsoft.com/office/drawing/2014/main" id="{0FE94118-463F-8FBA-BBF0-91256731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53" y="3275838"/>
            <a:ext cx="5369740" cy="33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o die Miet- und Eigentumspreise in Europa am höchsten sind">
            <a:extLst>
              <a:ext uri="{FF2B5EF4-FFF2-40B4-BE49-F238E27FC236}">
                <a16:creationId xmlns:a16="http://schemas.microsoft.com/office/drawing/2014/main" id="{3D691803-02E1-5429-51B8-351B2B12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386" y="1558481"/>
            <a:ext cx="2841171" cy="14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aufen statt mieten – Warum sich der Erwerb von Wohneigentum noch immer  lohnt - HI-Wohnbau">
            <a:extLst>
              <a:ext uri="{FF2B5EF4-FFF2-40B4-BE49-F238E27FC236}">
                <a16:creationId xmlns:a16="http://schemas.microsoft.com/office/drawing/2014/main" id="{450B72B6-435F-CA30-EE36-98E24089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14" y="1239012"/>
            <a:ext cx="28289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Projektanforderungen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1C4F9F31-447B-B405-3390-5E60BA619C40}"/>
              </a:ext>
            </a:extLst>
          </p:cNvPr>
          <p:cNvSpPr txBox="1"/>
          <p:nvPr/>
        </p:nvSpPr>
        <p:spPr>
          <a:xfrm>
            <a:off x="1172369" y="1804884"/>
            <a:ext cx="1041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Asdasd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Asdasda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Asdasd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Asdasd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Architektur (Bild einfügen)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BD2D02-6153-051E-DD7D-1DA453C369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298" y="1435608"/>
            <a:ext cx="11233404" cy="4974336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A9A00829-54C9-4004-8555-6D23DE1943FD}" vid="{DB0A66CA-428B-4F1F-9B5C-8FB6DE3D3D8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{B3156183-710C-4CFA-9C2C-BC5703E088A5}tf10001108_win32</Template>
  <TotalTime>0</TotalTime>
  <Words>136</Words>
  <Application>Microsoft Office PowerPoint</Application>
  <PresentationFormat>Breitbild</PresentationFormat>
  <Paragraphs>27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WillkommenDok</vt:lpstr>
      <vt:lpstr>Wohnungspreisschätzer für Leipzig</vt:lpstr>
      <vt:lpstr>Motivation</vt:lpstr>
      <vt:lpstr>Projektanforderungen</vt:lpstr>
      <vt:lpstr>Technische Architektur (Bild einfügen)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bei PowerPoint</dc:title>
  <dc:creator>Ralf König</dc:creator>
  <cp:keywords/>
  <cp:lastModifiedBy>Ralf König</cp:lastModifiedBy>
  <cp:revision>5</cp:revision>
  <dcterms:created xsi:type="dcterms:W3CDTF">2022-06-16T13:48:54Z</dcterms:created>
  <dcterms:modified xsi:type="dcterms:W3CDTF">2022-06-16T19:26:56Z</dcterms:modified>
  <cp:version/>
</cp:coreProperties>
</file>