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65" r:id="rId4"/>
    <p:sldId id="264" r:id="rId5"/>
    <p:sldId id="267" r:id="rId6"/>
    <p:sldId id="268" r:id="rId7"/>
    <p:sldId id="269" r:id="rId8"/>
    <p:sldId id="270" r:id="rId9"/>
    <p:sldId id="266" r:id="rId10"/>
  </p:sldIdLst>
  <p:sldSz cx="12192000" cy="6858000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41"/>
    <a:srgbClr val="D900DB"/>
    <a:srgbClr val="0082B2"/>
    <a:srgbClr val="509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1"/>
    <p:restoredTop sz="94655"/>
  </p:normalViewPr>
  <p:slideViewPr>
    <p:cSldViewPr snapToGrid="0">
      <p:cViewPr varScale="1">
        <p:scale>
          <a:sx n="72" d="100"/>
          <a:sy n="72" d="100"/>
        </p:scale>
        <p:origin x="224" y="664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bpm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Sheet1!$A$2:$A$821</c:f>
              <c:numCache>
                <c:formatCode>m/d/yy</c:formatCode>
                <c:ptCount val="820"/>
                <c:pt idx="0">
                  <c:v>39114.0</c:v>
                </c:pt>
                <c:pt idx="1">
                  <c:v>39118.0</c:v>
                </c:pt>
                <c:pt idx="2">
                  <c:v>39118.0</c:v>
                </c:pt>
                <c:pt idx="3">
                  <c:v>39118.0</c:v>
                </c:pt>
                <c:pt idx="4">
                  <c:v>39118.0</c:v>
                </c:pt>
                <c:pt idx="5">
                  <c:v>39118.0</c:v>
                </c:pt>
                <c:pt idx="6">
                  <c:v>39118.0</c:v>
                </c:pt>
                <c:pt idx="7">
                  <c:v>39118.0</c:v>
                </c:pt>
                <c:pt idx="8">
                  <c:v>39118.0</c:v>
                </c:pt>
                <c:pt idx="9">
                  <c:v>39118.0</c:v>
                </c:pt>
                <c:pt idx="10">
                  <c:v>39118.0</c:v>
                </c:pt>
                <c:pt idx="11">
                  <c:v>39118.0</c:v>
                </c:pt>
                <c:pt idx="12">
                  <c:v>39118.0</c:v>
                </c:pt>
                <c:pt idx="13">
                  <c:v>39125.0</c:v>
                </c:pt>
                <c:pt idx="14">
                  <c:v>39125.0</c:v>
                </c:pt>
                <c:pt idx="15">
                  <c:v>39125.0</c:v>
                </c:pt>
                <c:pt idx="16">
                  <c:v>39125.0</c:v>
                </c:pt>
                <c:pt idx="17">
                  <c:v>39125.0</c:v>
                </c:pt>
                <c:pt idx="18">
                  <c:v>39125.0</c:v>
                </c:pt>
                <c:pt idx="19">
                  <c:v>39125.0</c:v>
                </c:pt>
                <c:pt idx="20">
                  <c:v>39125.0</c:v>
                </c:pt>
                <c:pt idx="21">
                  <c:v>39125.0</c:v>
                </c:pt>
                <c:pt idx="22">
                  <c:v>39125.0</c:v>
                </c:pt>
                <c:pt idx="23">
                  <c:v>39276.0</c:v>
                </c:pt>
                <c:pt idx="24">
                  <c:v>39564.0</c:v>
                </c:pt>
                <c:pt idx="25">
                  <c:v>39564.0</c:v>
                </c:pt>
                <c:pt idx="26">
                  <c:v>39564.0</c:v>
                </c:pt>
                <c:pt idx="27">
                  <c:v>39564.0</c:v>
                </c:pt>
                <c:pt idx="28">
                  <c:v>39564.0</c:v>
                </c:pt>
                <c:pt idx="29">
                  <c:v>39564.0</c:v>
                </c:pt>
                <c:pt idx="30">
                  <c:v>39565.0</c:v>
                </c:pt>
                <c:pt idx="31">
                  <c:v>39565.0</c:v>
                </c:pt>
                <c:pt idx="32">
                  <c:v>39565.0</c:v>
                </c:pt>
                <c:pt idx="33">
                  <c:v>39565.0</c:v>
                </c:pt>
                <c:pt idx="34">
                  <c:v>39565.0</c:v>
                </c:pt>
                <c:pt idx="35">
                  <c:v>39565.0</c:v>
                </c:pt>
                <c:pt idx="36">
                  <c:v>39565.0</c:v>
                </c:pt>
                <c:pt idx="37">
                  <c:v>39566.0</c:v>
                </c:pt>
                <c:pt idx="38">
                  <c:v>39566.0</c:v>
                </c:pt>
                <c:pt idx="39">
                  <c:v>39566.0</c:v>
                </c:pt>
                <c:pt idx="40">
                  <c:v>39566.0</c:v>
                </c:pt>
                <c:pt idx="41">
                  <c:v>39709.0</c:v>
                </c:pt>
                <c:pt idx="42">
                  <c:v>39709.0</c:v>
                </c:pt>
                <c:pt idx="43">
                  <c:v>39709.0</c:v>
                </c:pt>
                <c:pt idx="44">
                  <c:v>39709.0</c:v>
                </c:pt>
                <c:pt idx="45">
                  <c:v>39709.0</c:v>
                </c:pt>
                <c:pt idx="46">
                  <c:v>39710.0</c:v>
                </c:pt>
                <c:pt idx="47">
                  <c:v>39710.0</c:v>
                </c:pt>
                <c:pt idx="48">
                  <c:v>39710.0</c:v>
                </c:pt>
                <c:pt idx="49">
                  <c:v>39781.0</c:v>
                </c:pt>
                <c:pt idx="50">
                  <c:v>39781.0</c:v>
                </c:pt>
                <c:pt idx="51">
                  <c:v>39781.0</c:v>
                </c:pt>
                <c:pt idx="52">
                  <c:v>39781.0</c:v>
                </c:pt>
                <c:pt idx="53">
                  <c:v>39781.0</c:v>
                </c:pt>
                <c:pt idx="54">
                  <c:v>39790.0</c:v>
                </c:pt>
                <c:pt idx="55">
                  <c:v>39792.0</c:v>
                </c:pt>
                <c:pt idx="56">
                  <c:v>39792.0</c:v>
                </c:pt>
                <c:pt idx="57">
                  <c:v>39792.0</c:v>
                </c:pt>
                <c:pt idx="58">
                  <c:v>39792.0</c:v>
                </c:pt>
                <c:pt idx="59">
                  <c:v>39792.0</c:v>
                </c:pt>
                <c:pt idx="60">
                  <c:v>39792.0</c:v>
                </c:pt>
                <c:pt idx="61">
                  <c:v>39792.0</c:v>
                </c:pt>
                <c:pt idx="62">
                  <c:v>39792.0</c:v>
                </c:pt>
                <c:pt idx="63">
                  <c:v>39792.0</c:v>
                </c:pt>
                <c:pt idx="64">
                  <c:v>39792.0</c:v>
                </c:pt>
                <c:pt idx="65">
                  <c:v>40010.0</c:v>
                </c:pt>
                <c:pt idx="66">
                  <c:v>40011.0</c:v>
                </c:pt>
                <c:pt idx="67">
                  <c:v>40011.0</c:v>
                </c:pt>
                <c:pt idx="68">
                  <c:v>40011.0</c:v>
                </c:pt>
                <c:pt idx="69">
                  <c:v>40011.0</c:v>
                </c:pt>
                <c:pt idx="70">
                  <c:v>40011.0</c:v>
                </c:pt>
                <c:pt idx="71">
                  <c:v>40012.0</c:v>
                </c:pt>
                <c:pt idx="72">
                  <c:v>40012.0</c:v>
                </c:pt>
                <c:pt idx="73">
                  <c:v>40012.0</c:v>
                </c:pt>
                <c:pt idx="74">
                  <c:v>40012.0</c:v>
                </c:pt>
                <c:pt idx="75">
                  <c:v>40012.0</c:v>
                </c:pt>
                <c:pt idx="76">
                  <c:v>40012.0</c:v>
                </c:pt>
                <c:pt idx="77">
                  <c:v>40012.0</c:v>
                </c:pt>
                <c:pt idx="78">
                  <c:v>40013.0</c:v>
                </c:pt>
                <c:pt idx="79">
                  <c:v>40013.0</c:v>
                </c:pt>
                <c:pt idx="80">
                  <c:v>40013.0</c:v>
                </c:pt>
                <c:pt idx="81">
                  <c:v>40013.0</c:v>
                </c:pt>
                <c:pt idx="82">
                  <c:v>40022.0</c:v>
                </c:pt>
                <c:pt idx="83">
                  <c:v>40194.0</c:v>
                </c:pt>
                <c:pt idx="84">
                  <c:v>40195.0</c:v>
                </c:pt>
                <c:pt idx="85">
                  <c:v>40197.0</c:v>
                </c:pt>
                <c:pt idx="86">
                  <c:v>40197.0</c:v>
                </c:pt>
                <c:pt idx="87">
                  <c:v>40197.0</c:v>
                </c:pt>
                <c:pt idx="88">
                  <c:v>40197.0</c:v>
                </c:pt>
                <c:pt idx="89">
                  <c:v>40197.0</c:v>
                </c:pt>
                <c:pt idx="90">
                  <c:v>40197.0</c:v>
                </c:pt>
                <c:pt idx="91">
                  <c:v>40197.0</c:v>
                </c:pt>
                <c:pt idx="92">
                  <c:v>40198.0</c:v>
                </c:pt>
                <c:pt idx="93">
                  <c:v>40198.0</c:v>
                </c:pt>
                <c:pt idx="94">
                  <c:v>40198.0</c:v>
                </c:pt>
                <c:pt idx="95">
                  <c:v>40203.0</c:v>
                </c:pt>
                <c:pt idx="96">
                  <c:v>40203.0</c:v>
                </c:pt>
                <c:pt idx="97">
                  <c:v>40203.0</c:v>
                </c:pt>
                <c:pt idx="98">
                  <c:v>40203.0</c:v>
                </c:pt>
                <c:pt idx="99">
                  <c:v>40203.0</c:v>
                </c:pt>
                <c:pt idx="100">
                  <c:v>40203.0</c:v>
                </c:pt>
                <c:pt idx="101">
                  <c:v>40203.0</c:v>
                </c:pt>
                <c:pt idx="102">
                  <c:v>40203.0</c:v>
                </c:pt>
                <c:pt idx="103">
                  <c:v>40203.0</c:v>
                </c:pt>
                <c:pt idx="104">
                  <c:v>40203.0</c:v>
                </c:pt>
                <c:pt idx="105">
                  <c:v>40203.0</c:v>
                </c:pt>
                <c:pt idx="106">
                  <c:v>40203.0</c:v>
                </c:pt>
                <c:pt idx="107">
                  <c:v>40203.0</c:v>
                </c:pt>
                <c:pt idx="108">
                  <c:v>40203.0</c:v>
                </c:pt>
                <c:pt idx="109">
                  <c:v>40203.0</c:v>
                </c:pt>
                <c:pt idx="110">
                  <c:v>40203.0</c:v>
                </c:pt>
                <c:pt idx="111">
                  <c:v>40203.0</c:v>
                </c:pt>
                <c:pt idx="112">
                  <c:v>40203.0</c:v>
                </c:pt>
                <c:pt idx="113">
                  <c:v>40203.0</c:v>
                </c:pt>
                <c:pt idx="114">
                  <c:v>40203.0</c:v>
                </c:pt>
                <c:pt idx="115">
                  <c:v>40203.0</c:v>
                </c:pt>
                <c:pt idx="116">
                  <c:v>40203.0</c:v>
                </c:pt>
                <c:pt idx="117">
                  <c:v>40203.0</c:v>
                </c:pt>
                <c:pt idx="118">
                  <c:v>40203.0</c:v>
                </c:pt>
                <c:pt idx="119">
                  <c:v>40203.0</c:v>
                </c:pt>
                <c:pt idx="120">
                  <c:v>40203.0</c:v>
                </c:pt>
                <c:pt idx="121">
                  <c:v>40203.0</c:v>
                </c:pt>
                <c:pt idx="122">
                  <c:v>40326.0</c:v>
                </c:pt>
                <c:pt idx="123">
                  <c:v>40326.0</c:v>
                </c:pt>
                <c:pt idx="124">
                  <c:v>40462.0</c:v>
                </c:pt>
                <c:pt idx="125">
                  <c:v>40465.0</c:v>
                </c:pt>
                <c:pt idx="126">
                  <c:v>40465.0</c:v>
                </c:pt>
                <c:pt idx="127">
                  <c:v>40465.0</c:v>
                </c:pt>
                <c:pt idx="128">
                  <c:v>40479.0</c:v>
                </c:pt>
                <c:pt idx="129">
                  <c:v>40479.0</c:v>
                </c:pt>
                <c:pt idx="130">
                  <c:v>40479.0</c:v>
                </c:pt>
                <c:pt idx="131">
                  <c:v>40497.0</c:v>
                </c:pt>
                <c:pt idx="132">
                  <c:v>40497.0</c:v>
                </c:pt>
                <c:pt idx="133">
                  <c:v>40498.0</c:v>
                </c:pt>
                <c:pt idx="134">
                  <c:v>40680.0</c:v>
                </c:pt>
                <c:pt idx="135">
                  <c:v>40680.0</c:v>
                </c:pt>
                <c:pt idx="136">
                  <c:v>40680.0</c:v>
                </c:pt>
                <c:pt idx="137">
                  <c:v>40680.0</c:v>
                </c:pt>
                <c:pt idx="138">
                  <c:v>40731.0</c:v>
                </c:pt>
                <c:pt idx="139">
                  <c:v>40731.0</c:v>
                </c:pt>
                <c:pt idx="140">
                  <c:v>40731.0</c:v>
                </c:pt>
                <c:pt idx="141">
                  <c:v>40731.0</c:v>
                </c:pt>
                <c:pt idx="142">
                  <c:v>40731.0</c:v>
                </c:pt>
                <c:pt idx="143">
                  <c:v>40731.0</c:v>
                </c:pt>
                <c:pt idx="144">
                  <c:v>40732.0</c:v>
                </c:pt>
                <c:pt idx="145">
                  <c:v>40732.0</c:v>
                </c:pt>
                <c:pt idx="146">
                  <c:v>40732.0</c:v>
                </c:pt>
                <c:pt idx="147">
                  <c:v>40732.0</c:v>
                </c:pt>
                <c:pt idx="148">
                  <c:v>40732.0</c:v>
                </c:pt>
                <c:pt idx="149">
                  <c:v>40732.0</c:v>
                </c:pt>
                <c:pt idx="150">
                  <c:v>40732.0</c:v>
                </c:pt>
                <c:pt idx="151">
                  <c:v>40733.0</c:v>
                </c:pt>
                <c:pt idx="152">
                  <c:v>40733.0</c:v>
                </c:pt>
                <c:pt idx="153">
                  <c:v>40733.0</c:v>
                </c:pt>
                <c:pt idx="154">
                  <c:v>40733.0</c:v>
                </c:pt>
                <c:pt idx="155">
                  <c:v>40733.0</c:v>
                </c:pt>
                <c:pt idx="156">
                  <c:v>40733.0</c:v>
                </c:pt>
                <c:pt idx="157">
                  <c:v>40733.0</c:v>
                </c:pt>
                <c:pt idx="158">
                  <c:v>40734.0</c:v>
                </c:pt>
                <c:pt idx="159">
                  <c:v>40734.0</c:v>
                </c:pt>
                <c:pt idx="160">
                  <c:v>40734.0</c:v>
                </c:pt>
                <c:pt idx="161">
                  <c:v>40734.0</c:v>
                </c:pt>
                <c:pt idx="162">
                  <c:v>40734.0</c:v>
                </c:pt>
                <c:pt idx="163">
                  <c:v>40734.0</c:v>
                </c:pt>
                <c:pt idx="164">
                  <c:v>40734.0</c:v>
                </c:pt>
                <c:pt idx="165">
                  <c:v>40734.0</c:v>
                </c:pt>
                <c:pt idx="166">
                  <c:v>40734.0</c:v>
                </c:pt>
                <c:pt idx="167">
                  <c:v>40735.0</c:v>
                </c:pt>
                <c:pt idx="168">
                  <c:v>40735.0</c:v>
                </c:pt>
                <c:pt idx="169">
                  <c:v>40735.0</c:v>
                </c:pt>
                <c:pt idx="170">
                  <c:v>40735.0</c:v>
                </c:pt>
                <c:pt idx="171">
                  <c:v>40735.0</c:v>
                </c:pt>
                <c:pt idx="172">
                  <c:v>40735.0</c:v>
                </c:pt>
                <c:pt idx="173">
                  <c:v>40735.0</c:v>
                </c:pt>
                <c:pt idx="174">
                  <c:v>40735.0</c:v>
                </c:pt>
                <c:pt idx="175">
                  <c:v>40736.0</c:v>
                </c:pt>
                <c:pt idx="176">
                  <c:v>40736.0</c:v>
                </c:pt>
                <c:pt idx="177">
                  <c:v>40736.0</c:v>
                </c:pt>
                <c:pt idx="178">
                  <c:v>40736.0</c:v>
                </c:pt>
                <c:pt idx="179">
                  <c:v>40736.0</c:v>
                </c:pt>
                <c:pt idx="180">
                  <c:v>40736.0</c:v>
                </c:pt>
                <c:pt idx="181">
                  <c:v>40736.0</c:v>
                </c:pt>
                <c:pt idx="182">
                  <c:v>40737.0</c:v>
                </c:pt>
                <c:pt idx="183">
                  <c:v>40737.0</c:v>
                </c:pt>
                <c:pt idx="184">
                  <c:v>40737.0</c:v>
                </c:pt>
                <c:pt idx="185">
                  <c:v>40737.0</c:v>
                </c:pt>
                <c:pt idx="186">
                  <c:v>40737.0</c:v>
                </c:pt>
                <c:pt idx="187">
                  <c:v>40737.0</c:v>
                </c:pt>
                <c:pt idx="188">
                  <c:v>40737.0</c:v>
                </c:pt>
                <c:pt idx="189">
                  <c:v>40737.0</c:v>
                </c:pt>
                <c:pt idx="190">
                  <c:v>40737.0</c:v>
                </c:pt>
                <c:pt idx="191">
                  <c:v>40738.0</c:v>
                </c:pt>
                <c:pt idx="192">
                  <c:v>40738.0</c:v>
                </c:pt>
                <c:pt idx="193">
                  <c:v>40738.0</c:v>
                </c:pt>
                <c:pt idx="194">
                  <c:v>40738.0</c:v>
                </c:pt>
                <c:pt idx="195">
                  <c:v>40738.0</c:v>
                </c:pt>
                <c:pt idx="196">
                  <c:v>40738.0</c:v>
                </c:pt>
                <c:pt idx="197">
                  <c:v>40765.0</c:v>
                </c:pt>
                <c:pt idx="198">
                  <c:v>40818.0</c:v>
                </c:pt>
                <c:pt idx="199">
                  <c:v>40818.0</c:v>
                </c:pt>
                <c:pt idx="200">
                  <c:v>40818.0</c:v>
                </c:pt>
                <c:pt idx="201">
                  <c:v>40818.0</c:v>
                </c:pt>
                <c:pt idx="202">
                  <c:v>40818.0</c:v>
                </c:pt>
                <c:pt idx="203">
                  <c:v>40819.0</c:v>
                </c:pt>
                <c:pt idx="204">
                  <c:v>40819.0</c:v>
                </c:pt>
                <c:pt idx="205">
                  <c:v>40819.0</c:v>
                </c:pt>
                <c:pt idx="206">
                  <c:v>40819.0</c:v>
                </c:pt>
                <c:pt idx="207">
                  <c:v>40819.0</c:v>
                </c:pt>
                <c:pt idx="208">
                  <c:v>40819.0</c:v>
                </c:pt>
                <c:pt idx="209">
                  <c:v>40820.0</c:v>
                </c:pt>
                <c:pt idx="210">
                  <c:v>40820.0</c:v>
                </c:pt>
                <c:pt idx="211">
                  <c:v>40820.0</c:v>
                </c:pt>
                <c:pt idx="212">
                  <c:v>40820.0</c:v>
                </c:pt>
                <c:pt idx="213">
                  <c:v>40820.0</c:v>
                </c:pt>
                <c:pt idx="214">
                  <c:v>40820.0</c:v>
                </c:pt>
                <c:pt idx="215">
                  <c:v>40820.0</c:v>
                </c:pt>
                <c:pt idx="216">
                  <c:v>40820.0</c:v>
                </c:pt>
                <c:pt idx="217">
                  <c:v>40821.0</c:v>
                </c:pt>
                <c:pt idx="218">
                  <c:v>40821.0</c:v>
                </c:pt>
                <c:pt idx="219">
                  <c:v>40821.0</c:v>
                </c:pt>
                <c:pt idx="220">
                  <c:v>40821.0</c:v>
                </c:pt>
                <c:pt idx="221">
                  <c:v>40821.0</c:v>
                </c:pt>
                <c:pt idx="222">
                  <c:v>40821.0</c:v>
                </c:pt>
                <c:pt idx="223">
                  <c:v>40821.0</c:v>
                </c:pt>
                <c:pt idx="224">
                  <c:v>40869.0</c:v>
                </c:pt>
                <c:pt idx="225">
                  <c:v>40869.0</c:v>
                </c:pt>
                <c:pt idx="226">
                  <c:v>40870.0</c:v>
                </c:pt>
                <c:pt idx="227">
                  <c:v>40870.0</c:v>
                </c:pt>
                <c:pt idx="228">
                  <c:v>40870.0</c:v>
                </c:pt>
                <c:pt idx="229">
                  <c:v>40870.0</c:v>
                </c:pt>
                <c:pt idx="230">
                  <c:v>40870.0</c:v>
                </c:pt>
                <c:pt idx="231">
                  <c:v>40928.0</c:v>
                </c:pt>
                <c:pt idx="232">
                  <c:v>40928.0</c:v>
                </c:pt>
                <c:pt idx="233">
                  <c:v>40928.0</c:v>
                </c:pt>
                <c:pt idx="234">
                  <c:v>41021.0</c:v>
                </c:pt>
                <c:pt idx="235">
                  <c:v>41045.0</c:v>
                </c:pt>
                <c:pt idx="236">
                  <c:v>41045.0</c:v>
                </c:pt>
                <c:pt idx="237">
                  <c:v>41045.0</c:v>
                </c:pt>
                <c:pt idx="238">
                  <c:v>41045.0</c:v>
                </c:pt>
                <c:pt idx="239">
                  <c:v>41045.0</c:v>
                </c:pt>
                <c:pt idx="240">
                  <c:v>41045.0</c:v>
                </c:pt>
                <c:pt idx="241">
                  <c:v>41045.0</c:v>
                </c:pt>
                <c:pt idx="242">
                  <c:v>41045.0</c:v>
                </c:pt>
                <c:pt idx="243">
                  <c:v>41045.0</c:v>
                </c:pt>
                <c:pt idx="244">
                  <c:v>41045.0</c:v>
                </c:pt>
                <c:pt idx="245">
                  <c:v>41045.0</c:v>
                </c:pt>
                <c:pt idx="246">
                  <c:v>41045.0</c:v>
                </c:pt>
                <c:pt idx="247">
                  <c:v>41045.0</c:v>
                </c:pt>
                <c:pt idx="248">
                  <c:v>41045.0</c:v>
                </c:pt>
                <c:pt idx="249">
                  <c:v>41045.0</c:v>
                </c:pt>
                <c:pt idx="250">
                  <c:v>41127.0</c:v>
                </c:pt>
                <c:pt idx="251">
                  <c:v>41134.0</c:v>
                </c:pt>
                <c:pt idx="252">
                  <c:v>41134.0</c:v>
                </c:pt>
                <c:pt idx="253">
                  <c:v>41134.0</c:v>
                </c:pt>
                <c:pt idx="254">
                  <c:v>41134.0</c:v>
                </c:pt>
                <c:pt idx="255">
                  <c:v>41134.0</c:v>
                </c:pt>
                <c:pt idx="256">
                  <c:v>41134.0</c:v>
                </c:pt>
                <c:pt idx="257">
                  <c:v>41134.0</c:v>
                </c:pt>
                <c:pt idx="258">
                  <c:v>41173.0</c:v>
                </c:pt>
                <c:pt idx="259">
                  <c:v>41173.0</c:v>
                </c:pt>
                <c:pt idx="260">
                  <c:v>41173.0</c:v>
                </c:pt>
                <c:pt idx="261">
                  <c:v>41173.0</c:v>
                </c:pt>
                <c:pt idx="262">
                  <c:v>41174.0</c:v>
                </c:pt>
                <c:pt idx="263">
                  <c:v>41174.0</c:v>
                </c:pt>
                <c:pt idx="264">
                  <c:v>41174.0</c:v>
                </c:pt>
                <c:pt idx="265">
                  <c:v>41174.0</c:v>
                </c:pt>
                <c:pt idx="266">
                  <c:v>41174.0</c:v>
                </c:pt>
                <c:pt idx="267">
                  <c:v>41174.0</c:v>
                </c:pt>
                <c:pt idx="268">
                  <c:v>41174.0</c:v>
                </c:pt>
                <c:pt idx="269">
                  <c:v>41175.0</c:v>
                </c:pt>
                <c:pt idx="270">
                  <c:v>41175.0</c:v>
                </c:pt>
                <c:pt idx="271">
                  <c:v>41175.0</c:v>
                </c:pt>
                <c:pt idx="272">
                  <c:v>41175.0</c:v>
                </c:pt>
                <c:pt idx="273">
                  <c:v>41175.0</c:v>
                </c:pt>
                <c:pt idx="274">
                  <c:v>41175.0</c:v>
                </c:pt>
                <c:pt idx="275">
                  <c:v>41175.0</c:v>
                </c:pt>
                <c:pt idx="276">
                  <c:v>41175.0</c:v>
                </c:pt>
                <c:pt idx="277">
                  <c:v>41176.0</c:v>
                </c:pt>
                <c:pt idx="278">
                  <c:v>41176.0</c:v>
                </c:pt>
                <c:pt idx="279">
                  <c:v>41176.0</c:v>
                </c:pt>
                <c:pt idx="280">
                  <c:v>41176.0</c:v>
                </c:pt>
                <c:pt idx="281">
                  <c:v>41176.0</c:v>
                </c:pt>
                <c:pt idx="282">
                  <c:v>41176.0</c:v>
                </c:pt>
                <c:pt idx="283">
                  <c:v>41177.0</c:v>
                </c:pt>
                <c:pt idx="284">
                  <c:v>41177.0</c:v>
                </c:pt>
                <c:pt idx="285">
                  <c:v>41177.0</c:v>
                </c:pt>
                <c:pt idx="286">
                  <c:v>41177.0</c:v>
                </c:pt>
                <c:pt idx="287">
                  <c:v>41177.0</c:v>
                </c:pt>
                <c:pt idx="288">
                  <c:v>41194.0</c:v>
                </c:pt>
                <c:pt idx="289">
                  <c:v>41194.0</c:v>
                </c:pt>
                <c:pt idx="290">
                  <c:v>41195.0</c:v>
                </c:pt>
                <c:pt idx="291">
                  <c:v>41240.0</c:v>
                </c:pt>
                <c:pt idx="292">
                  <c:v>41545.0</c:v>
                </c:pt>
                <c:pt idx="293">
                  <c:v>41546.0</c:v>
                </c:pt>
                <c:pt idx="294">
                  <c:v>41546.0</c:v>
                </c:pt>
                <c:pt idx="295">
                  <c:v>41555.0</c:v>
                </c:pt>
                <c:pt idx="296">
                  <c:v>41555.0</c:v>
                </c:pt>
                <c:pt idx="297">
                  <c:v>41555.0</c:v>
                </c:pt>
                <c:pt idx="298">
                  <c:v>41555.0</c:v>
                </c:pt>
                <c:pt idx="299">
                  <c:v>41555.0</c:v>
                </c:pt>
                <c:pt idx="300">
                  <c:v>41556.0</c:v>
                </c:pt>
                <c:pt idx="301">
                  <c:v>41556.0</c:v>
                </c:pt>
                <c:pt idx="302">
                  <c:v>41556.0</c:v>
                </c:pt>
                <c:pt idx="303">
                  <c:v>41556.0</c:v>
                </c:pt>
                <c:pt idx="304">
                  <c:v>41556.0</c:v>
                </c:pt>
                <c:pt idx="305">
                  <c:v>41556.0</c:v>
                </c:pt>
                <c:pt idx="306">
                  <c:v>41556.0</c:v>
                </c:pt>
                <c:pt idx="307">
                  <c:v>41557.0</c:v>
                </c:pt>
                <c:pt idx="308">
                  <c:v>41557.0</c:v>
                </c:pt>
                <c:pt idx="309">
                  <c:v>41557.0</c:v>
                </c:pt>
                <c:pt idx="310">
                  <c:v>41557.0</c:v>
                </c:pt>
                <c:pt idx="311">
                  <c:v>41557.0</c:v>
                </c:pt>
                <c:pt idx="312">
                  <c:v>41557.0</c:v>
                </c:pt>
                <c:pt idx="313">
                  <c:v>41557.0</c:v>
                </c:pt>
                <c:pt idx="314">
                  <c:v>41557.0</c:v>
                </c:pt>
                <c:pt idx="315">
                  <c:v>41557.0</c:v>
                </c:pt>
                <c:pt idx="316">
                  <c:v>41557.0</c:v>
                </c:pt>
                <c:pt idx="317">
                  <c:v>41558.0</c:v>
                </c:pt>
                <c:pt idx="318">
                  <c:v>41558.0</c:v>
                </c:pt>
                <c:pt idx="319">
                  <c:v>41558.0</c:v>
                </c:pt>
                <c:pt idx="320">
                  <c:v>41558.0</c:v>
                </c:pt>
                <c:pt idx="321">
                  <c:v>41558.0</c:v>
                </c:pt>
                <c:pt idx="322">
                  <c:v>41558.0</c:v>
                </c:pt>
                <c:pt idx="323">
                  <c:v>41558.0</c:v>
                </c:pt>
                <c:pt idx="324">
                  <c:v>41559.0</c:v>
                </c:pt>
                <c:pt idx="325">
                  <c:v>41559.0</c:v>
                </c:pt>
                <c:pt idx="326">
                  <c:v>41559.0</c:v>
                </c:pt>
                <c:pt idx="327">
                  <c:v>41582.0</c:v>
                </c:pt>
                <c:pt idx="328">
                  <c:v>41582.0</c:v>
                </c:pt>
                <c:pt idx="329">
                  <c:v>41582.0</c:v>
                </c:pt>
                <c:pt idx="330">
                  <c:v>41583.0</c:v>
                </c:pt>
                <c:pt idx="331">
                  <c:v>41583.0</c:v>
                </c:pt>
                <c:pt idx="332">
                  <c:v>41583.0</c:v>
                </c:pt>
                <c:pt idx="333">
                  <c:v>41583.0</c:v>
                </c:pt>
                <c:pt idx="334">
                  <c:v>41583.0</c:v>
                </c:pt>
                <c:pt idx="335">
                  <c:v>41583.0</c:v>
                </c:pt>
                <c:pt idx="336">
                  <c:v>41584.0</c:v>
                </c:pt>
                <c:pt idx="337">
                  <c:v>41584.0</c:v>
                </c:pt>
                <c:pt idx="338">
                  <c:v>41584.0</c:v>
                </c:pt>
                <c:pt idx="339">
                  <c:v>41584.0</c:v>
                </c:pt>
                <c:pt idx="340">
                  <c:v>41584.0</c:v>
                </c:pt>
                <c:pt idx="341">
                  <c:v>41584.0</c:v>
                </c:pt>
                <c:pt idx="342">
                  <c:v>41584.0</c:v>
                </c:pt>
                <c:pt idx="343">
                  <c:v>41584.0</c:v>
                </c:pt>
                <c:pt idx="344">
                  <c:v>41584.0</c:v>
                </c:pt>
                <c:pt idx="345">
                  <c:v>41584.0</c:v>
                </c:pt>
                <c:pt idx="346">
                  <c:v>41584.0</c:v>
                </c:pt>
                <c:pt idx="347">
                  <c:v>41584.0</c:v>
                </c:pt>
                <c:pt idx="348">
                  <c:v>41584.0</c:v>
                </c:pt>
                <c:pt idx="349">
                  <c:v>41584.0</c:v>
                </c:pt>
                <c:pt idx="350">
                  <c:v>41584.0</c:v>
                </c:pt>
                <c:pt idx="351">
                  <c:v>41585.0</c:v>
                </c:pt>
                <c:pt idx="352">
                  <c:v>41585.0</c:v>
                </c:pt>
                <c:pt idx="353">
                  <c:v>41585.0</c:v>
                </c:pt>
                <c:pt idx="354">
                  <c:v>41585.0</c:v>
                </c:pt>
                <c:pt idx="355">
                  <c:v>41585.0</c:v>
                </c:pt>
                <c:pt idx="356">
                  <c:v>41585.0</c:v>
                </c:pt>
                <c:pt idx="357">
                  <c:v>41585.0</c:v>
                </c:pt>
                <c:pt idx="358">
                  <c:v>41585.0</c:v>
                </c:pt>
                <c:pt idx="359">
                  <c:v>41585.0</c:v>
                </c:pt>
                <c:pt idx="360">
                  <c:v>41585.0</c:v>
                </c:pt>
                <c:pt idx="361">
                  <c:v>41585.0</c:v>
                </c:pt>
                <c:pt idx="362">
                  <c:v>41585.0</c:v>
                </c:pt>
                <c:pt idx="363">
                  <c:v>41586.0</c:v>
                </c:pt>
                <c:pt idx="364">
                  <c:v>41586.0</c:v>
                </c:pt>
                <c:pt idx="365">
                  <c:v>41586.0</c:v>
                </c:pt>
                <c:pt idx="366">
                  <c:v>41586.0</c:v>
                </c:pt>
                <c:pt idx="367">
                  <c:v>41586.0</c:v>
                </c:pt>
                <c:pt idx="368">
                  <c:v>41586.0</c:v>
                </c:pt>
                <c:pt idx="369">
                  <c:v>41586.0</c:v>
                </c:pt>
                <c:pt idx="370">
                  <c:v>41586.0</c:v>
                </c:pt>
                <c:pt idx="371">
                  <c:v>41586.0</c:v>
                </c:pt>
                <c:pt idx="372">
                  <c:v>41586.0</c:v>
                </c:pt>
                <c:pt idx="373">
                  <c:v>41674.0</c:v>
                </c:pt>
                <c:pt idx="374">
                  <c:v>41695.0</c:v>
                </c:pt>
                <c:pt idx="375">
                  <c:v>41695.0</c:v>
                </c:pt>
                <c:pt idx="376">
                  <c:v>41695.0</c:v>
                </c:pt>
                <c:pt idx="377">
                  <c:v>41704.0</c:v>
                </c:pt>
                <c:pt idx="378">
                  <c:v>41717.0</c:v>
                </c:pt>
                <c:pt idx="379">
                  <c:v>41717.0</c:v>
                </c:pt>
                <c:pt idx="380">
                  <c:v>41717.0</c:v>
                </c:pt>
                <c:pt idx="381">
                  <c:v>41717.0</c:v>
                </c:pt>
                <c:pt idx="382">
                  <c:v>41717.0</c:v>
                </c:pt>
                <c:pt idx="383">
                  <c:v>41717.0</c:v>
                </c:pt>
                <c:pt idx="384">
                  <c:v>41717.0</c:v>
                </c:pt>
                <c:pt idx="385">
                  <c:v>41717.0</c:v>
                </c:pt>
                <c:pt idx="386">
                  <c:v>41717.0</c:v>
                </c:pt>
                <c:pt idx="387">
                  <c:v>41717.0</c:v>
                </c:pt>
                <c:pt idx="388">
                  <c:v>41717.0</c:v>
                </c:pt>
                <c:pt idx="389">
                  <c:v>41717.0</c:v>
                </c:pt>
                <c:pt idx="390">
                  <c:v>41717.0</c:v>
                </c:pt>
                <c:pt idx="391">
                  <c:v>41717.0</c:v>
                </c:pt>
                <c:pt idx="392">
                  <c:v>41717.0</c:v>
                </c:pt>
                <c:pt idx="393">
                  <c:v>41717.0</c:v>
                </c:pt>
                <c:pt idx="394">
                  <c:v>41717.0</c:v>
                </c:pt>
                <c:pt idx="395">
                  <c:v>41717.0</c:v>
                </c:pt>
                <c:pt idx="396">
                  <c:v>41717.0</c:v>
                </c:pt>
                <c:pt idx="397">
                  <c:v>41717.0</c:v>
                </c:pt>
                <c:pt idx="398">
                  <c:v>41717.0</c:v>
                </c:pt>
                <c:pt idx="399">
                  <c:v>41717.0</c:v>
                </c:pt>
                <c:pt idx="400">
                  <c:v>41730.0</c:v>
                </c:pt>
                <c:pt idx="401">
                  <c:v>41730.0</c:v>
                </c:pt>
                <c:pt idx="402">
                  <c:v>41730.0</c:v>
                </c:pt>
                <c:pt idx="403">
                  <c:v>41730.0</c:v>
                </c:pt>
                <c:pt idx="404">
                  <c:v>41730.0</c:v>
                </c:pt>
                <c:pt idx="405">
                  <c:v>41730.0</c:v>
                </c:pt>
                <c:pt idx="406">
                  <c:v>41730.0</c:v>
                </c:pt>
                <c:pt idx="407">
                  <c:v>41730.0</c:v>
                </c:pt>
                <c:pt idx="408">
                  <c:v>41730.0</c:v>
                </c:pt>
                <c:pt idx="409">
                  <c:v>41731.0</c:v>
                </c:pt>
                <c:pt idx="410">
                  <c:v>41731.0</c:v>
                </c:pt>
                <c:pt idx="411">
                  <c:v>41731.0</c:v>
                </c:pt>
                <c:pt idx="412">
                  <c:v>41731.0</c:v>
                </c:pt>
                <c:pt idx="413">
                  <c:v>41731.0</c:v>
                </c:pt>
                <c:pt idx="414">
                  <c:v>41731.0</c:v>
                </c:pt>
                <c:pt idx="415">
                  <c:v>41731.0</c:v>
                </c:pt>
                <c:pt idx="416">
                  <c:v>41731.0</c:v>
                </c:pt>
                <c:pt idx="417">
                  <c:v>41731.0</c:v>
                </c:pt>
                <c:pt idx="418">
                  <c:v>41731.0</c:v>
                </c:pt>
                <c:pt idx="419">
                  <c:v>41731.0</c:v>
                </c:pt>
                <c:pt idx="420">
                  <c:v>41731.0</c:v>
                </c:pt>
                <c:pt idx="421">
                  <c:v>41731.0</c:v>
                </c:pt>
                <c:pt idx="422">
                  <c:v>41731.0</c:v>
                </c:pt>
                <c:pt idx="423">
                  <c:v>41731.0</c:v>
                </c:pt>
                <c:pt idx="424">
                  <c:v>41731.0</c:v>
                </c:pt>
                <c:pt idx="425">
                  <c:v>41731.0</c:v>
                </c:pt>
                <c:pt idx="426">
                  <c:v>41731.0</c:v>
                </c:pt>
                <c:pt idx="427">
                  <c:v>41731.0</c:v>
                </c:pt>
                <c:pt idx="428">
                  <c:v>41731.0</c:v>
                </c:pt>
                <c:pt idx="429">
                  <c:v>41731.0</c:v>
                </c:pt>
                <c:pt idx="430">
                  <c:v>41731.0</c:v>
                </c:pt>
                <c:pt idx="431">
                  <c:v>41731.0</c:v>
                </c:pt>
                <c:pt idx="432">
                  <c:v>41731.0</c:v>
                </c:pt>
                <c:pt idx="433">
                  <c:v>41731.0</c:v>
                </c:pt>
                <c:pt idx="434">
                  <c:v>41732.0</c:v>
                </c:pt>
                <c:pt idx="435">
                  <c:v>41732.0</c:v>
                </c:pt>
                <c:pt idx="436">
                  <c:v>41732.0</c:v>
                </c:pt>
                <c:pt idx="437">
                  <c:v>41732.0</c:v>
                </c:pt>
                <c:pt idx="438">
                  <c:v>41732.0</c:v>
                </c:pt>
                <c:pt idx="439">
                  <c:v>41732.0</c:v>
                </c:pt>
                <c:pt idx="440">
                  <c:v>41732.0</c:v>
                </c:pt>
                <c:pt idx="441">
                  <c:v>41732.0</c:v>
                </c:pt>
                <c:pt idx="442">
                  <c:v>41732.0</c:v>
                </c:pt>
                <c:pt idx="443">
                  <c:v>41732.0</c:v>
                </c:pt>
                <c:pt idx="444">
                  <c:v>41732.0</c:v>
                </c:pt>
                <c:pt idx="445">
                  <c:v>41732.0</c:v>
                </c:pt>
                <c:pt idx="446">
                  <c:v>41732.0</c:v>
                </c:pt>
                <c:pt idx="447">
                  <c:v>41732.0</c:v>
                </c:pt>
                <c:pt idx="448">
                  <c:v>41732.0</c:v>
                </c:pt>
                <c:pt idx="449">
                  <c:v>41732.0</c:v>
                </c:pt>
                <c:pt idx="450">
                  <c:v>41732.0</c:v>
                </c:pt>
                <c:pt idx="451">
                  <c:v>41733.0</c:v>
                </c:pt>
                <c:pt idx="452">
                  <c:v>41733.0</c:v>
                </c:pt>
                <c:pt idx="453">
                  <c:v>41733.0</c:v>
                </c:pt>
                <c:pt idx="454">
                  <c:v>41733.0</c:v>
                </c:pt>
                <c:pt idx="455">
                  <c:v>41733.0</c:v>
                </c:pt>
                <c:pt idx="456">
                  <c:v>41733.0</c:v>
                </c:pt>
                <c:pt idx="457">
                  <c:v>41733.0</c:v>
                </c:pt>
                <c:pt idx="458">
                  <c:v>41734.0</c:v>
                </c:pt>
                <c:pt idx="459">
                  <c:v>41734.0</c:v>
                </c:pt>
                <c:pt idx="460">
                  <c:v>41734.0</c:v>
                </c:pt>
                <c:pt idx="461">
                  <c:v>41734.0</c:v>
                </c:pt>
                <c:pt idx="462">
                  <c:v>41734.0</c:v>
                </c:pt>
                <c:pt idx="463">
                  <c:v>41734.0</c:v>
                </c:pt>
                <c:pt idx="464">
                  <c:v>41734.0</c:v>
                </c:pt>
                <c:pt idx="465">
                  <c:v>41734.0</c:v>
                </c:pt>
                <c:pt idx="466">
                  <c:v>41735.0</c:v>
                </c:pt>
                <c:pt idx="467">
                  <c:v>41735.0</c:v>
                </c:pt>
                <c:pt idx="468">
                  <c:v>41735.0</c:v>
                </c:pt>
                <c:pt idx="469">
                  <c:v>41735.0</c:v>
                </c:pt>
                <c:pt idx="470">
                  <c:v>41735.0</c:v>
                </c:pt>
                <c:pt idx="471">
                  <c:v>41735.0</c:v>
                </c:pt>
                <c:pt idx="472">
                  <c:v>41735.0</c:v>
                </c:pt>
                <c:pt idx="473">
                  <c:v>41735.0</c:v>
                </c:pt>
                <c:pt idx="474">
                  <c:v>41736.0</c:v>
                </c:pt>
                <c:pt idx="475">
                  <c:v>41736.0</c:v>
                </c:pt>
                <c:pt idx="476">
                  <c:v>41736.0</c:v>
                </c:pt>
                <c:pt idx="477">
                  <c:v>41736.0</c:v>
                </c:pt>
                <c:pt idx="478">
                  <c:v>41736.0</c:v>
                </c:pt>
                <c:pt idx="479">
                  <c:v>41736.0</c:v>
                </c:pt>
                <c:pt idx="480">
                  <c:v>41736.0</c:v>
                </c:pt>
                <c:pt idx="481">
                  <c:v>41736.0</c:v>
                </c:pt>
                <c:pt idx="482">
                  <c:v>41736.0</c:v>
                </c:pt>
                <c:pt idx="483">
                  <c:v>41736.0</c:v>
                </c:pt>
                <c:pt idx="484">
                  <c:v>41736.0</c:v>
                </c:pt>
                <c:pt idx="485">
                  <c:v>41736.0</c:v>
                </c:pt>
                <c:pt idx="486">
                  <c:v>41737.0</c:v>
                </c:pt>
                <c:pt idx="487">
                  <c:v>41737.0</c:v>
                </c:pt>
                <c:pt idx="488">
                  <c:v>41737.0</c:v>
                </c:pt>
                <c:pt idx="489">
                  <c:v>41737.0</c:v>
                </c:pt>
                <c:pt idx="490">
                  <c:v>41737.0</c:v>
                </c:pt>
                <c:pt idx="491">
                  <c:v>41737.0</c:v>
                </c:pt>
                <c:pt idx="492">
                  <c:v>41737.0</c:v>
                </c:pt>
                <c:pt idx="493">
                  <c:v>41738.0</c:v>
                </c:pt>
                <c:pt idx="494">
                  <c:v>41738.0</c:v>
                </c:pt>
                <c:pt idx="495">
                  <c:v>41738.0</c:v>
                </c:pt>
                <c:pt idx="496">
                  <c:v>41759.0</c:v>
                </c:pt>
                <c:pt idx="497">
                  <c:v>41759.0</c:v>
                </c:pt>
                <c:pt idx="498">
                  <c:v>41759.0</c:v>
                </c:pt>
                <c:pt idx="499">
                  <c:v>41759.0</c:v>
                </c:pt>
                <c:pt idx="500">
                  <c:v>41759.0</c:v>
                </c:pt>
                <c:pt idx="501">
                  <c:v>41759.0</c:v>
                </c:pt>
                <c:pt idx="502">
                  <c:v>41759.0</c:v>
                </c:pt>
                <c:pt idx="503">
                  <c:v>41759.0</c:v>
                </c:pt>
                <c:pt idx="504">
                  <c:v>41759.0</c:v>
                </c:pt>
                <c:pt idx="505">
                  <c:v>41759.0</c:v>
                </c:pt>
                <c:pt idx="506">
                  <c:v>41759.0</c:v>
                </c:pt>
                <c:pt idx="507">
                  <c:v>41759.0</c:v>
                </c:pt>
                <c:pt idx="508">
                  <c:v>41759.0</c:v>
                </c:pt>
                <c:pt idx="509">
                  <c:v>41831.0</c:v>
                </c:pt>
                <c:pt idx="510">
                  <c:v>41831.0</c:v>
                </c:pt>
                <c:pt idx="511">
                  <c:v>42088.0</c:v>
                </c:pt>
                <c:pt idx="512">
                  <c:v>42146.0</c:v>
                </c:pt>
                <c:pt idx="513">
                  <c:v>42163.0</c:v>
                </c:pt>
                <c:pt idx="514">
                  <c:v>42163.0</c:v>
                </c:pt>
                <c:pt idx="515">
                  <c:v>42163.0</c:v>
                </c:pt>
                <c:pt idx="516">
                  <c:v>42216.0</c:v>
                </c:pt>
                <c:pt idx="517">
                  <c:v>42216.0</c:v>
                </c:pt>
                <c:pt idx="518">
                  <c:v>42216.0</c:v>
                </c:pt>
                <c:pt idx="519">
                  <c:v>42318.0</c:v>
                </c:pt>
                <c:pt idx="520">
                  <c:v>42318.0</c:v>
                </c:pt>
                <c:pt idx="521">
                  <c:v>42318.0</c:v>
                </c:pt>
                <c:pt idx="522">
                  <c:v>42318.0</c:v>
                </c:pt>
                <c:pt idx="523">
                  <c:v>42318.0</c:v>
                </c:pt>
                <c:pt idx="524">
                  <c:v>42318.0</c:v>
                </c:pt>
                <c:pt idx="525">
                  <c:v>42318.0</c:v>
                </c:pt>
                <c:pt idx="526">
                  <c:v>42318.0</c:v>
                </c:pt>
                <c:pt idx="527">
                  <c:v>42341.0</c:v>
                </c:pt>
                <c:pt idx="528">
                  <c:v>42388.0</c:v>
                </c:pt>
                <c:pt idx="529">
                  <c:v>42388.0</c:v>
                </c:pt>
                <c:pt idx="530">
                  <c:v>42388.0</c:v>
                </c:pt>
                <c:pt idx="531">
                  <c:v>42388.0</c:v>
                </c:pt>
                <c:pt idx="532">
                  <c:v>42447.0</c:v>
                </c:pt>
                <c:pt idx="533">
                  <c:v>42459.0</c:v>
                </c:pt>
                <c:pt idx="534">
                  <c:v>42459.0</c:v>
                </c:pt>
                <c:pt idx="535">
                  <c:v>42459.0</c:v>
                </c:pt>
                <c:pt idx="536">
                  <c:v>42459.0</c:v>
                </c:pt>
                <c:pt idx="537">
                  <c:v>42459.0</c:v>
                </c:pt>
                <c:pt idx="538">
                  <c:v>42459.0</c:v>
                </c:pt>
                <c:pt idx="539">
                  <c:v>42459.0</c:v>
                </c:pt>
                <c:pt idx="540">
                  <c:v>42459.0</c:v>
                </c:pt>
                <c:pt idx="541">
                  <c:v>42459.0</c:v>
                </c:pt>
                <c:pt idx="542">
                  <c:v>42459.0</c:v>
                </c:pt>
                <c:pt idx="543">
                  <c:v>42459.0</c:v>
                </c:pt>
                <c:pt idx="544">
                  <c:v>42459.0</c:v>
                </c:pt>
                <c:pt idx="545">
                  <c:v>42459.0</c:v>
                </c:pt>
                <c:pt idx="546">
                  <c:v>42459.0</c:v>
                </c:pt>
                <c:pt idx="547">
                  <c:v>42459.0</c:v>
                </c:pt>
                <c:pt idx="548">
                  <c:v>42459.0</c:v>
                </c:pt>
                <c:pt idx="549">
                  <c:v>42459.0</c:v>
                </c:pt>
                <c:pt idx="550">
                  <c:v>42459.0</c:v>
                </c:pt>
                <c:pt idx="551">
                  <c:v>42459.0</c:v>
                </c:pt>
                <c:pt idx="552">
                  <c:v>42459.0</c:v>
                </c:pt>
                <c:pt idx="553">
                  <c:v>42459.0</c:v>
                </c:pt>
                <c:pt idx="554">
                  <c:v>42459.0</c:v>
                </c:pt>
                <c:pt idx="555">
                  <c:v>42459.0</c:v>
                </c:pt>
                <c:pt idx="556">
                  <c:v>42459.0</c:v>
                </c:pt>
                <c:pt idx="557">
                  <c:v>42459.0</c:v>
                </c:pt>
                <c:pt idx="558">
                  <c:v>42459.0</c:v>
                </c:pt>
                <c:pt idx="559">
                  <c:v>42459.0</c:v>
                </c:pt>
                <c:pt idx="560">
                  <c:v>42460.0</c:v>
                </c:pt>
                <c:pt idx="561">
                  <c:v>42460.0</c:v>
                </c:pt>
                <c:pt idx="562">
                  <c:v>42460.0</c:v>
                </c:pt>
                <c:pt idx="563">
                  <c:v>42460.0</c:v>
                </c:pt>
                <c:pt idx="564">
                  <c:v>42578.0</c:v>
                </c:pt>
                <c:pt idx="565">
                  <c:v>42578.0</c:v>
                </c:pt>
                <c:pt idx="566">
                  <c:v>42578.0</c:v>
                </c:pt>
                <c:pt idx="567">
                  <c:v>42578.0</c:v>
                </c:pt>
                <c:pt idx="568">
                  <c:v>42579.0</c:v>
                </c:pt>
                <c:pt idx="569">
                  <c:v>42579.0</c:v>
                </c:pt>
                <c:pt idx="570">
                  <c:v>42579.0</c:v>
                </c:pt>
                <c:pt idx="571">
                  <c:v>42579.0</c:v>
                </c:pt>
                <c:pt idx="572">
                  <c:v>42579.0</c:v>
                </c:pt>
                <c:pt idx="573">
                  <c:v>42579.0</c:v>
                </c:pt>
                <c:pt idx="574">
                  <c:v>42579.0</c:v>
                </c:pt>
                <c:pt idx="575">
                  <c:v>42579.0</c:v>
                </c:pt>
                <c:pt idx="576">
                  <c:v>42580.0</c:v>
                </c:pt>
                <c:pt idx="577">
                  <c:v>42580.0</c:v>
                </c:pt>
                <c:pt idx="578">
                  <c:v>42580.0</c:v>
                </c:pt>
                <c:pt idx="579">
                  <c:v>42580.0</c:v>
                </c:pt>
                <c:pt idx="580">
                  <c:v>42580.0</c:v>
                </c:pt>
                <c:pt idx="581">
                  <c:v>42581.0</c:v>
                </c:pt>
                <c:pt idx="582">
                  <c:v>42581.0</c:v>
                </c:pt>
                <c:pt idx="583">
                  <c:v>42581.0</c:v>
                </c:pt>
                <c:pt idx="584">
                  <c:v>42581.0</c:v>
                </c:pt>
                <c:pt idx="585">
                  <c:v>42581.0</c:v>
                </c:pt>
                <c:pt idx="586">
                  <c:v>42581.0</c:v>
                </c:pt>
                <c:pt idx="587">
                  <c:v>42581.0</c:v>
                </c:pt>
                <c:pt idx="588">
                  <c:v>42581.0</c:v>
                </c:pt>
                <c:pt idx="589">
                  <c:v>42582.0</c:v>
                </c:pt>
                <c:pt idx="590">
                  <c:v>42582.0</c:v>
                </c:pt>
                <c:pt idx="591">
                  <c:v>42582.0</c:v>
                </c:pt>
                <c:pt idx="592">
                  <c:v>42582.0</c:v>
                </c:pt>
                <c:pt idx="593">
                  <c:v>42582.0</c:v>
                </c:pt>
                <c:pt idx="594">
                  <c:v>42582.0</c:v>
                </c:pt>
                <c:pt idx="595">
                  <c:v>42582.0</c:v>
                </c:pt>
                <c:pt idx="596">
                  <c:v>42582.0</c:v>
                </c:pt>
                <c:pt idx="597">
                  <c:v>42582.0</c:v>
                </c:pt>
                <c:pt idx="598">
                  <c:v>42582.0</c:v>
                </c:pt>
                <c:pt idx="599">
                  <c:v>42582.0</c:v>
                </c:pt>
                <c:pt idx="600">
                  <c:v>42582.0</c:v>
                </c:pt>
                <c:pt idx="601">
                  <c:v>42582.0</c:v>
                </c:pt>
                <c:pt idx="602">
                  <c:v>42582.0</c:v>
                </c:pt>
                <c:pt idx="603">
                  <c:v>42582.0</c:v>
                </c:pt>
                <c:pt idx="604">
                  <c:v>42582.0</c:v>
                </c:pt>
                <c:pt idx="605">
                  <c:v>42582.0</c:v>
                </c:pt>
                <c:pt idx="606">
                  <c:v>42582.0</c:v>
                </c:pt>
                <c:pt idx="607">
                  <c:v>42582.0</c:v>
                </c:pt>
                <c:pt idx="608">
                  <c:v>42582.0</c:v>
                </c:pt>
                <c:pt idx="609">
                  <c:v>42582.0</c:v>
                </c:pt>
                <c:pt idx="610">
                  <c:v>42582.0</c:v>
                </c:pt>
                <c:pt idx="611">
                  <c:v>42582.0</c:v>
                </c:pt>
                <c:pt idx="612">
                  <c:v>42582.0</c:v>
                </c:pt>
                <c:pt idx="613">
                  <c:v>42582.0</c:v>
                </c:pt>
                <c:pt idx="614">
                  <c:v>42582.0</c:v>
                </c:pt>
                <c:pt idx="615">
                  <c:v>42582.0</c:v>
                </c:pt>
                <c:pt idx="616">
                  <c:v>42582.0</c:v>
                </c:pt>
                <c:pt idx="617">
                  <c:v>42582.0</c:v>
                </c:pt>
                <c:pt idx="618">
                  <c:v>42582.0</c:v>
                </c:pt>
                <c:pt idx="619">
                  <c:v>42582.0</c:v>
                </c:pt>
                <c:pt idx="620">
                  <c:v>42582.0</c:v>
                </c:pt>
                <c:pt idx="621">
                  <c:v>42582.0</c:v>
                </c:pt>
                <c:pt idx="622">
                  <c:v>42583.0</c:v>
                </c:pt>
                <c:pt idx="623">
                  <c:v>42583.0</c:v>
                </c:pt>
                <c:pt idx="624">
                  <c:v>42583.0</c:v>
                </c:pt>
                <c:pt idx="625">
                  <c:v>42583.0</c:v>
                </c:pt>
                <c:pt idx="626">
                  <c:v>42583.0</c:v>
                </c:pt>
                <c:pt idx="627">
                  <c:v>42641.0</c:v>
                </c:pt>
                <c:pt idx="628">
                  <c:v>42647.0</c:v>
                </c:pt>
                <c:pt idx="629">
                  <c:v>42647.0</c:v>
                </c:pt>
                <c:pt idx="630">
                  <c:v>42648.0</c:v>
                </c:pt>
                <c:pt idx="631">
                  <c:v>42657.0</c:v>
                </c:pt>
                <c:pt idx="632">
                  <c:v>42657.0</c:v>
                </c:pt>
                <c:pt idx="633">
                  <c:v>42657.0</c:v>
                </c:pt>
                <c:pt idx="634">
                  <c:v>42657.0</c:v>
                </c:pt>
                <c:pt idx="635">
                  <c:v>42657.0</c:v>
                </c:pt>
                <c:pt idx="636">
                  <c:v>42657.0</c:v>
                </c:pt>
                <c:pt idx="637">
                  <c:v>42657.0</c:v>
                </c:pt>
                <c:pt idx="638">
                  <c:v>42657.0</c:v>
                </c:pt>
                <c:pt idx="639">
                  <c:v>42657.0</c:v>
                </c:pt>
                <c:pt idx="640">
                  <c:v>42657.0</c:v>
                </c:pt>
                <c:pt idx="641">
                  <c:v>42657.0</c:v>
                </c:pt>
                <c:pt idx="642">
                  <c:v>42657.0</c:v>
                </c:pt>
                <c:pt idx="643">
                  <c:v>42657.0</c:v>
                </c:pt>
                <c:pt idx="644">
                  <c:v>42657.0</c:v>
                </c:pt>
                <c:pt idx="645">
                  <c:v>42658.0</c:v>
                </c:pt>
                <c:pt idx="646">
                  <c:v>42658.0</c:v>
                </c:pt>
                <c:pt idx="647">
                  <c:v>42658.0</c:v>
                </c:pt>
                <c:pt idx="648">
                  <c:v>42658.0</c:v>
                </c:pt>
                <c:pt idx="649">
                  <c:v>42658.0</c:v>
                </c:pt>
                <c:pt idx="650">
                  <c:v>42658.0</c:v>
                </c:pt>
                <c:pt idx="651">
                  <c:v>42658.0</c:v>
                </c:pt>
                <c:pt idx="652">
                  <c:v>42658.0</c:v>
                </c:pt>
                <c:pt idx="653">
                  <c:v>42658.0</c:v>
                </c:pt>
                <c:pt idx="654">
                  <c:v>42658.0</c:v>
                </c:pt>
                <c:pt idx="655">
                  <c:v>42658.0</c:v>
                </c:pt>
                <c:pt idx="656">
                  <c:v>42659.0</c:v>
                </c:pt>
                <c:pt idx="657">
                  <c:v>42659.0</c:v>
                </c:pt>
                <c:pt idx="658">
                  <c:v>42659.0</c:v>
                </c:pt>
                <c:pt idx="659">
                  <c:v>42659.0</c:v>
                </c:pt>
                <c:pt idx="660">
                  <c:v>42659.0</c:v>
                </c:pt>
                <c:pt idx="661">
                  <c:v>42659.0</c:v>
                </c:pt>
                <c:pt idx="662">
                  <c:v>42659.0</c:v>
                </c:pt>
                <c:pt idx="663">
                  <c:v>42659.0</c:v>
                </c:pt>
                <c:pt idx="664">
                  <c:v>42659.0</c:v>
                </c:pt>
                <c:pt idx="665">
                  <c:v>42659.0</c:v>
                </c:pt>
                <c:pt idx="666">
                  <c:v>42659.0</c:v>
                </c:pt>
                <c:pt idx="667">
                  <c:v>42659.0</c:v>
                </c:pt>
                <c:pt idx="668">
                  <c:v>42659.0</c:v>
                </c:pt>
                <c:pt idx="669">
                  <c:v>42659.0</c:v>
                </c:pt>
                <c:pt idx="670">
                  <c:v>42660.0</c:v>
                </c:pt>
                <c:pt idx="671">
                  <c:v>42660.0</c:v>
                </c:pt>
                <c:pt idx="672">
                  <c:v>42660.0</c:v>
                </c:pt>
                <c:pt idx="673">
                  <c:v>42660.0</c:v>
                </c:pt>
                <c:pt idx="674">
                  <c:v>42660.0</c:v>
                </c:pt>
                <c:pt idx="675">
                  <c:v>42660.0</c:v>
                </c:pt>
                <c:pt idx="676">
                  <c:v>42660.0</c:v>
                </c:pt>
                <c:pt idx="677">
                  <c:v>42660.0</c:v>
                </c:pt>
                <c:pt idx="678">
                  <c:v>42660.0</c:v>
                </c:pt>
                <c:pt idx="679">
                  <c:v>42660.0</c:v>
                </c:pt>
                <c:pt idx="680">
                  <c:v>42660.0</c:v>
                </c:pt>
                <c:pt idx="681">
                  <c:v>42660.0</c:v>
                </c:pt>
                <c:pt idx="682">
                  <c:v>42661.0</c:v>
                </c:pt>
                <c:pt idx="683">
                  <c:v>42661.0</c:v>
                </c:pt>
                <c:pt idx="684">
                  <c:v>42661.0</c:v>
                </c:pt>
                <c:pt idx="685">
                  <c:v>42661.0</c:v>
                </c:pt>
                <c:pt idx="686">
                  <c:v>42661.0</c:v>
                </c:pt>
                <c:pt idx="687">
                  <c:v>42661.0</c:v>
                </c:pt>
                <c:pt idx="688">
                  <c:v>42661.0</c:v>
                </c:pt>
                <c:pt idx="689">
                  <c:v>42661.0</c:v>
                </c:pt>
                <c:pt idx="690">
                  <c:v>42661.0</c:v>
                </c:pt>
                <c:pt idx="691">
                  <c:v>42788.0</c:v>
                </c:pt>
                <c:pt idx="692">
                  <c:v>42788.0</c:v>
                </c:pt>
                <c:pt idx="693">
                  <c:v>42788.0</c:v>
                </c:pt>
                <c:pt idx="694">
                  <c:v>42803.0</c:v>
                </c:pt>
                <c:pt idx="695">
                  <c:v>42803.0</c:v>
                </c:pt>
                <c:pt idx="696">
                  <c:v>42803.0</c:v>
                </c:pt>
                <c:pt idx="697">
                  <c:v>42803.0</c:v>
                </c:pt>
                <c:pt idx="698">
                  <c:v>42803.0</c:v>
                </c:pt>
                <c:pt idx="699">
                  <c:v>42803.0</c:v>
                </c:pt>
                <c:pt idx="700">
                  <c:v>42803.0</c:v>
                </c:pt>
                <c:pt idx="701">
                  <c:v>42803.0</c:v>
                </c:pt>
                <c:pt idx="702">
                  <c:v>42804.0</c:v>
                </c:pt>
                <c:pt idx="703">
                  <c:v>42804.0</c:v>
                </c:pt>
                <c:pt idx="704">
                  <c:v>42804.0</c:v>
                </c:pt>
                <c:pt idx="705">
                  <c:v>42804.0</c:v>
                </c:pt>
                <c:pt idx="706">
                  <c:v>42804.0</c:v>
                </c:pt>
                <c:pt idx="707">
                  <c:v>42804.0</c:v>
                </c:pt>
                <c:pt idx="708">
                  <c:v>42804.0</c:v>
                </c:pt>
                <c:pt idx="709">
                  <c:v>42804.0</c:v>
                </c:pt>
                <c:pt idx="710">
                  <c:v>42805.0</c:v>
                </c:pt>
                <c:pt idx="711">
                  <c:v>42805.0</c:v>
                </c:pt>
                <c:pt idx="712">
                  <c:v>42805.0</c:v>
                </c:pt>
                <c:pt idx="713">
                  <c:v>42805.0</c:v>
                </c:pt>
                <c:pt idx="714">
                  <c:v>42805.0</c:v>
                </c:pt>
                <c:pt idx="715">
                  <c:v>42805.0</c:v>
                </c:pt>
                <c:pt idx="716">
                  <c:v>42805.0</c:v>
                </c:pt>
                <c:pt idx="717">
                  <c:v>42805.0</c:v>
                </c:pt>
                <c:pt idx="718">
                  <c:v>42806.0</c:v>
                </c:pt>
                <c:pt idx="719">
                  <c:v>42806.0</c:v>
                </c:pt>
                <c:pt idx="720">
                  <c:v>42806.0</c:v>
                </c:pt>
                <c:pt idx="721">
                  <c:v>42806.0</c:v>
                </c:pt>
                <c:pt idx="722">
                  <c:v>42806.0</c:v>
                </c:pt>
                <c:pt idx="723">
                  <c:v>42806.0</c:v>
                </c:pt>
                <c:pt idx="724">
                  <c:v>42806.0</c:v>
                </c:pt>
                <c:pt idx="725">
                  <c:v>42806.0</c:v>
                </c:pt>
                <c:pt idx="726">
                  <c:v>42806.0</c:v>
                </c:pt>
                <c:pt idx="727">
                  <c:v>42806.0</c:v>
                </c:pt>
                <c:pt idx="728">
                  <c:v>42806.0</c:v>
                </c:pt>
                <c:pt idx="729">
                  <c:v>42806.0</c:v>
                </c:pt>
                <c:pt idx="730">
                  <c:v>42807.0</c:v>
                </c:pt>
                <c:pt idx="731">
                  <c:v>42807.0</c:v>
                </c:pt>
                <c:pt idx="732">
                  <c:v>42807.0</c:v>
                </c:pt>
                <c:pt idx="733">
                  <c:v>42807.0</c:v>
                </c:pt>
                <c:pt idx="734">
                  <c:v>42807.0</c:v>
                </c:pt>
                <c:pt idx="735">
                  <c:v>42807.0</c:v>
                </c:pt>
                <c:pt idx="736">
                  <c:v>42807.0</c:v>
                </c:pt>
                <c:pt idx="737">
                  <c:v>42807.0</c:v>
                </c:pt>
                <c:pt idx="738">
                  <c:v>42807.0</c:v>
                </c:pt>
                <c:pt idx="739">
                  <c:v>42807.0</c:v>
                </c:pt>
                <c:pt idx="740">
                  <c:v>42807.0</c:v>
                </c:pt>
                <c:pt idx="741">
                  <c:v>42808.0</c:v>
                </c:pt>
                <c:pt idx="742">
                  <c:v>42808.0</c:v>
                </c:pt>
                <c:pt idx="743">
                  <c:v>42808.0</c:v>
                </c:pt>
                <c:pt idx="744">
                  <c:v>42808.0</c:v>
                </c:pt>
                <c:pt idx="745">
                  <c:v>42808.0</c:v>
                </c:pt>
                <c:pt idx="746">
                  <c:v>42808.0</c:v>
                </c:pt>
                <c:pt idx="747">
                  <c:v>42808.0</c:v>
                </c:pt>
                <c:pt idx="748">
                  <c:v>42808.0</c:v>
                </c:pt>
                <c:pt idx="749">
                  <c:v>42808.0</c:v>
                </c:pt>
                <c:pt idx="750">
                  <c:v>42808.0</c:v>
                </c:pt>
                <c:pt idx="751">
                  <c:v>42808.0</c:v>
                </c:pt>
                <c:pt idx="752">
                  <c:v>42808.0</c:v>
                </c:pt>
                <c:pt idx="753">
                  <c:v>42808.0</c:v>
                </c:pt>
                <c:pt idx="754">
                  <c:v>42808.0</c:v>
                </c:pt>
                <c:pt idx="755">
                  <c:v>42809.0</c:v>
                </c:pt>
                <c:pt idx="756">
                  <c:v>42809.0</c:v>
                </c:pt>
                <c:pt idx="757">
                  <c:v>42809.0</c:v>
                </c:pt>
                <c:pt idx="758">
                  <c:v>42809.0</c:v>
                </c:pt>
                <c:pt idx="759">
                  <c:v>42809.0</c:v>
                </c:pt>
                <c:pt idx="760">
                  <c:v>42809.0</c:v>
                </c:pt>
                <c:pt idx="761">
                  <c:v>42809.0</c:v>
                </c:pt>
                <c:pt idx="762">
                  <c:v>42809.0</c:v>
                </c:pt>
                <c:pt idx="763">
                  <c:v>42809.0</c:v>
                </c:pt>
                <c:pt idx="764">
                  <c:v>42809.0</c:v>
                </c:pt>
                <c:pt idx="765">
                  <c:v>42809.0</c:v>
                </c:pt>
                <c:pt idx="766">
                  <c:v>42809.0</c:v>
                </c:pt>
                <c:pt idx="767">
                  <c:v>42809.0</c:v>
                </c:pt>
                <c:pt idx="768">
                  <c:v>42810.0</c:v>
                </c:pt>
                <c:pt idx="769">
                  <c:v>42810.0</c:v>
                </c:pt>
                <c:pt idx="770">
                  <c:v>42810.0</c:v>
                </c:pt>
                <c:pt idx="771">
                  <c:v>42810.0</c:v>
                </c:pt>
                <c:pt idx="772">
                  <c:v>42810.0</c:v>
                </c:pt>
                <c:pt idx="773">
                  <c:v>42810.0</c:v>
                </c:pt>
                <c:pt idx="774">
                  <c:v>42810.0</c:v>
                </c:pt>
                <c:pt idx="775">
                  <c:v>42810.0</c:v>
                </c:pt>
                <c:pt idx="776">
                  <c:v>42810.0</c:v>
                </c:pt>
                <c:pt idx="777">
                  <c:v>42810.0</c:v>
                </c:pt>
                <c:pt idx="778">
                  <c:v>42810.0</c:v>
                </c:pt>
                <c:pt idx="779">
                  <c:v>42810.0</c:v>
                </c:pt>
                <c:pt idx="780">
                  <c:v>42810.0</c:v>
                </c:pt>
                <c:pt idx="781">
                  <c:v>42810.0</c:v>
                </c:pt>
                <c:pt idx="782">
                  <c:v>42810.0</c:v>
                </c:pt>
                <c:pt idx="783">
                  <c:v>42810.0</c:v>
                </c:pt>
                <c:pt idx="784">
                  <c:v>42811.0</c:v>
                </c:pt>
                <c:pt idx="785">
                  <c:v>42811.0</c:v>
                </c:pt>
                <c:pt idx="786">
                  <c:v>42811.0</c:v>
                </c:pt>
                <c:pt idx="787">
                  <c:v>42811.0</c:v>
                </c:pt>
                <c:pt idx="788">
                  <c:v>42811.0</c:v>
                </c:pt>
                <c:pt idx="789">
                  <c:v>42811.0</c:v>
                </c:pt>
                <c:pt idx="790">
                  <c:v>42811.0</c:v>
                </c:pt>
                <c:pt idx="791">
                  <c:v>42833.0</c:v>
                </c:pt>
                <c:pt idx="792">
                  <c:v>42833.0</c:v>
                </c:pt>
                <c:pt idx="793">
                  <c:v>42833.0</c:v>
                </c:pt>
                <c:pt idx="794">
                  <c:v>42833.0</c:v>
                </c:pt>
                <c:pt idx="795">
                  <c:v>42955.0</c:v>
                </c:pt>
                <c:pt idx="796">
                  <c:v>42955.0</c:v>
                </c:pt>
                <c:pt idx="797">
                  <c:v>42955.0</c:v>
                </c:pt>
                <c:pt idx="798">
                  <c:v>42955.0</c:v>
                </c:pt>
                <c:pt idx="799">
                  <c:v>42955.0</c:v>
                </c:pt>
                <c:pt idx="800">
                  <c:v>42955.0</c:v>
                </c:pt>
                <c:pt idx="801">
                  <c:v>42955.0</c:v>
                </c:pt>
                <c:pt idx="802">
                  <c:v>42955.0</c:v>
                </c:pt>
                <c:pt idx="803">
                  <c:v>42955.0</c:v>
                </c:pt>
                <c:pt idx="804">
                  <c:v>42955.0</c:v>
                </c:pt>
                <c:pt idx="805">
                  <c:v>42955.0</c:v>
                </c:pt>
                <c:pt idx="806">
                  <c:v>42955.0</c:v>
                </c:pt>
                <c:pt idx="807">
                  <c:v>42955.0</c:v>
                </c:pt>
                <c:pt idx="808">
                  <c:v>42956.0</c:v>
                </c:pt>
                <c:pt idx="809">
                  <c:v>42956.0</c:v>
                </c:pt>
                <c:pt idx="810">
                  <c:v>42956.0</c:v>
                </c:pt>
                <c:pt idx="811">
                  <c:v>42956.0</c:v>
                </c:pt>
                <c:pt idx="812">
                  <c:v>42956.0</c:v>
                </c:pt>
                <c:pt idx="813">
                  <c:v>42956.0</c:v>
                </c:pt>
                <c:pt idx="814">
                  <c:v>42957.0</c:v>
                </c:pt>
                <c:pt idx="815">
                  <c:v>42957.0</c:v>
                </c:pt>
                <c:pt idx="816">
                  <c:v>42957.0</c:v>
                </c:pt>
                <c:pt idx="817">
                  <c:v>42957.0</c:v>
                </c:pt>
                <c:pt idx="818">
                  <c:v>42957.0</c:v>
                </c:pt>
                <c:pt idx="819">
                  <c:v>42957.0</c:v>
                </c:pt>
              </c:numCache>
            </c:numRef>
          </c:xVal>
          <c:yVal>
            <c:numRef>
              <c:f>Sheet1!$B$2:$B$821</c:f>
              <c:numCache>
                <c:formatCode>General</c:formatCode>
                <c:ptCount val="820"/>
                <c:pt idx="0">
                  <c:v>66.0</c:v>
                </c:pt>
                <c:pt idx="1">
                  <c:v>67.0</c:v>
                </c:pt>
                <c:pt idx="2">
                  <c:v>66.0</c:v>
                </c:pt>
                <c:pt idx="3">
                  <c:v>67.0</c:v>
                </c:pt>
                <c:pt idx="4">
                  <c:v>60.0</c:v>
                </c:pt>
                <c:pt idx="5">
                  <c:v>68.0</c:v>
                </c:pt>
                <c:pt idx="6">
                  <c:v>60.0</c:v>
                </c:pt>
                <c:pt idx="7">
                  <c:v>60.0</c:v>
                </c:pt>
                <c:pt idx="8">
                  <c:v>71.0</c:v>
                </c:pt>
                <c:pt idx="9">
                  <c:v>68.0</c:v>
                </c:pt>
                <c:pt idx="10">
                  <c:v>60.0</c:v>
                </c:pt>
                <c:pt idx="11">
                  <c:v>59.0</c:v>
                </c:pt>
                <c:pt idx="12">
                  <c:v>60.0</c:v>
                </c:pt>
                <c:pt idx="13">
                  <c:v>60.0</c:v>
                </c:pt>
                <c:pt idx="14">
                  <c:v>61.0</c:v>
                </c:pt>
                <c:pt idx="15">
                  <c:v>60.0</c:v>
                </c:pt>
                <c:pt idx="16">
                  <c:v>59.0</c:v>
                </c:pt>
                <c:pt idx="17">
                  <c:v>60.0</c:v>
                </c:pt>
                <c:pt idx="18">
                  <c:v>60.0</c:v>
                </c:pt>
                <c:pt idx="19">
                  <c:v>62.0</c:v>
                </c:pt>
                <c:pt idx="20">
                  <c:v>59.0</c:v>
                </c:pt>
                <c:pt idx="21">
                  <c:v>60.0</c:v>
                </c:pt>
                <c:pt idx="22">
                  <c:v>60.0</c:v>
                </c:pt>
                <c:pt idx="23">
                  <c:v>60.0</c:v>
                </c:pt>
                <c:pt idx="24">
                  <c:v>58.0</c:v>
                </c:pt>
                <c:pt idx="25">
                  <c:v>59.0</c:v>
                </c:pt>
                <c:pt idx="26">
                  <c:v>59.0</c:v>
                </c:pt>
                <c:pt idx="27">
                  <c:v>60.0</c:v>
                </c:pt>
                <c:pt idx="28">
                  <c:v>61.0</c:v>
                </c:pt>
                <c:pt idx="29">
                  <c:v>59.0</c:v>
                </c:pt>
                <c:pt idx="30">
                  <c:v>62.0</c:v>
                </c:pt>
                <c:pt idx="31">
                  <c:v>69.0</c:v>
                </c:pt>
                <c:pt idx="32">
                  <c:v>61.0</c:v>
                </c:pt>
                <c:pt idx="33">
                  <c:v>74.0</c:v>
                </c:pt>
                <c:pt idx="34">
                  <c:v>67.0</c:v>
                </c:pt>
                <c:pt idx="35">
                  <c:v>62.0</c:v>
                </c:pt>
                <c:pt idx="36">
                  <c:v>60.0</c:v>
                </c:pt>
                <c:pt idx="37">
                  <c:v>68.0</c:v>
                </c:pt>
                <c:pt idx="38">
                  <c:v>68.0</c:v>
                </c:pt>
                <c:pt idx="39">
                  <c:v>77.0</c:v>
                </c:pt>
                <c:pt idx="40">
                  <c:v>66.0</c:v>
                </c:pt>
                <c:pt idx="41">
                  <c:v>60.0</c:v>
                </c:pt>
                <c:pt idx="42">
                  <c:v>61.0</c:v>
                </c:pt>
                <c:pt idx="43">
                  <c:v>59.0</c:v>
                </c:pt>
                <c:pt idx="44">
                  <c:v>60.0</c:v>
                </c:pt>
                <c:pt idx="45">
                  <c:v>59.0</c:v>
                </c:pt>
                <c:pt idx="46">
                  <c:v>60.0</c:v>
                </c:pt>
                <c:pt idx="47">
                  <c:v>61.0</c:v>
                </c:pt>
                <c:pt idx="48">
                  <c:v>60.0</c:v>
                </c:pt>
                <c:pt idx="49">
                  <c:v>67.0</c:v>
                </c:pt>
                <c:pt idx="50">
                  <c:v>64.0</c:v>
                </c:pt>
                <c:pt idx="51">
                  <c:v>61.0</c:v>
                </c:pt>
                <c:pt idx="52">
                  <c:v>61.0</c:v>
                </c:pt>
                <c:pt idx="53">
                  <c:v>59.0</c:v>
                </c:pt>
                <c:pt idx="54">
                  <c:v>64.0</c:v>
                </c:pt>
                <c:pt idx="55">
                  <c:v>60.0</c:v>
                </c:pt>
                <c:pt idx="56">
                  <c:v>60.0</c:v>
                </c:pt>
                <c:pt idx="57">
                  <c:v>60.0</c:v>
                </c:pt>
                <c:pt idx="58">
                  <c:v>64.0</c:v>
                </c:pt>
                <c:pt idx="59">
                  <c:v>60.0</c:v>
                </c:pt>
                <c:pt idx="60">
                  <c:v>60.0</c:v>
                </c:pt>
                <c:pt idx="61">
                  <c:v>60.0</c:v>
                </c:pt>
                <c:pt idx="62">
                  <c:v>64.0</c:v>
                </c:pt>
                <c:pt idx="63">
                  <c:v>60.0</c:v>
                </c:pt>
                <c:pt idx="64">
                  <c:v>61.0</c:v>
                </c:pt>
                <c:pt idx="65">
                  <c:v>62.0</c:v>
                </c:pt>
                <c:pt idx="66">
                  <c:v>63.0</c:v>
                </c:pt>
                <c:pt idx="67">
                  <c:v>59.0</c:v>
                </c:pt>
                <c:pt idx="68">
                  <c:v>88.0</c:v>
                </c:pt>
                <c:pt idx="69">
                  <c:v>63.0</c:v>
                </c:pt>
                <c:pt idx="70">
                  <c:v>59.0</c:v>
                </c:pt>
                <c:pt idx="71">
                  <c:v>66.0</c:v>
                </c:pt>
                <c:pt idx="72">
                  <c:v>59.0</c:v>
                </c:pt>
                <c:pt idx="73">
                  <c:v>70.0</c:v>
                </c:pt>
                <c:pt idx="74">
                  <c:v>67.0</c:v>
                </c:pt>
                <c:pt idx="75">
                  <c:v>50.0</c:v>
                </c:pt>
                <c:pt idx="76">
                  <c:v>67.0</c:v>
                </c:pt>
                <c:pt idx="77">
                  <c:v>61.0</c:v>
                </c:pt>
                <c:pt idx="78">
                  <c:v>67.0</c:v>
                </c:pt>
                <c:pt idx="79">
                  <c:v>68.0</c:v>
                </c:pt>
                <c:pt idx="80">
                  <c:v>67.0</c:v>
                </c:pt>
                <c:pt idx="81">
                  <c:v>70.0</c:v>
                </c:pt>
                <c:pt idx="82">
                  <c:v>59.0</c:v>
                </c:pt>
                <c:pt idx="83">
                  <c:v>65.0</c:v>
                </c:pt>
                <c:pt idx="84">
                  <c:v>76.0</c:v>
                </c:pt>
                <c:pt idx="85">
                  <c:v>60.0</c:v>
                </c:pt>
                <c:pt idx="86">
                  <c:v>60.0</c:v>
                </c:pt>
                <c:pt idx="87">
                  <c:v>63.0</c:v>
                </c:pt>
                <c:pt idx="88">
                  <c:v>67.0</c:v>
                </c:pt>
                <c:pt idx="89">
                  <c:v>62.0</c:v>
                </c:pt>
                <c:pt idx="90">
                  <c:v>64.0</c:v>
                </c:pt>
                <c:pt idx="91">
                  <c:v>65.0</c:v>
                </c:pt>
                <c:pt idx="92">
                  <c:v>62.0</c:v>
                </c:pt>
                <c:pt idx="93">
                  <c:v>62.0</c:v>
                </c:pt>
                <c:pt idx="94">
                  <c:v>62.0</c:v>
                </c:pt>
                <c:pt idx="95">
                  <c:v>64.0</c:v>
                </c:pt>
                <c:pt idx="96">
                  <c:v>64.0</c:v>
                </c:pt>
                <c:pt idx="97">
                  <c:v>65.0</c:v>
                </c:pt>
                <c:pt idx="98">
                  <c:v>71.0</c:v>
                </c:pt>
                <c:pt idx="99">
                  <c:v>58.0</c:v>
                </c:pt>
                <c:pt idx="100">
                  <c:v>72.0</c:v>
                </c:pt>
                <c:pt idx="101">
                  <c:v>65.0</c:v>
                </c:pt>
                <c:pt idx="102">
                  <c:v>72.0</c:v>
                </c:pt>
                <c:pt idx="103">
                  <c:v>73.0</c:v>
                </c:pt>
                <c:pt idx="104">
                  <c:v>70.0</c:v>
                </c:pt>
                <c:pt idx="105">
                  <c:v>71.0</c:v>
                </c:pt>
                <c:pt idx="106">
                  <c:v>63.0</c:v>
                </c:pt>
                <c:pt idx="107">
                  <c:v>63.0</c:v>
                </c:pt>
                <c:pt idx="108">
                  <c:v>60.0</c:v>
                </c:pt>
                <c:pt idx="109">
                  <c:v>65.0</c:v>
                </c:pt>
                <c:pt idx="110">
                  <c:v>64.0</c:v>
                </c:pt>
                <c:pt idx="111">
                  <c:v>66.0</c:v>
                </c:pt>
                <c:pt idx="112">
                  <c:v>64.0</c:v>
                </c:pt>
                <c:pt idx="113">
                  <c:v>63.0</c:v>
                </c:pt>
                <c:pt idx="114">
                  <c:v>66.0</c:v>
                </c:pt>
                <c:pt idx="115">
                  <c:v>64.0</c:v>
                </c:pt>
                <c:pt idx="116">
                  <c:v>64.0</c:v>
                </c:pt>
                <c:pt idx="117">
                  <c:v>66.0</c:v>
                </c:pt>
                <c:pt idx="118">
                  <c:v>65.0</c:v>
                </c:pt>
                <c:pt idx="119">
                  <c:v>59.0</c:v>
                </c:pt>
                <c:pt idx="120">
                  <c:v>62.0</c:v>
                </c:pt>
                <c:pt idx="121">
                  <c:v>68.0</c:v>
                </c:pt>
                <c:pt idx="122">
                  <c:v>76.0</c:v>
                </c:pt>
                <c:pt idx="123">
                  <c:v>74.0</c:v>
                </c:pt>
                <c:pt idx="124">
                  <c:v>66.0</c:v>
                </c:pt>
                <c:pt idx="125">
                  <c:v>67.0</c:v>
                </c:pt>
                <c:pt idx="126">
                  <c:v>66.0</c:v>
                </c:pt>
                <c:pt idx="127">
                  <c:v>66.0</c:v>
                </c:pt>
                <c:pt idx="128">
                  <c:v>55.0</c:v>
                </c:pt>
                <c:pt idx="129">
                  <c:v>59.0</c:v>
                </c:pt>
                <c:pt idx="130">
                  <c:v>66.0</c:v>
                </c:pt>
                <c:pt idx="131">
                  <c:v>78.0</c:v>
                </c:pt>
                <c:pt idx="132">
                  <c:v>90.0</c:v>
                </c:pt>
                <c:pt idx="133">
                  <c:v>72.0</c:v>
                </c:pt>
                <c:pt idx="134">
                  <c:v>71.0</c:v>
                </c:pt>
                <c:pt idx="135">
                  <c:v>80.0</c:v>
                </c:pt>
                <c:pt idx="136">
                  <c:v>70.0</c:v>
                </c:pt>
                <c:pt idx="137">
                  <c:v>67.0</c:v>
                </c:pt>
                <c:pt idx="138">
                  <c:v>62.0</c:v>
                </c:pt>
                <c:pt idx="139">
                  <c:v>59.0</c:v>
                </c:pt>
                <c:pt idx="140">
                  <c:v>95.0</c:v>
                </c:pt>
                <c:pt idx="141">
                  <c:v>59.0</c:v>
                </c:pt>
                <c:pt idx="142">
                  <c:v>60.0</c:v>
                </c:pt>
                <c:pt idx="143">
                  <c:v>60.0</c:v>
                </c:pt>
                <c:pt idx="144">
                  <c:v>65.0</c:v>
                </c:pt>
                <c:pt idx="145">
                  <c:v>60.0</c:v>
                </c:pt>
                <c:pt idx="146">
                  <c:v>60.0</c:v>
                </c:pt>
                <c:pt idx="147">
                  <c:v>68.0</c:v>
                </c:pt>
                <c:pt idx="148">
                  <c:v>68.0</c:v>
                </c:pt>
                <c:pt idx="149">
                  <c:v>68.0</c:v>
                </c:pt>
                <c:pt idx="150">
                  <c:v>67.0</c:v>
                </c:pt>
                <c:pt idx="151">
                  <c:v>68.0</c:v>
                </c:pt>
                <c:pt idx="152">
                  <c:v>68.0</c:v>
                </c:pt>
                <c:pt idx="153">
                  <c:v>67.0</c:v>
                </c:pt>
                <c:pt idx="154">
                  <c:v>67.0</c:v>
                </c:pt>
                <c:pt idx="155">
                  <c:v>67.0</c:v>
                </c:pt>
                <c:pt idx="156">
                  <c:v>68.0</c:v>
                </c:pt>
                <c:pt idx="157">
                  <c:v>68.0</c:v>
                </c:pt>
                <c:pt idx="158">
                  <c:v>67.0</c:v>
                </c:pt>
                <c:pt idx="159">
                  <c:v>69.0</c:v>
                </c:pt>
                <c:pt idx="160">
                  <c:v>68.0</c:v>
                </c:pt>
                <c:pt idx="161">
                  <c:v>68.0</c:v>
                </c:pt>
                <c:pt idx="162">
                  <c:v>68.0</c:v>
                </c:pt>
                <c:pt idx="163">
                  <c:v>68.0</c:v>
                </c:pt>
                <c:pt idx="164">
                  <c:v>67.0</c:v>
                </c:pt>
                <c:pt idx="165">
                  <c:v>69.0</c:v>
                </c:pt>
                <c:pt idx="166">
                  <c:v>66.0</c:v>
                </c:pt>
                <c:pt idx="167">
                  <c:v>60.0</c:v>
                </c:pt>
                <c:pt idx="168">
                  <c:v>60.0</c:v>
                </c:pt>
                <c:pt idx="169">
                  <c:v>74.0</c:v>
                </c:pt>
                <c:pt idx="170">
                  <c:v>68.0</c:v>
                </c:pt>
                <c:pt idx="171">
                  <c:v>60.0</c:v>
                </c:pt>
                <c:pt idx="172">
                  <c:v>74.0</c:v>
                </c:pt>
                <c:pt idx="173">
                  <c:v>59.0</c:v>
                </c:pt>
                <c:pt idx="174">
                  <c:v>60.0</c:v>
                </c:pt>
                <c:pt idx="175">
                  <c:v>58.0</c:v>
                </c:pt>
                <c:pt idx="176">
                  <c:v>69.0</c:v>
                </c:pt>
                <c:pt idx="177">
                  <c:v>68.0</c:v>
                </c:pt>
                <c:pt idx="178">
                  <c:v>67.0</c:v>
                </c:pt>
                <c:pt idx="179">
                  <c:v>68.0</c:v>
                </c:pt>
                <c:pt idx="180">
                  <c:v>67.0</c:v>
                </c:pt>
                <c:pt idx="181">
                  <c:v>68.0</c:v>
                </c:pt>
                <c:pt idx="182">
                  <c:v>67.0</c:v>
                </c:pt>
                <c:pt idx="183">
                  <c:v>67.0</c:v>
                </c:pt>
                <c:pt idx="184">
                  <c:v>68.0</c:v>
                </c:pt>
                <c:pt idx="185">
                  <c:v>68.0</c:v>
                </c:pt>
                <c:pt idx="186">
                  <c:v>73.0</c:v>
                </c:pt>
                <c:pt idx="187">
                  <c:v>69.0</c:v>
                </c:pt>
                <c:pt idx="188">
                  <c:v>67.0</c:v>
                </c:pt>
                <c:pt idx="189">
                  <c:v>68.0</c:v>
                </c:pt>
                <c:pt idx="190">
                  <c:v>67.0</c:v>
                </c:pt>
                <c:pt idx="191">
                  <c:v>69.0</c:v>
                </c:pt>
                <c:pt idx="192">
                  <c:v>70.0</c:v>
                </c:pt>
                <c:pt idx="193">
                  <c:v>66.0</c:v>
                </c:pt>
                <c:pt idx="194">
                  <c:v>69.0</c:v>
                </c:pt>
                <c:pt idx="195">
                  <c:v>76.0</c:v>
                </c:pt>
                <c:pt idx="196">
                  <c:v>67.0</c:v>
                </c:pt>
                <c:pt idx="197">
                  <c:v>65.0</c:v>
                </c:pt>
                <c:pt idx="198">
                  <c:v>61.0</c:v>
                </c:pt>
                <c:pt idx="199">
                  <c:v>65.0</c:v>
                </c:pt>
                <c:pt idx="200">
                  <c:v>65.0</c:v>
                </c:pt>
                <c:pt idx="201">
                  <c:v>60.0</c:v>
                </c:pt>
                <c:pt idx="202">
                  <c:v>62.0</c:v>
                </c:pt>
                <c:pt idx="203">
                  <c:v>68.0</c:v>
                </c:pt>
                <c:pt idx="204">
                  <c:v>68.0</c:v>
                </c:pt>
                <c:pt idx="205">
                  <c:v>60.0</c:v>
                </c:pt>
                <c:pt idx="206">
                  <c:v>65.0</c:v>
                </c:pt>
                <c:pt idx="207">
                  <c:v>60.0</c:v>
                </c:pt>
                <c:pt idx="208">
                  <c:v>57.0</c:v>
                </c:pt>
                <c:pt idx="209">
                  <c:v>118.0</c:v>
                </c:pt>
                <c:pt idx="210">
                  <c:v>119.0</c:v>
                </c:pt>
                <c:pt idx="211">
                  <c:v>67.0</c:v>
                </c:pt>
                <c:pt idx="212">
                  <c:v>68.0</c:v>
                </c:pt>
                <c:pt idx="213">
                  <c:v>60.0</c:v>
                </c:pt>
                <c:pt idx="214">
                  <c:v>67.0</c:v>
                </c:pt>
                <c:pt idx="215">
                  <c:v>60.0</c:v>
                </c:pt>
                <c:pt idx="216">
                  <c:v>68.0</c:v>
                </c:pt>
                <c:pt idx="217">
                  <c:v>67.0</c:v>
                </c:pt>
                <c:pt idx="218">
                  <c:v>68.0</c:v>
                </c:pt>
                <c:pt idx="219">
                  <c:v>67.0</c:v>
                </c:pt>
                <c:pt idx="220">
                  <c:v>68.0</c:v>
                </c:pt>
                <c:pt idx="221">
                  <c:v>67.0</c:v>
                </c:pt>
                <c:pt idx="222">
                  <c:v>63.0</c:v>
                </c:pt>
                <c:pt idx="223">
                  <c:v>60.0</c:v>
                </c:pt>
                <c:pt idx="224">
                  <c:v>62.0</c:v>
                </c:pt>
                <c:pt idx="225">
                  <c:v>63.0</c:v>
                </c:pt>
                <c:pt idx="226">
                  <c:v>60.0</c:v>
                </c:pt>
                <c:pt idx="227">
                  <c:v>61.0</c:v>
                </c:pt>
                <c:pt idx="228">
                  <c:v>59.0</c:v>
                </c:pt>
                <c:pt idx="229">
                  <c:v>72.0</c:v>
                </c:pt>
                <c:pt idx="230">
                  <c:v>85.0</c:v>
                </c:pt>
                <c:pt idx="231">
                  <c:v>60.0</c:v>
                </c:pt>
                <c:pt idx="232">
                  <c:v>62.0</c:v>
                </c:pt>
                <c:pt idx="233">
                  <c:v>63.0</c:v>
                </c:pt>
                <c:pt idx="234">
                  <c:v>60.0</c:v>
                </c:pt>
                <c:pt idx="235">
                  <c:v>58.0</c:v>
                </c:pt>
                <c:pt idx="236">
                  <c:v>59.0</c:v>
                </c:pt>
                <c:pt idx="237">
                  <c:v>60.0</c:v>
                </c:pt>
                <c:pt idx="238">
                  <c:v>59.0</c:v>
                </c:pt>
                <c:pt idx="239">
                  <c:v>57.0</c:v>
                </c:pt>
                <c:pt idx="240">
                  <c:v>68.0</c:v>
                </c:pt>
                <c:pt idx="241">
                  <c:v>67.0</c:v>
                </c:pt>
                <c:pt idx="242">
                  <c:v>60.0</c:v>
                </c:pt>
                <c:pt idx="243">
                  <c:v>67.0</c:v>
                </c:pt>
                <c:pt idx="244">
                  <c:v>60.0</c:v>
                </c:pt>
                <c:pt idx="245">
                  <c:v>60.0</c:v>
                </c:pt>
                <c:pt idx="246">
                  <c:v>60.0</c:v>
                </c:pt>
                <c:pt idx="247">
                  <c:v>58.0</c:v>
                </c:pt>
                <c:pt idx="248">
                  <c:v>58.0</c:v>
                </c:pt>
                <c:pt idx="249">
                  <c:v>60.0</c:v>
                </c:pt>
                <c:pt idx="250">
                  <c:v>66.0</c:v>
                </c:pt>
                <c:pt idx="251">
                  <c:v>60.0</c:v>
                </c:pt>
                <c:pt idx="252">
                  <c:v>60.0</c:v>
                </c:pt>
                <c:pt idx="253">
                  <c:v>68.0</c:v>
                </c:pt>
                <c:pt idx="254">
                  <c:v>54.0</c:v>
                </c:pt>
                <c:pt idx="255">
                  <c:v>67.0</c:v>
                </c:pt>
                <c:pt idx="256">
                  <c:v>60.0</c:v>
                </c:pt>
                <c:pt idx="257">
                  <c:v>60.0</c:v>
                </c:pt>
                <c:pt idx="258">
                  <c:v>59.0</c:v>
                </c:pt>
                <c:pt idx="259">
                  <c:v>61.0</c:v>
                </c:pt>
                <c:pt idx="260">
                  <c:v>64.0</c:v>
                </c:pt>
                <c:pt idx="261">
                  <c:v>63.0</c:v>
                </c:pt>
                <c:pt idx="262">
                  <c:v>57.0</c:v>
                </c:pt>
                <c:pt idx="263">
                  <c:v>63.0</c:v>
                </c:pt>
                <c:pt idx="264">
                  <c:v>86.0</c:v>
                </c:pt>
                <c:pt idx="265">
                  <c:v>61.0</c:v>
                </c:pt>
                <c:pt idx="266">
                  <c:v>67.0</c:v>
                </c:pt>
                <c:pt idx="267">
                  <c:v>63.0</c:v>
                </c:pt>
                <c:pt idx="268">
                  <c:v>62.0</c:v>
                </c:pt>
                <c:pt idx="269">
                  <c:v>68.0</c:v>
                </c:pt>
                <c:pt idx="270">
                  <c:v>68.0</c:v>
                </c:pt>
                <c:pt idx="271">
                  <c:v>69.0</c:v>
                </c:pt>
                <c:pt idx="272">
                  <c:v>59.0</c:v>
                </c:pt>
                <c:pt idx="273">
                  <c:v>60.0</c:v>
                </c:pt>
                <c:pt idx="274">
                  <c:v>69.0</c:v>
                </c:pt>
                <c:pt idx="275">
                  <c:v>68.0</c:v>
                </c:pt>
                <c:pt idx="276">
                  <c:v>69.0</c:v>
                </c:pt>
                <c:pt idx="277">
                  <c:v>70.0</c:v>
                </c:pt>
                <c:pt idx="278">
                  <c:v>68.0</c:v>
                </c:pt>
                <c:pt idx="279">
                  <c:v>80.0</c:v>
                </c:pt>
                <c:pt idx="280">
                  <c:v>62.0</c:v>
                </c:pt>
                <c:pt idx="281">
                  <c:v>68.0</c:v>
                </c:pt>
                <c:pt idx="282">
                  <c:v>60.0</c:v>
                </c:pt>
                <c:pt idx="283">
                  <c:v>66.0</c:v>
                </c:pt>
                <c:pt idx="284">
                  <c:v>60.0</c:v>
                </c:pt>
                <c:pt idx="285">
                  <c:v>70.0</c:v>
                </c:pt>
                <c:pt idx="286">
                  <c:v>68.0</c:v>
                </c:pt>
                <c:pt idx="287">
                  <c:v>68.0</c:v>
                </c:pt>
                <c:pt idx="288">
                  <c:v>64.0</c:v>
                </c:pt>
                <c:pt idx="289">
                  <c:v>86.0</c:v>
                </c:pt>
                <c:pt idx="290">
                  <c:v>83.0</c:v>
                </c:pt>
                <c:pt idx="291">
                  <c:v>65.0</c:v>
                </c:pt>
                <c:pt idx="292">
                  <c:v>92.0</c:v>
                </c:pt>
                <c:pt idx="293">
                  <c:v>74.0</c:v>
                </c:pt>
                <c:pt idx="294">
                  <c:v>80.0</c:v>
                </c:pt>
                <c:pt idx="295">
                  <c:v>71.0</c:v>
                </c:pt>
                <c:pt idx="296">
                  <c:v>64.0</c:v>
                </c:pt>
                <c:pt idx="297">
                  <c:v>67.0</c:v>
                </c:pt>
                <c:pt idx="298">
                  <c:v>64.0</c:v>
                </c:pt>
                <c:pt idx="299">
                  <c:v>70.0</c:v>
                </c:pt>
                <c:pt idx="300">
                  <c:v>70.0</c:v>
                </c:pt>
                <c:pt idx="301">
                  <c:v>69.0</c:v>
                </c:pt>
                <c:pt idx="302">
                  <c:v>67.0</c:v>
                </c:pt>
                <c:pt idx="303">
                  <c:v>64.0</c:v>
                </c:pt>
                <c:pt idx="304">
                  <c:v>68.0</c:v>
                </c:pt>
                <c:pt idx="305">
                  <c:v>60.0</c:v>
                </c:pt>
                <c:pt idx="306">
                  <c:v>67.0</c:v>
                </c:pt>
                <c:pt idx="307">
                  <c:v>68.0</c:v>
                </c:pt>
                <c:pt idx="308">
                  <c:v>68.0</c:v>
                </c:pt>
                <c:pt idx="309">
                  <c:v>67.0</c:v>
                </c:pt>
                <c:pt idx="310">
                  <c:v>69.0</c:v>
                </c:pt>
                <c:pt idx="311">
                  <c:v>68.0</c:v>
                </c:pt>
                <c:pt idx="312">
                  <c:v>63.0</c:v>
                </c:pt>
                <c:pt idx="313">
                  <c:v>67.0</c:v>
                </c:pt>
                <c:pt idx="314">
                  <c:v>68.0</c:v>
                </c:pt>
                <c:pt idx="315">
                  <c:v>67.0</c:v>
                </c:pt>
                <c:pt idx="316">
                  <c:v>68.0</c:v>
                </c:pt>
                <c:pt idx="317">
                  <c:v>65.0</c:v>
                </c:pt>
                <c:pt idx="318">
                  <c:v>71.0</c:v>
                </c:pt>
                <c:pt idx="319">
                  <c:v>61.0</c:v>
                </c:pt>
                <c:pt idx="320">
                  <c:v>67.0</c:v>
                </c:pt>
                <c:pt idx="321">
                  <c:v>67.0</c:v>
                </c:pt>
                <c:pt idx="322">
                  <c:v>63.0</c:v>
                </c:pt>
                <c:pt idx="323">
                  <c:v>67.0</c:v>
                </c:pt>
                <c:pt idx="324">
                  <c:v>62.0</c:v>
                </c:pt>
                <c:pt idx="325">
                  <c:v>67.0</c:v>
                </c:pt>
                <c:pt idx="326">
                  <c:v>67.0</c:v>
                </c:pt>
                <c:pt idx="327">
                  <c:v>100.0</c:v>
                </c:pt>
                <c:pt idx="328">
                  <c:v>88.0</c:v>
                </c:pt>
                <c:pt idx="329">
                  <c:v>103.0</c:v>
                </c:pt>
                <c:pt idx="330">
                  <c:v>78.0</c:v>
                </c:pt>
                <c:pt idx="331">
                  <c:v>66.0</c:v>
                </c:pt>
                <c:pt idx="332">
                  <c:v>89.0</c:v>
                </c:pt>
                <c:pt idx="333">
                  <c:v>66.0</c:v>
                </c:pt>
                <c:pt idx="334">
                  <c:v>68.0</c:v>
                </c:pt>
                <c:pt idx="335">
                  <c:v>67.0</c:v>
                </c:pt>
                <c:pt idx="336">
                  <c:v>70.0</c:v>
                </c:pt>
                <c:pt idx="337">
                  <c:v>69.0</c:v>
                </c:pt>
                <c:pt idx="338">
                  <c:v>68.0</c:v>
                </c:pt>
                <c:pt idx="339">
                  <c:v>68.0</c:v>
                </c:pt>
                <c:pt idx="340">
                  <c:v>71.0</c:v>
                </c:pt>
                <c:pt idx="341">
                  <c:v>68.0</c:v>
                </c:pt>
                <c:pt idx="342">
                  <c:v>75.0</c:v>
                </c:pt>
                <c:pt idx="343">
                  <c:v>77.0</c:v>
                </c:pt>
                <c:pt idx="344">
                  <c:v>78.0</c:v>
                </c:pt>
                <c:pt idx="345">
                  <c:v>78.0</c:v>
                </c:pt>
                <c:pt idx="346">
                  <c:v>68.0</c:v>
                </c:pt>
                <c:pt idx="347">
                  <c:v>88.0</c:v>
                </c:pt>
                <c:pt idx="348">
                  <c:v>84.0</c:v>
                </c:pt>
                <c:pt idx="349">
                  <c:v>88.0</c:v>
                </c:pt>
                <c:pt idx="350">
                  <c:v>69.0</c:v>
                </c:pt>
                <c:pt idx="351">
                  <c:v>68.0</c:v>
                </c:pt>
                <c:pt idx="352">
                  <c:v>72.0</c:v>
                </c:pt>
                <c:pt idx="353">
                  <c:v>70.0</c:v>
                </c:pt>
                <c:pt idx="354">
                  <c:v>73.0</c:v>
                </c:pt>
                <c:pt idx="355">
                  <c:v>68.0</c:v>
                </c:pt>
                <c:pt idx="356">
                  <c:v>67.0</c:v>
                </c:pt>
                <c:pt idx="357">
                  <c:v>73.0</c:v>
                </c:pt>
                <c:pt idx="358">
                  <c:v>71.0</c:v>
                </c:pt>
                <c:pt idx="359">
                  <c:v>76.0</c:v>
                </c:pt>
                <c:pt idx="360">
                  <c:v>84.0</c:v>
                </c:pt>
                <c:pt idx="361">
                  <c:v>76.0</c:v>
                </c:pt>
                <c:pt idx="362">
                  <c:v>73.0</c:v>
                </c:pt>
                <c:pt idx="363">
                  <c:v>78.0</c:v>
                </c:pt>
                <c:pt idx="364">
                  <c:v>66.0</c:v>
                </c:pt>
                <c:pt idx="365">
                  <c:v>71.0</c:v>
                </c:pt>
                <c:pt idx="366">
                  <c:v>71.0</c:v>
                </c:pt>
                <c:pt idx="367">
                  <c:v>87.0</c:v>
                </c:pt>
                <c:pt idx="368">
                  <c:v>70.0</c:v>
                </c:pt>
                <c:pt idx="369">
                  <c:v>88.0</c:v>
                </c:pt>
                <c:pt idx="370">
                  <c:v>68.0</c:v>
                </c:pt>
                <c:pt idx="371">
                  <c:v>76.0</c:v>
                </c:pt>
                <c:pt idx="372">
                  <c:v>74.0</c:v>
                </c:pt>
                <c:pt idx="373">
                  <c:v>68.0</c:v>
                </c:pt>
                <c:pt idx="374">
                  <c:v>63.0</c:v>
                </c:pt>
                <c:pt idx="375">
                  <c:v>65.0</c:v>
                </c:pt>
                <c:pt idx="376">
                  <c:v>67.0</c:v>
                </c:pt>
                <c:pt idx="377">
                  <c:v>72.0</c:v>
                </c:pt>
                <c:pt idx="378">
                  <c:v>60.0</c:v>
                </c:pt>
                <c:pt idx="379">
                  <c:v>68.0</c:v>
                </c:pt>
                <c:pt idx="380">
                  <c:v>64.0</c:v>
                </c:pt>
                <c:pt idx="381">
                  <c:v>67.0</c:v>
                </c:pt>
                <c:pt idx="382">
                  <c:v>82.0</c:v>
                </c:pt>
                <c:pt idx="383">
                  <c:v>60.0</c:v>
                </c:pt>
                <c:pt idx="384">
                  <c:v>63.0</c:v>
                </c:pt>
                <c:pt idx="385">
                  <c:v>62.0</c:v>
                </c:pt>
                <c:pt idx="386">
                  <c:v>60.0</c:v>
                </c:pt>
                <c:pt idx="387">
                  <c:v>62.0</c:v>
                </c:pt>
                <c:pt idx="388">
                  <c:v>61.0</c:v>
                </c:pt>
                <c:pt idx="389">
                  <c:v>67.0</c:v>
                </c:pt>
                <c:pt idx="390">
                  <c:v>60.0</c:v>
                </c:pt>
                <c:pt idx="391">
                  <c:v>61.0</c:v>
                </c:pt>
                <c:pt idx="392">
                  <c:v>60.0</c:v>
                </c:pt>
                <c:pt idx="393">
                  <c:v>60.0</c:v>
                </c:pt>
                <c:pt idx="394">
                  <c:v>63.0</c:v>
                </c:pt>
                <c:pt idx="395">
                  <c:v>68.0</c:v>
                </c:pt>
                <c:pt idx="396">
                  <c:v>65.0</c:v>
                </c:pt>
                <c:pt idx="397">
                  <c:v>67.0</c:v>
                </c:pt>
                <c:pt idx="398">
                  <c:v>68.0</c:v>
                </c:pt>
                <c:pt idx="399">
                  <c:v>68.0</c:v>
                </c:pt>
                <c:pt idx="400">
                  <c:v>86.0</c:v>
                </c:pt>
                <c:pt idx="401">
                  <c:v>80.0</c:v>
                </c:pt>
                <c:pt idx="402">
                  <c:v>97.0</c:v>
                </c:pt>
                <c:pt idx="403">
                  <c:v>96.0</c:v>
                </c:pt>
                <c:pt idx="404">
                  <c:v>123.0</c:v>
                </c:pt>
                <c:pt idx="405">
                  <c:v>86.0</c:v>
                </c:pt>
                <c:pt idx="406">
                  <c:v>96.0</c:v>
                </c:pt>
                <c:pt idx="407">
                  <c:v>80.0</c:v>
                </c:pt>
                <c:pt idx="408">
                  <c:v>90.0</c:v>
                </c:pt>
                <c:pt idx="409">
                  <c:v>83.0</c:v>
                </c:pt>
                <c:pt idx="410">
                  <c:v>75.0</c:v>
                </c:pt>
                <c:pt idx="411">
                  <c:v>107.0</c:v>
                </c:pt>
                <c:pt idx="412">
                  <c:v>86.0</c:v>
                </c:pt>
                <c:pt idx="413">
                  <c:v>74.0</c:v>
                </c:pt>
                <c:pt idx="414">
                  <c:v>104.0</c:v>
                </c:pt>
                <c:pt idx="415">
                  <c:v>74.0</c:v>
                </c:pt>
                <c:pt idx="416">
                  <c:v>78.0</c:v>
                </c:pt>
                <c:pt idx="417">
                  <c:v>70.0</c:v>
                </c:pt>
                <c:pt idx="418">
                  <c:v>108.0</c:v>
                </c:pt>
                <c:pt idx="419">
                  <c:v>88.0</c:v>
                </c:pt>
                <c:pt idx="420">
                  <c:v>114.0</c:v>
                </c:pt>
                <c:pt idx="421">
                  <c:v>113.0</c:v>
                </c:pt>
                <c:pt idx="422">
                  <c:v>105.0</c:v>
                </c:pt>
                <c:pt idx="423">
                  <c:v>87.0</c:v>
                </c:pt>
                <c:pt idx="424">
                  <c:v>96.0</c:v>
                </c:pt>
                <c:pt idx="425">
                  <c:v>99.0</c:v>
                </c:pt>
                <c:pt idx="426">
                  <c:v>102.0</c:v>
                </c:pt>
                <c:pt idx="427">
                  <c:v>85.0</c:v>
                </c:pt>
                <c:pt idx="428">
                  <c:v>72.0</c:v>
                </c:pt>
                <c:pt idx="429">
                  <c:v>72.0</c:v>
                </c:pt>
                <c:pt idx="430">
                  <c:v>86.0</c:v>
                </c:pt>
                <c:pt idx="431">
                  <c:v>90.0</c:v>
                </c:pt>
                <c:pt idx="432">
                  <c:v>89.0</c:v>
                </c:pt>
                <c:pt idx="433">
                  <c:v>91.0</c:v>
                </c:pt>
                <c:pt idx="434">
                  <c:v>62.0</c:v>
                </c:pt>
                <c:pt idx="435">
                  <c:v>77.0</c:v>
                </c:pt>
                <c:pt idx="436">
                  <c:v>88.0</c:v>
                </c:pt>
                <c:pt idx="437">
                  <c:v>80.0</c:v>
                </c:pt>
                <c:pt idx="438">
                  <c:v>62.0</c:v>
                </c:pt>
                <c:pt idx="439">
                  <c:v>94.0</c:v>
                </c:pt>
                <c:pt idx="440">
                  <c:v>81.0</c:v>
                </c:pt>
                <c:pt idx="441">
                  <c:v>72.0</c:v>
                </c:pt>
                <c:pt idx="442">
                  <c:v>74.0</c:v>
                </c:pt>
                <c:pt idx="443">
                  <c:v>73.0</c:v>
                </c:pt>
                <c:pt idx="444">
                  <c:v>74.0</c:v>
                </c:pt>
                <c:pt idx="445">
                  <c:v>74.0</c:v>
                </c:pt>
                <c:pt idx="446">
                  <c:v>79.0</c:v>
                </c:pt>
                <c:pt idx="447">
                  <c:v>70.0</c:v>
                </c:pt>
                <c:pt idx="448">
                  <c:v>70.0</c:v>
                </c:pt>
                <c:pt idx="449">
                  <c:v>76.0</c:v>
                </c:pt>
                <c:pt idx="450">
                  <c:v>99.0</c:v>
                </c:pt>
                <c:pt idx="451">
                  <c:v>100.0</c:v>
                </c:pt>
                <c:pt idx="452">
                  <c:v>105.0</c:v>
                </c:pt>
                <c:pt idx="453">
                  <c:v>96.0</c:v>
                </c:pt>
                <c:pt idx="454">
                  <c:v>104.0</c:v>
                </c:pt>
                <c:pt idx="455">
                  <c:v>105.0</c:v>
                </c:pt>
                <c:pt idx="456">
                  <c:v>118.0</c:v>
                </c:pt>
                <c:pt idx="457">
                  <c:v>96.0</c:v>
                </c:pt>
                <c:pt idx="458">
                  <c:v>80.0</c:v>
                </c:pt>
                <c:pt idx="459">
                  <c:v>79.0</c:v>
                </c:pt>
                <c:pt idx="460">
                  <c:v>110.0</c:v>
                </c:pt>
                <c:pt idx="461">
                  <c:v>85.0</c:v>
                </c:pt>
                <c:pt idx="462">
                  <c:v>93.0</c:v>
                </c:pt>
                <c:pt idx="463">
                  <c:v>110.0</c:v>
                </c:pt>
                <c:pt idx="464">
                  <c:v>108.0</c:v>
                </c:pt>
                <c:pt idx="465">
                  <c:v>88.0</c:v>
                </c:pt>
                <c:pt idx="466">
                  <c:v>72.0</c:v>
                </c:pt>
                <c:pt idx="467">
                  <c:v>80.0</c:v>
                </c:pt>
                <c:pt idx="468">
                  <c:v>78.0</c:v>
                </c:pt>
                <c:pt idx="469">
                  <c:v>93.0</c:v>
                </c:pt>
                <c:pt idx="470">
                  <c:v>69.0</c:v>
                </c:pt>
                <c:pt idx="471">
                  <c:v>77.0</c:v>
                </c:pt>
                <c:pt idx="472">
                  <c:v>80.0</c:v>
                </c:pt>
                <c:pt idx="473">
                  <c:v>75.0</c:v>
                </c:pt>
                <c:pt idx="474">
                  <c:v>93.0</c:v>
                </c:pt>
                <c:pt idx="475">
                  <c:v>95.0</c:v>
                </c:pt>
                <c:pt idx="476">
                  <c:v>97.0</c:v>
                </c:pt>
                <c:pt idx="477">
                  <c:v>106.0</c:v>
                </c:pt>
                <c:pt idx="478">
                  <c:v>91.0</c:v>
                </c:pt>
                <c:pt idx="479">
                  <c:v>79.0</c:v>
                </c:pt>
                <c:pt idx="480">
                  <c:v>64.0</c:v>
                </c:pt>
                <c:pt idx="481">
                  <c:v>84.0</c:v>
                </c:pt>
                <c:pt idx="482">
                  <c:v>90.0</c:v>
                </c:pt>
                <c:pt idx="483">
                  <c:v>71.0</c:v>
                </c:pt>
                <c:pt idx="484">
                  <c:v>82.0</c:v>
                </c:pt>
                <c:pt idx="485">
                  <c:v>110.0</c:v>
                </c:pt>
                <c:pt idx="486">
                  <c:v>92.0</c:v>
                </c:pt>
                <c:pt idx="487">
                  <c:v>79.0</c:v>
                </c:pt>
                <c:pt idx="488">
                  <c:v>89.0</c:v>
                </c:pt>
                <c:pt idx="489">
                  <c:v>93.0</c:v>
                </c:pt>
                <c:pt idx="490">
                  <c:v>86.0</c:v>
                </c:pt>
                <c:pt idx="491">
                  <c:v>72.0</c:v>
                </c:pt>
                <c:pt idx="492">
                  <c:v>87.0</c:v>
                </c:pt>
                <c:pt idx="493">
                  <c:v>80.0</c:v>
                </c:pt>
                <c:pt idx="494">
                  <c:v>80.0</c:v>
                </c:pt>
                <c:pt idx="495">
                  <c:v>70.0</c:v>
                </c:pt>
                <c:pt idx="496">
                  <c:v>60.0</c:v>
                </c:pt>
                <c:pt idx="497">
                  <c:v>60.0</c:v>
                </c:pt>
                <c:pt idx="498">
                  <c:v>60.0</c:v>
                </c:pt>
                <c:pt idx="499">
                  <c:v>72.0</c:v>
                </c:pt>
                <c:pt idx="500">
                  <c:v>68.0</c:v>
                </c:pt>
                <c:pt idx="501">
                  <c:v>71.0</c:v>
                </c:pt>
                <c:pt idx="502">
                  <c:v>60.0</c:v>
                </c:pt>
                <c:pt idx="503">
                  <c:v>60.0</c:v>
                </c:pt>
                <c:pt idx="504">
                  <c:v>60.0</c:v>
                </c:pt>
                <c:pt idx="505">
                  <c:v>60.0</c:v>
                </c:pt>
                <c:pt idx="506">
                  <c:v>60.0</c:v>
                </c:pt>
                <c:pt idx="507">
                  <c:v>72.0</c:v>
                </c:pt>
                <c:pt idx="508">
                  <c:v>60.0</c:v>
                </c:pt>
                <c:pt idx="509">
                  <c:v>60.0</c:v>
                </c:pt>
                <c:pt idx="510">
                  <c:v>68.0</c:v>
                </c:pt>
                <c:pt idx="511">
                  <c:v>56.0</c:v>
                </c:pt>
                <c:pt idx="512">
                  <c:v>59.0</c:v>
                </c:pt>
                <c:pt idx="513">
                  <c:v>61.0</c:v>
                </c:pt>
                <c:pt idx="514">
                  <c:v>60.0</c:v>
                </c:pt>
                <c:pt idx="515">
                  <c:v>60.0</c:v>
                </c:pt>
                <c:pt idx="516">
                  <c:v>60.0</c:v>
                </c:pt>
                <c:pt idx="517">
                  <c:v>64.0</c:v>
                </c:pt>
                <c:pt idx="518">
                  <c:v>59.0</c:v>
                </c:pt>
                <c:pt idx="519">
                  <c:v>60.0</c:v>
                </c:pt>
                <c:pt idx="520">
                  <c:v>60.0</c:v>
                </c:pt>
                <c:pt idx="521">
                  <c:v>61.0</c:v>
                </c:pt>
                <c:pt idx="522">
                  <c:v>60.0</c:v>
                </c:pt>
                <c:pt idx="523">
                  <c:v>60.0</c:v>
                </c:pt>
                <c:pt idx="524">
                  <c:v>60.0</c:v>
                </c:pt>
                <c:pt idx="525">
                  <c:v>60.0</c:v>
                </c:pt>
                <c:pt idx="526">
                  <c:v>60.0</c:v>
                </c:pt>
                <c:pt idx="527">
                  <c:v>70.0</c:v>
                </c:pt>
                <c:pt idx="528">
                  <c:v>70.0</c:v>
                </c:pt>
                <c:pt idx="529">
                  <c:v>60.0</c:v>
                </c:pt>
                <c:pt idx="530">
                  <c:v>66.0</c:v>
                </c:pt>
                <c:pt idx="531">
                  <c:v>59.0</c:v>
                </c:pt>
                <c:pt idx="532">
                  <c:v>73.0</c:v>
                </c:pt>
                <c:pt idx="533">
                  <c:v>60.0</c:v>
                </c:pt>
                <c:pt idx="534">
                  <c:v>62.0</c:v>
                </c:pt>
                <c:pt idx="535">
                  <c:v>64.0</c:v>
                </c:pt>
                <c:pt idx="536">
                  <c:v>63.0</c:v>
                </c:pt>
                <c:pt idx="537">
                  <c:v>60.0</c:v>
                </c:pt>
                <c:pt idx="538">
                  <c:v>62.0</c:v>
                </c:pt>
                <c:pt idx="539">
                  <c:v>63.0</c:v>
                </c:pt>
                <c:pt idx="540">
                  <c:v>64.0</c:v>
                </c:pt>
                <c:pt idx="541">
                  <c:v>75.0</c:v>
                </c:pt>
                <c:pt idx="542">
                  <c:v>63.0</c:v>
                </c:pt>
                <c:pt idx="543">
                  <c:v>63.0</c:v>
                </c:pt>
                <c:pt idx="544">
                  <c:v>63.0</c:v>
                </c:pt>
                <c:pt idx="545">
                  <c:v>63.0</c:v>
                </c:pt>
                <c:pt idx="546">
                  <c:v>62.0</c:v>
                </c:pt>
                <c:pt idx="547">
                  <c:v>60.0</c:v>
                </c:pt>
                <c:pt idx="548">
                  <c:v>63.0</c:v>
                </c:pt>
                <c:pt idx="549">
                  <c:v>63.0</c:v>
                </c:pt>
                <c:pt idx="550">
                  <c:v>60.0</c:v>
                </c:pt>
                <c:pt idx="551">
                  <c:v>63.0</c:v>
                </c:pt>
                <c:pt idx="552">
                  <c:v>62.0</c:v>
                </c:pt>
                <c:pt idx="553">
                  <c:v>63.0</c:v>
                </c:pt>
                <c:pt idx="554">
                  <c:v>63.0</c:v>
                </c:pt>
                <c:pt idx="555">
                  <c:v>63.0</c:v>
                </c:pt>
                <c:pt idx="556">
                  <c:v>63.0</c:v>
                </c:pt>
                <c:pt idx="557">
                  <c:v>60.0</c:v>
                </c:pt>
                <c:pt idx="558">
                  <c:v>64.0</c:v>
                </c:pt>
                <c:pt idx="559">
                  <c:v>60.0</c:v>
                </c:pt>
                <c:pt idx="560">
                  <c:v>64.0</c:v>
                </c:pt>
                <c:pt idx="561">
                  <c:v>63.0</c:v>
                </c:pt>
                <c:pt idx="562">
                  <c:v>65.0</c:v>
                </c:pt>
                <c:pt idx="563">
                  <c:v>61.0</c:v>
                </c:pt>
                <c:pt idx="564">
                  <c:v>67.0</c:v>
                </c:pt>
                <c:pt idx="565">
                  <c:v>69.0</c:v>
                </c:pt>
                <c:pt idx="566">
                  <c:v>61.0</c:v>
                </c:pt>
                <c:pt idx="567">
                  <c:v>60.0</c:v>
                </c:pt>
                <c:pt idx="568">
                  <c:v>60.0</c:v>
                </c:pt>
                <c:pt idx="569">
                  <c:v>62.0</c:v>
                </c:pt>
                <c:pt idx="570">
                  <c:v>60.0</c:v>
                </c:pt>
                <c:pt idx="571">
                  <c:v>67.0</c:v>
                </c:pt>
                <c:pt idx="572">
                  <c:v>63.0</c:v>
                </c:pt>
                <c:pt idx="573">
                  <c:v>62.0</c:v>
                </c:pt>
                <c:pt idx="574">
                  <c:v>63.0</c:v>
                </c:pt>
                <c:pt idx="575">
                  <c:v>63.0</c:v>
                </c:pt>
                <c:pt idx="576">
                  <c:v>65.0</c:v>
                </c:pt>
                <c:pt idx="577">
                  <c:v>60.0</c:v>
                </c:pt>
                <c:pt idx="578">
                  <c:v>69.0</c:v>
                </c:pt>
                <c:pt idx="579">
                  <c:v>62.0</c:v>
                </c:pt>
                <c:pt idx="580">
                  <c:v>63.0</c:v>
                </c:pt>
                <c:pt idx="581">
                  <c:v>62.0</c:v>
                </c:pt>
                <c:pt idx="582">
                  <c:v>64.0</c:v>
                </c:pt>
                <c:pt idx="583">
                  <c:v>66.0</c:v>
                </c:pt>
                <c:pt idx="584">
                  <c:v>65.0</c:v>
                </c:pt>
                <c:pt idx="585">
                  <c:v>62.0</c:v>
                </c:pt>
                <c:pt idx="586">
                  <c:v>74.0</c:v>
                </c:pt>
                <c:pt idx="587">
                  <c:v>60.0</c:v>
                </c:pt>
                <c:pt idx="588">
                  <c:v>59.0</c:v>
                </c:pt>
                <c:pt idx="589">
                  <c:v>67.0</c:v>
                </c:pt>
                <c:pt idx="590">
                  <c:v>60.0</c:v>
                </c:pt>
                <c:pt idx="591">
                  <c:v>65.0</c:v>
                </c:pt>
                <c:pt idx="592">
                  <c:v>62.0</c:v>
                </c:pt>
                <c:pt idx="593">
                  <c:v>68.0</c:v>
                </c:pt>
                <c:pt idx="594">
                  <c:v>88.0</c:v>
                </c:pt>
                <c:pt idx="595">
                  <c:v>62.0</c:v>
                </c:pt>
                <c:pt idx="596">
                  <c:v>62.0</c:v>
                </c:pt>
                <c:pt idx="597">
                  <c:v>63.0</c:v>
                </c:pt>
                <c:pt idx="598">
                  <c:v>62.0</c:v>
                </c:pt>
                <c:pt idx="599">
                  <c:v>65.0</c:v>
                </c:pt>
                <c:pt idx="600">
                  <c:v>60.0</c:v>
                </c:pt>
                <c:pt idx="601">
                  <c:v>68.0</c:v>
                </c:pt>
                <c:pt idx="602">
                  <c:v>88.0</c:v>
                </c:pt>
                <c:pt idx="603">
                  <c:v>65.0</c:v>
                </c:pt>
                <c:pt idx="604">
                  <c:v>66.0</c:v>
                </c:pt>
                <c:pt idx="605">
                  <c:v>63.0</c:v>
                </c:pt>
                <c:pt idx="606">
                  <c:v>65.0</c:v>
                </c:pt>
                <c:pt idx="607">
                  <c:v>70.0</c:v>
                </c:pt>
                <c:pt idx="608">
                  <c:v>66.0</c:v>
                </c:pt>
                <c:pt idx="609">
                  <c:v>65.0</c:v>
                </c:pt>
                <c:pt idx="610">
                  <c:v>60.0</c:v>
                </c:pt>
                <c:pt idx="611">
                  <c:v>62.0</c:v>
                </c:pt>
                <c:pt idx="612">
                  <c:v>60.0</c:v>
                </c:pt>
                <c:pt idx="613">
                  <c:v>61.0</c:v>
                </c:pt>
                <c:pt idx="614">
                  <c:v>64.0</c:v>
                </c:pt>
                <c:pt idx="615">
                  <c:v>60.0</c:v>
                </c:pt>
                <c:pt idx="616">
                  <c:v>64.0</c:v>
                </c:pt>
                <c:pt idx="617">
                  <c:v>60.0</c:v>
                </c:pt>
                <c:pt idx="618">
                  <c:v>62.0</c:v>
                </c:pt>
                <c:pt idx="619">
                  <c:v>63.0</c:v>
                </c:pt>
                <c:pt idx="620">
                  <c:v>63.0</c:v>
                </c:pt>
                <c:pt idx="621">
                  <c:v>63.0</c:v>
                </c:pt>
                <c:pt idx="622">
                  <c:v>63.0</c:v>
                </c:pt>
                <c:pt idx="623">
                  <c:v>65.0</c:v>
                </c:pt>
                <c:pt idx="624">
                  <c:v>70.0</c:v>
                </c:pt>
                <c:pt idx="625">
                  <c:v>92.0</c:v>
                </c:pt>
                <c:pt idx="626">
                  <c:v>63.0</c:v>
                </c:pt>
                <c:pt idx="627">
                  <c:v>64.0</c:v>
                </c:pt>
                <c:pt idx="628">
                  <c:v>63.0</c:v>
                </c:pt>
                <c:pt idx="629">
                  <c:v>80.0</c:v>
                </c:pt>
                <c:pt idx="630">
                  <c:v>75.0</c:v>
                </c:pt>
                <c:pt idx="631">
                  <c:v>74.0</c:v>
                </c:pt>
                <c:pt idx="632">
                  <c:v>62.0</c:v>
                </c:pt>
                <c:pt idx="633">
                  <c:v>66.0</c:v>
                </c:pt>
                <c:pt idx="634">
                  <c:v>64.0</c:v>
                </c:pt>
                <c:pt idx="635">
                  <c:v>67.0</c:v>
                </c:pt>
                <c:pt idx="636">
                  <c:v>63.0</c:v>
                </c:pt>
                <c:pt idx="637">
                  <c:v>75.0</c:v>
                </c:pt>
                <c:pt idx="638">
                  <c:v>66.0</c:v>
                </c:pt>
                <c:pt idx="639">
                  <c:v>60.0</c:v>
                </c:pt>
                <c:pt idx="640">
                  <c:v>68.0</c:v>
                </c:pt>
                <c:pt idx="641">
                  <c:v>60.0</c:v>
                </c:pt>
                <c:pt idx="642">
                  <c:v>66.0</c:v>
                </c:pt>
                <c:pt idx="643">
                  <c:v>63.0</c:v>
                </c:pt>
                <c:pt idx="644">
                  <c:v>63.0</c:v>
                </c:pt>
                <c:pt idx="645">
                  <c:v>64.0</c:v>
                </c:pt>
                <c:pt idx="646">
                  <c:v>62.0</c:v>
                </c:pt>
                <c:pt idx="647">
                  <c:v>74.0</c:v>
                </c:pt>
                <c:pt idx="648">
                  <c:v>67.0</c:v>
                </c:pt>
                <c:pt idx="649">
                  <c:v>68.0</c:v>
                </c:pt>
                <c:pt idx="650">
                  <c:v>63.0</c:v>
                </c:pt>
                <c:pt idx="651">
                  <c:v>76.0</c:v>
                </c:pt>
                <c:pt idx="652">
                  <c:v>66.0</c:v>
                </c:pt>
                <c:pt idx="653">
                  <c:v>63.0</c:v>
                </c:pt>
                <c:pt idx="654">
                  <c:v>65.0</c:v>
                </c:pt>
                <c:pt idx="655">
                  <c:v>71.0</c:v>
                </c:pt>
                <c:pt idx="656">
                  <c:v>66.0</c:v>
                </c:pt>
                <c:pt idx="657">
                  <c:v>63.0</c:v>
                </c:pt>
                <c:pt idx="658">
                  <c:v>66.0</c:v>
                </c:pt>
                <c:pt idx="659">
                  <c:v>63.0</c:v>
                </c:pt>
                <c:pt idx="660">
                  <c:v>64.0</c:v>
                </c:pt>
                <c:pt idx="661">
                  <c:v>66.0</c:v>
                </c:pt>
                <c:pt idx="662">
                  <c:v>65.0</c:v>
                </c:pt>
                <c:pt idx="663">
                  <c:v>64.0</c:v>
                </c:pt>
                <c:pt idx="664">
                  <c:v>64.0</c:v>
                </c:pt>
                <c:pt idx="665">
                  <c:v>65.0</c:v>
                </c:pt>
                <c:pt idx="666">
                  <c:v>60.0</c:v>
                </c:pt>
                <c:pt idx="667">
                  <c:v>65.0</c:v>
                </c:pt>
                <c:pt idx="668">
                  <c:v>67.0</c:v>
                </c:pt>
                <c:pt idx="669">
                  <c:v>70.0</c:v>
                </c:pt>
                <c:pt idx="670">
                  <c:v>80.0</c:v>
                </c:pt>
                <c:pt idx="671">
                  <c:v>89.0</c:v>
                </c:pt>
                <c:pt idx="672">
                  <c:v>60.0</c:v>
                </c:pt>
                <c:pt idx="673">
                  <c:v>59.0</c:v>
                </c:pt>
                <c:pt idx="674">
                  <c:v>65.0</c:v>
                </c:pt>
                <c:pt idx="675">
                  <c:v>67.0</c:v>
                </c:pt>
                <c:pt idx="676">
                  <c:v>64.0</c:v>
                </c:pt>
                <c:pt idx="677">
                  <c:v>63.0</c:v>
                </c:pt>
                <c:pt idx="678">
                  <c:v>66.0</c:v>
                </c:pt>
                <c:pt idx="679">
                  <c:v>68.0</c:v>
                </c:pt>
                <c:pt idx="680">
                  <c:v>65.0</c:v>
                </c:pt>
                <c:pt idx="681">
                  <c:v>65.0</c:v>
                </c:pt>
                <c:pt idx="682">
                  <c:v>64.0</c:v>
                </c:pt>
                <c:pt idx="683">
                  <c:v>65.0</c:v>
                </c:pt>
                <c:pt idx="684">
                  <c:v>63.0</c:v>
                </c:pt>
                <c:pt idx="685">
                  <c:v>63.0</c:v>
                </c:pt>
                <c:pt idx="686">
                  <c:v>66.0</c:v>
                </c:pt>
                <c:pt idx="687">
                  <c:v>66.0</c:v>
                </c:pt>
                <c:pt idx="688">
                  <c:v>74.0</c:v>
                </c:pt>
                <c:pt idx="689">
                  <c:v>72.0</c:v>
                </c:pt>
                <c:pt idx="690">
                  <c:v>64.0</c:v>
                </c:pt>
                <c:pt idx="691">
                  <c:v>60.0</c:v>
                </c:pt>
                <c:pt idx="692">
                  <c:v>60.0</c:v>
                </c:pt>
                <c:pt idx="693">
                  <c:v>59.0</c:v>
                </c:pt>
                <c:pt idx="694">
                  <c:v>92.0</c:v>
                </c:pt>
                <c:pt idx="695">
                  <c:v>147.0</c:v>
                </c:pt>
                <c:pt idx="696">
                  <c:v>109.0</c:v>
                </c:pt>
                <c:pt idx="697">
                  <c:v>66.0</c:v>
                </c:pt>
                <c:pt idx="698">
                  <c:v>63.0</c:v>
                </c:pt>
                <c:pt idx="699">
                  <c:v>98.0</c:v>
                </c:pt>
                <c:pt idx="700">
                  <c:v>61.0</c:v>
                </c:pt>
                <c:pt idx="701">
                  <c:v>87.0</c:v>
                </c:pt>
                <c:pt idx="702">
                  <c:v>90.0</c:v>
                </c:pt>
                <c:pt idx="703">
                  <c:v>120.0</c:v>
                </c:pt>
                <c:pt idx="704">
                  <c:v>99.0</c:v>
                </c:pt>
                <c:pt idx="705">
                  <c:v>103.0</c:v>
                </c:pt>
                <c:pt idx="706">
                  <c:v>101.0</c:v>
                </c:pt>
                <c:pt idx="707">
                  <c:v>71.0</c:v>
                </c:pt>
                <c:pt idx="708">
                  <c:v>119.0</c:v>
                </c:pt>
                <c:pt idx="709">
                  <c:v>101.0</c:v>
                </c:pt>
                <c:pt idx="710">
                  <c:v>111.0</c:v>
                </c:pt>
                <c:pt idx="711">
                  <c:v>90.0</c:v>
                </c:pt>
                <c:pt idx="712">
                  <c:v>100.0</c:v>
                </c:pt>
                <c:pt idx="713">
                  <c:v>114.0</c:v>
                </c:pt>
                <c:pt idx="714">
                  <c:v>103.0</c:v>
                </c:pt>
                <c:pt idx="715">
                  <c:v>103.0</c:v>
                </c:pt>
                <c:pt idx="716">
                  <c:v>106.0</c:v>
                </c:pt>
                <c:pt idx="717">
                  <c:v>90.0</c:v>
                </c:pt>
                <c:pt idx="718">
                  <c:v>108.0</c:v>
                </c:pt>
                <c:pt idx="719">
                  <c:v>89.0</c:v>
                </c:pt>
                <c:pt idx="720">
                  <c:v>103.0</c:v>
                </c:pt>
                <c:pt idx="721">
                  <c:v>101.0</c:v>
                </c:pt>
                <c:pt idx="722">
                  <c:v>98.0</c:v>
                </c:pt>
                <c:pt idx="723">
                  <c:v>92.0</c:v>
                </c:pt>
                <c:pt idx="724">
                  <c:v>95.0</c:v>
                </c:pt>
                <c:pt idx="725">
                  <c:v>98.0</c:v>
                </c:pt>
                <c:pt idx="726">
                  <c:v>105.0</c:v>
                </c:pt>
                <c:pt idx="727">
                  <c:v>99.0</c:v>
                </c:pt>
                <c:pt idx="728">
                  <c:v>105.0</c:v>
                </c:pt>
                <c:pt idx="729">
                  <c:v>89.0</c:v>
                </c:pt>
                <c:pt idx="730">
                  <c:v>76.0</c:v>
                </c:pt>
                <c:pt idx="731">
                  <c:v>80.0</c:v>
                </c:pt>
                <c:pt idx="732">
                  <c:v>105.0</c:v>
                </c:pt>
                <c:pt idx="733">
                  <c:v>111.0</c:v>
                </c:pt>
                <c:pt idx="734">
                  <c:v>75.0</c:v>
                </c:pt>
                <c:pt idx="735">
                  <c:v>111.0</c:v>
                </c:pt>
                <c:pt idx="736">
                  <c:v>80.0</c:v>
                </c:pt>
                <c:pt idx="737">
                  <c:v>100.0</c:v>
                </c:pt>
                <c:pt idx="738">
                  <c:v>78.0</c:v>
                </c:pt>
                <c:pt idx="739">
                  <c:v>72.0</c:v>
                </c:pt>
                <c:pt idx="740">
                  <c:v>108.0</c:v>
                </c:pt>
                <c:pt idx="741">
                  <c:v>100.0</c:v>
                </c:pt>
                <c:pt idx="742">
                  <c:v>83.0</c:v>
                </c:pt>
                <c:pt idx="743">
                  <c:v>74.0</c:v>
                </c:pt>
                <c:pt idx="744">
                  <c:v>66.0</c:v>
                </c:pt>
                <c:pt idx="745">
                  <c:v>88.0</c:v>
                </c:pt>
                <c:pt idx="746">
                  <c:v>70.0</c:v>
                </c:pt>
                <c:pt idx="747">
                  <c:v>70.0</c:v>
                </c:pt>
                <c:pt idx="748">
                  <c:v>88.0</c:v>
                </c:pt>
                <c:pt idx="749">
                  <c:v>66.0</c:v>
                </c:pt>
                <c:pt idx="750">
                  <c:v>108.0</c:v>
                </c:pt>
                <c:pt idx="751">
                  <c:v>104.0</c:v>
                </c:pt>
                <c:pt idx="752">
                  <c:v>85.0</c:v>
                </c:pt>
                <c:pt idx="753">
                  <c:v>73.0</c:v>
                </c:pt>
                <c:pt idx="754">
                  <c:v>88.0</c:v>
                </c:pt>
                <c:pt idx="755">
                  <c:v>102.0</c:v>
                </c:pt>
                <c:pt idx="756">
                  <c:v>65.0</c:v>
                </c:pt>
                <c:pt idx="757">
                  <c:v>79.0</c:v>
                </c:pt>
                <c:pt idx="758">
                  <c:v>97.0</c:v>
                </c:pt>
                <c:pt idx="759">
                  <c:v>103.0</c:v>
                </c:pt>
                <c:pt idx="760">
                  <c:v>88.0</c:v>
                </c:pt>
                <c:pt idx="761">
                  <c:v>104.0</c:v>
                </c:pt>
                <c:pt idx="762">
                  <c:v>84.0</c:v>
                </c:pt>
                <c:pt idx="763">
                  <c:v>99.0</c:v>
                </c:pt>
                <c:pt idx="764">
                  <c:v>110.0</c:v>
                </c:pt>
                <c:pt idx="765">
                  <c:v>90.0</c:v>
                </c:pt>
                <c:pt idx="766">
                  <c:v>92.0</c:v>
                </c:pt>
                <c:pt idx="767">
                  <c:v>100.0</c:v>
                </c:pt>
                <c:pt idx="768">
                  <c:v>96.0</c:v>
                </c:pt>
                <c:pt idx="769">
                  <c:v>78.0</c:v>
                </c:pt>
                <c:pt idx="770">
                  <c:v>84.0</c:v>
                </c:pt>
                <c:pt idx="771">
                  <c:v>84.0</c:v>
                </c:pt>
                <c:pt idx="772">
                  <c:v>80.0</c:v>
                </c:pt>
                <c:pt idx="773">
                  <c:v>81.0</c:v>
                </c:pt>
                <c:pt idx="774">
                  <c:v>94.0</c:v>
                </c:pt>
                <c:pt idx="775">
                  <c:v>68.0</c:v>
                </c:pt>
                <c:pt idx="776">
                  <c:v>84.0</c:v>
                </c:pt>
                <c:pt idx="777">
                  <c:v>88.0</c:v>
                </c:pt>
                <c:pt idx="778">
                  <c:v>76.0</c:v>
                </c:pt>
                <c:pt idx="779">
                  <c:v>89.0</c:v>
                </c:pt>
                <c:pt idx="780">
                  <c:v>77.0</c:v>
                </c:pt>
                <c:pt idx="781">
                  <c:v>83.0</c:v>
                </c:pt>
                <c:pt idx="782">
                  <c:v>78.0</c:v>
                </c:pt>
                <c:pt idx="783">
                  <c:v>72.0</c:v>
                </c:pt>
                <c:pt idx="784">
                  <c:v>65.0</c:v>
                </c:pt>
                <c:pt idx="785">
                  <c:v>88.0</c:v>
                </c:pt>
                <c:pt idx="786">
                  <c:v>54.0</c:v>
                </c:pt>
                <c:pt idx="787">
                  <c:v>82.0</c:v>
                </c:pt>
                <c:pt idx="788">
                  <c:v>78.0</c:v>
                </c:pt>
                <c:pt idx="789">
                  <c:v>90.0</c:v>
                </c:pt>
                <c:pt idx="790">
                  <c:v>48.0</c:v>
                </c:pt>
                <c:pt idx="791">
                  <c:v>108.0</c:v>
                </c:pt>
                <c:pt idx="792">
                  <c:v>91.0</c:v>
                </c:pt>
                <c:pt idx="793">
                  <c:v>112.0</c:v>
                </c:pt>
                <c:pt idx="794">
                  <c:v>98.0</c:v>
                </c:pt>
                <c:pt idx="795">
                  <c:v>105.0</c:v>
                </c:pt>
                <c:pt idx="796">
                  <c:v>110.0</c:v>
                </c:pt>
                <c:pt idx="797">
                  <c:v>114.0</c:v>
                </c:pt>
                <c:pt idx="798">
                  <c:v>83.0</c:v>
                </c:pt>
                <c:pt idx="799">
                  <c:v>112.0</c:v>
                </c:pt>
                <c:pt idx="800">
                  <c:v>82.0</c:v>
                </c:pt>
                <c:pt idx="801">
                  <c:v>61.0</c:v>
                </c:pt>
                <c:pt idx="802">
                  <c:v>100.0</c:v>
                </c:pt>
                <c:pt idx="803">
                  <c:v>102.0</c:v>
                </c:pt>
                <c:pt idx="804">
                  <c:v>88.0</c:v>
                </c:pt>
                <c:pt idx="805">
                  <c:v>81.0</c:v>
                </c:pt>
                <c:pt idx="806">
                  <c:v>101.0</c:v>
                </c:pt>
                <c:pt idx="807">
                  <c:v>109.0</c:v>
                </c:pt>
                <c:pt idx="808">
                  <c:v>81.0</c:v>
                </c:pt>
                <c:pt idx="809">
                  <c:v>79.0</c:v>
                </c:pt>
                <c:pt idx="810">
                  <c:v>80.0</c:v>
                </c:pt>
                <c:pt idx="811">
                  <c:v>82.0</c:v>
                </c:pt>
                <c:pt idx="812">
                  <c:v>89.0</c:v>
                </c:pt>
                <c:pt idx="813">
                  <c:v>91.0</c:v>
                </c:pt>
                <c:pt idx="814">
                  <c:v>77.0</c:v>
                </c:pt>
                <c:pt idx="815">
                  <c:v>82.0</c:v>
                </c:pt>
                <c:pt idx="816">
                  <c:v>95.0</c:v>
                </c:pt>
                <c:pt idx="817">
                  <c:v>80.0</c:v>
                </c:pt>
                <c:pt idx="818">
                  <c:v>82.0</c:v>
                </c:pt>
                <c:pt idx="819">
                  <c:v>80.0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19491264"/>
        <c:axId val="-1300606032"/>
      </c:scatterChart>
      <c:valAx>
        <c:axId val="-1219491264"/>
        <c:scaling>
          <c:orientation val="minMax"/>
          <c:max val="43000.0"/>
          <c:min val="39000.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Date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00606032"/>
        <c:crosses val="autoZero"/>
        <c:crossBetween val="midCat"/>
        <c:majorUnit val="500.0"/>
      </c:valAx>
      <c:valAx>
        <c:axId val="-1300606032"/>
        <c:scaling>
          <c:orientation val="minMax"/>
          <c:min val="40.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BPM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9491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 (br/min)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Sheet1!$A$2:$A$805</c:f>
              <c:numCache>
                <c:formatCode>m/d/yy</c:formatCode>
                <c:ptCount val="804"/>
                <c:pt idx="0">
                  <c:v>39114.36829861111</c:v>
                </c:pt>
                <c:pt idx="1">
                  <c:v>39118.3480324074</c:v>
                </c:pt>
                <c:pt idx="2">
                  <c:v>39118.41429398148</c:v>
                </c:pt>
                <c:pt idx="3">
                  <c:v>39118.41758101852</c:v>
                </c:pt>
                <c:pt idx="4">
                  <c:v>39118.41775462963</c:v>
                </c:pt>
                <c:pt idx="5">
                  <c:v>39118.42008101852</c:v>
                </c:pt>
                <c:pt idx="6">
                  <c:v>39118.4322800926</c:v>
                </c:pt>
                <c:pt idx="7">
                  <c:v>39118.4325</c:v>
                </c:pt>
                <c:pt idx="8">
                  <c:v>39118.43297453703</c:v>
                </c:pt>
                <c:pt idx="9">
                  <c:v>39118.43331018519</c:v>
                </c:pt>
                <c:pt idx="10">
                  <c:v>39118.4334837963</c:v>
                </c:pt>
                <c:pt idx="11">
                  <c:v>39118.44822916666</c:v>
                </c:pt>
                <c:pt idx="12">
                  <c:v>39118.46540509259</c:v>
                </c:pt>
                <c:pt idx="13">
                  <c:v>39125.37700231482</c:v>
                </c:pt>
                <c:pt idx="14">
                  <c:v>39125.44746527778</c:v>
                </c:pt>
                <c:pt idx="15">
                  <c:v>39125.45010416667</c:v>
                </c:pt>
                <c:pt idx="16">
                  <c:v>39125.45104166667</c:v>
                </c:pt>
                <c:pt idx="17">
                  <c:v>39125.45361111111</c:v>
                </c:pt>
                <c:pt idx="18">
                  <c:v>39125.46248842592</c:v>
                </c:pt>
                <c:pt idx="19">
                  <c:v>39125.46278935186</c:v>
                </c:pt>
                <c:pt idx="20">
                  <c:v>39125.46429398148</c:v>
                </c:pt>
                <c:pt idx="21">
                  <c:v>39125.46747685185</c:v>
                </c:pt>
                <c:pt idx="22">
                  <c:v>39125.47707175925</c:v>
                </c:pt>
                <c:pt idx="23">
                  <c:v>39125.49773148148</c:v>
                </c:pt>
                <c:pt idx="24">
                  <c:v>39276.54833333333</c:v>
                </c:pt>
                <c:pt idx="25">
                  <c:v>39564.58732638888</c:v>
                </c:pt>
                <c:pt idx="26">
                  <c:v>39564.61408564815</c:v>
                </c:pt>
                <c:pt idx="27">
                  <c:v>39564.6447337963</c:v>
                </c:pt>
                <c:pt idx="28">
                  <c:v>39564.72394675922</c:v>
                </c:pt>
                <c:pt idx="29">
                  <c:v>39564.74738425924</c:v>
                </c:pt>
                <c:pt idx="30">
                  <c:v>39564.9048263889</c:v>
                </c:pt>
                <c:pt idx="31">
                  <c:v>39565.02756944444</c:v>
                </c:pt>
                <c:pt idx="32">
                  <c:v>39565.03413194444</c:v>
                </c:pt>
                <c:pt idx="33">
                  <c:v>39565.0396875</c:v>
                </c:pt>
                <c:pt idx="34">
                  <c:v>39565.29208333331</c:v>
                </c:pt>
                <c:pt idx="35">
                  <c:v>39565.35561342594</c:v>
                </c:pt>
                <c:pt idx="36">
                  <c:v>39565.50331018519</c:v>
                </c:pt>
                <c:pt idx="37">
                  <c:v>39565.77567129629</c:v>
                </c:pt>
                <c:pt idx="38">
                  <c:v>39565.87618055556</c:v>
                </c:pt>
                <c:pt idx="39">
                  <c:v>39566.02557870368</c:v>
                </c:pt>
                <c:pt idx="40">
                  <c:v>39566.26278935183</c:v>
                </c:pt>
                <c:pt idx="41">
                  <c:v>39566.37550925926</c:v>
                </c:pt>
                <c:pt idx="42">
                  <c:v>39566.65751157407</c:v>
                </c:pt>
                <c:pt idx="43">
                  <c:v>39709.50833333333</c:v>
                </c:pt>
                <c:pt idx="44">
                  <c:v>39709.57222222222</c:v>
                </c:pt>
                <c:pt idx="45">
                  <c:v>39709.61201388888</c:v>
                </c:pt>
                <c:pt idx="46">
                  <c:v>39709.6628587963</c:v>
                </c:pt>
                <c:pt idx="47">
                  <c:v>39709.75530092593</c:v>
                </c:pt>
                <c:pt idx="48">
                  <c:v>39709.914375</c:v>
                </c:pt>
                <c:pt idx="49">
                  <c:v>39710.04270833333</c:v>
                </c:pt>
                <c:pt idx="50">
                  <c:v>39710.20922453702</c:v>
                </c:pt>
                <c:pt idx="51">
                  <c:v>39710.36431712962</c:v>
                </c:pt>
                <c:pt idx="52">
                  <c:v>39710.51314814815</c:v>
                </c:pt>
                <c:pt idx="53">
                  <c:v>39710.69487268518</c:v>
                </c:pt>
                <c:pt idx="54">
                  <c:v>39781.5542013889</c:v>
                </c:pt>
                <c:pt idx="55">
                  <c:v>39781.63136574072</c:v>
                </c:pt>
                <c:pt idx="56">
                  <c:v>39781.63214120369</c:v>
                </c:pt>
                <c:pt idx="57">
                  <c:v>39781.68059027777</c:v>
                </c:pt>
                <c:pt idx="58">
                  <c:v>39781.68108796296</c:v>
                </c:pt>
                <c:pt idx="59">
                  <c:v>39790.61482638888</c:v>
                </c:pt>
                <c:pt idx="60">
                  <c:v>39792.42520833333</c:v>
                </c:pt>
                <c:pt idx="61">
                  <c:v>39792.45376157408</c:v>
                </c:pt>
                <c:pt idx="62">
                  <c:v>39792.45376157408</c:v>
                </c:pt>
                <c:pt idx="63">
                  <c:v>39792.5303125</c:v>
                </c:pt>
                <c:pt idx="64">
                  <c:v>39792.53302083331</c:v>
                </c:pt>
                <c:pt idx="65">
                  <c:v>39792.53559027778</c:v>
                </c:pt>
                <c:pt idx="66">
                  <c:v>39792.54405092592</c:v>
                </c:pt>
                <c:pt idx="67">
                  <c:v>39792.54434027777</c:v>
                </c:pt>
                <c:pt idx="68">
                  <c:v>39792.54758101852</c:v>
                </c:pt>
                <c:pt idx="69">
                  <c:v>39792.60418981482</c:v>
                </c:pt>
                <c:pt idx="70">
                  <c:v>40010.81611111111</c:v>
                </c:pt>
                <c:pt idx="71">
                  <c:v>40011.58265046296</c:v>
                </c:pt>
                <c:pt idx="72">
                  <c:v>40011.90570601852</c:v>
                </c:pt>
                <c:pt idx="73">
                  <c:v>40011.90930555556</c:v>
                </c:pt>
                <c:pt idx="74">
                  <c:v>40011.91119212963</c:v>
                </c:pt>
                <c:pt idx="75">
                  <c:v>40011.96125</c:v>
                </c:pt>
                <c:pt idx="76">
                  <c:v>40012.08144675924</c:v>
                </c:pt>
                <c:pt idx="77">
                  <c:v>40012.19777777776</c:v>
                </c:pt>
                <c:pt idx="78">
                  <c:v>40012.35465277777</c:v>
                </c:pt>
                <c:pt idx="79">
                  <c:v>40012.48730324074</c:v>
                </c:pt>
                <c:pt idx="80">
                  <c:v>40012.78097222222</c:v>
                </c:pt>
                <c:pt idx="81">
                  <c:v>40012.78206018519</c:v>
                </c:pt>
                <c:pt idx="82">
                  <c:v>40012.85467592594</c:v>
                </c:pt>
                <c:pt idx="83">
                  <c:v>40013.03306712963</c:v>
                </c:pt>
                <c:pt idx="84">
                  <c:v>40013.31042824074</c:v>
                </c:pt>
                <c:pt idx="85">
                  <c:v>40013.3710300926</c:v>
                </c:pt>
                <c:pt idx="86">
                  <c:v>40013.37585648147</c:v>
                </c:pt>
                <c:pt idx="87">
                  <c:v>40022.49869212963</c:v>
                </c:pt>
                <c:pt idx="88">
                  <c:v>40194.54885416666</c:v>
                </c:pt>
                <c:pt idx="89">
                  <c:v>40195.550625</c:v>
                </c:pt>
                <c:pt idx="90">
                  <c:v>40197.45606481482</c:v>
                </c:pt>
                <c:pt idx="91">
                  <c:v>40197.55961805555</c:v>
                </c:pt>
                <c:pt idx="92">
                  <c:v>40197.6361111111</c:v>
                </c:pt>
                <c:pt idx="93">
                  <c:v>40197.65722222222</c:v>
                </c:pt>
                <c:pt idx="94">
                  <c:v>40197.73133101852</c:v>
                </c:pt>
                <c:pt idx="95">
                  <c:v>40197.77782407407</c:v>
                </c:pt>
                <c:pt idx="96">
                  <c:v>40197.84092592592</c:v>
                </c:pt>
                <c:pt idx="97">
                  <c:v>40198.04336805556</c:v>
                </c:pt>
                <c:pt idx="98">
                  <c:v>40198.21175925925</c:v>
                </c:pt>
                <c:pt idx="99">
                  <c:v>40198.33739583332</c:v>
                </c:pt>
                <c:pt idx="100">
                  <c:v>40203.3534375</c:v>
                </c:pt>
                <c:pt idx="101">
                  <c:v>40203.48929398148</c:v>
                </c:pt>
                <c:pt idx="102">
                  <c:v>40203.49277777778</c:v>
                </c:pt>
                <c:pt idx="103">
                  <c:v>40203.4934375</c:v>
                </c:pt>
                <c:pt idx="104">
                  <c:v>40203.49430555556</c:v>
                </c:pt>
                <c:pt idx="105">
                  <c:v>40203.49901620371</c:v>
                </c:pt>
                <c:pt idx="106">
                  <c:v>40203.50184027778</c:v>
                </c:pt>
                <c:pt idx="107">
                  <c:v>40203.5071875</c:v>
                </c:pt>
                <c:pt idx="108">
                  <c:v>40203.5075462963</c:v>
                </c:pt>
                <c:pt idx="109">
                  <c:v>40203.51158564815</c:v>
                </c:pt>
                <c:pt idx="110">
                  <c:v>40203.51574074072</c:v>
                </c:pt>
                <c:pt idx="111">
                  <c:v>40203.52141203702</c:v>
                </c:pt>
                <c:pt idx="112">
                  <c:v>40203.52144675924</c:v>
                </c:pt>
                <c:pt idx="113">
                  <c:v>40203.53238425926</c:v>
                </c:pt>
                <c:pt idx="114">
                  <c:v>40203.53245370368</c:v>
                </c:pt>
                <c:pt idx="115">
                  <c:v>40203.5382175926</c:v>
                </c:pt>
                <c:pt idx="116">
                  <c:v>40203.53909722222</c:v>
                </c:pt>
                <c:pt idx="117">
                  <c:v>40203.54596064815</c:v>
                </c:pt>
                <c:pt idx="118">
                  <c:v>40203.54725694444</c:v>
                </c:pt>
                <c:pt idx="119">
                  <c:v>40203.5475</c:v>
                </c:pt>
                <c:pt idx="120">
                  <c:v>40203.55359953704</c:v>
                </c:pt>
                <c:pt idx="121">
                  <c:v>40203.5541550926</c:v>
                </c:pt>
                <c:pt idx="122">
                  <c:v>40203.56733796297</c:v>
                </c:pt>
                <c:pt idx="123">
                  <c:v>40203.58443287037</c:v>
                </c:pt>
                <c:pt idx="124">
                  <c:v>40203.62723379629</c:v>
                </c:pt>
                <c:pt idx="125">
                  <c:v>40203.67246527778</c:v>
                </c:pt>
                <c:pt idx="126">
                  <c:v>40203.67288194445</c:v>
                </c:pt>
                <c:pt idx="127">
                  <c:v>40326.71664351852</c:v>
                </c:pt>
                <c:pt idx="128">
                  <c:v>40462.59127314815</c:v>
                </c:pt>
                <c:pt idx="129">
                  <c:v>40465.43633101852</c:v>
                </c:pt>
                <c:pt idx="130">
                  <c:v>40465.54438657407</c:v>
                </c:pt>
                <c:pt idx="131">
                  <c:v>40465.56543981482</c:v>
                </c:pt>
                <c:pt idx="132">
                  <c:v>40479.40974537037</c:v>
                </c:pt>
                <c:pt idx="133">
                  <c:v>40479.52283564814</c:v>
                </c:pt>
                <c:pt idx="134">
                  <c:v>40479.5529513889</c:v>
                </c:pt>
                <c:pt idx="135">
                  <c:v>40497.86910879629</c:v>
                </c:pt>
                <c:pt idx="136">
                  <c:v>40497.97125</c:v>
                </c:pt>
                <c:pt idx="137">
                  <c:v>40498.02099537037</c:v>
                </c:pt>
                <c:pt idx="138">
                  <c:v>40680.09233796296</c:v>
                </c:pt>
                <c:pt idx="139">
                  <c:v>40680.26107638889</c:v>
                </c:pt>
                <c:pt idx="140">
                  <c:v>40680.26400462961</c:v>
                </c:pt>
                <c:pt idx="141">
                  <c:v>40680.26418981479</c:v>
                </c:pt>
                <c:pt idx="142">
                  <c:v>40731.72210648147</c:v>
                </c:pt>
                <c:pt idx="143">
                  <c:v>40731.833125</c:v>
                </c:pt>
                <c:pt idx="144">
                  <c:v>40731.9030787037</c:v>
                </c:pt>
                <c:pt idx="145">
                  <c:v>40731.92924768518</c:v>
                </c:pt>
                <c:pt idx="146">
                  <c:v>40732.28276620368</c:v>
                </c:pt>
                <c:pt idx="147">
                  <c:v>40732.34873842594</c:v>
                </c:pt>
                <c:pt idx="148">
                  <c:v>40732.495625</c:v>
                </c:pt>
                <c:pt idx="149">
                  <c:v>40732.495625</c:v>
                </c:pt>
                <c:pt idx="150">
                  <c:v>40732.5356712963</c:v>
                </c:pt>
                <c:pt idx="151">
                  <c:v>40732.71210648148</c:v>
                </c:pt>
                <c:pt idx="152">
                  <c:v>40732.9109837963</c:v>
                </c:pt>
                <c:pt idx="153">
                  <c:v>40733.09510416664</c:v>
                </c:pt>
                <c:pt idx="154">
                  <c:v>40733.206875</c:v>
                </c:pt>
                <c:pt idx="155">
                  <c:v>40733.32600694444</c:v>
                </c:pt>
                <c:pt idx="156">
                  <c:v>40733.33347222222</c:v>
                </c:pt>
                <c:pt idx="157">
                  <c:v>40733.50703703704</c:v>
                </c:pt>
                <c:pt idx="158">
                  <c:v>40733.70133101852</c:v>
                </c:pt>
                <c:pt idx="159">
                  <c:v>40733.89903935185</c:v>
                </c:pt>
                <c:pt idx="160">
                  <c:v>40734.04898148148</c:v>
                </c:pt>
                <c:pt idx="161">
                  <c:v>40734.16478009259</c:v>
                </c:pt>
                <c:pt idx="162">
                  <c:v>40734.31755787038</c:v>
                </c:pt>
                <c:pt idx="163">
                  <c:v>40734.38494212963</c:v>
                </c:pt>
                <c:pt idx="164">
                  <c:v>40734.38494212963</c:v>
                </c:pt>
                <c:pt idx="165">
                  <c:v>40734.49211805555</c:v>
                </c:pt>
                <c:pt idx="166">
                  <c:v>40734.66466435185</c:v>
                </c:pt>
                <c:pt idx="167">
                  <c:v>40734.66476851852</c:v>
                </c:pt>
                <c:pt idx="168">
                  <c:v>40734.87153935185</c:v>
                </c:pt>
                <c:pt idx="169">
                  <c:v>40735.03440972222</c:v>
                </c:pt>
                <c:pt idx="170">
                  <c:v>40735.21980324074</c:v>
                </c:pt>
                <c:pt idx="171">
                  <c:v>40735.34030092592</c:v>
                </c:pt>
                <c:pt idx="172">
                  <c:v>40735.45157407408</c:v>
                </c:pt>
                <c:pt idx="173">
                  <c:v>40735.45157407408</c:v>
                </c:pt>
                <c:pt idx="174">
                  <c:v>40735.49399305556</c:v>
                </c:pt>
                <c:pt idx="175">
                  <c:v>40735.70283564814</c:v>
                </c:pt>
                <c:pt idx="176">
                  <c:v>40735.88043981481</c:v>
                </c:pt>
                <c:pt idx="177">
                  <c:v>40736.04633101851</c:v>
                </c:pt>
                <c:pt idx="178">
                  <c:v>40736.23606481482</c:v>
                </c:pt>
                <c:pt idx="179">
                  <c:v>40736.32814814814</c:v>
                </c:pt>
                <c:pt idx="180">
                  <c:v>40736.45270833333</c:v>
                </c:pt>
                <c:pt idx="181">
                  <c:v>40736.50658564814</c:v>
                </c:pt>
                <c:pt idx="182">
                  <c:v>40736.67707175924</c:v>
                </c:pt>
                <c:pt idx="183">
                  <c:v>40736.8736574074</c:v>
                </c:pt>
                <c:pt idx="184">
                  <c:v>40737.02045138889</c:v>
                </c:pt>
                <c:pt idx="185">
                  <c:v>40737.29560185182</c:v>
                </c:pt>
                <c:pt idx="186">
                  <c:v>40737.3517013889</c:v>
                </c:pt>
                <c:pt idx="187">
                  <c:v>40737.36766203702</c:v>
                </c:pt>
                <c:pt idx="188">
                  <c:v>40737.36766203702</c:v>
                </c:pt>
                <c:pt idx="189">
                  <c:v>40737.50872685185</c:v>
                </c:pt>
                <c:pt idx="190">
                  <c:v>40737.68194444444</c:v>
                </c:pt>
                <c:pt idx="191">
                  <c:v>40737.85234953704</c:v>
                </c:pt>
                <c:pt idx="192">
                  <c:v>40738.00663194444</c:v>
                </c:pt>
                <c:pt idx="193">
                  <c:v>40738.18782407407</c:v>
                </c:pt>
                <c:pt idx="194">
                  <c:v>40738.32878472222</c:v>
                </c:pt>
                <c:pt idx="195">
                  <c:v>40738.37908564815</c:v>
                </c:pt>
                <c:pt idx="196">
                  <c:v>40738.37908564815</c:v>
                </c:pt>
                <c:pt idx="197">
                  <c:v>40738.53893518518</c:v>
                </c:pt>
                <c:pt idx="198">
                  <c:v>40765.82146990739</c:v>
                </c:pt>
                <c:pt idx="199">
                  <c:v>40818.85421296298</c:v>
                </c:pt>
                <c:pt idx="200">
                  <c:v>40818.86988425926</c:v>
                </c:pt>
                <c:pt idx="201">
                  <c:v>40818.89015046296</c:v>
                </c:pt>
                <c:pt idx="202">
                  <c:v>40818.9897800926</c:v>
                </c:pt>
                <c:pt idx="203">
                  <c:v>40818.99042824074</c:v>
                </c:pt>
                <c:pt idx="204">
                  <c:v>40819.14828703704</c:v>
                </c:pt>
                <c:pt idx="205">
                  <c:v>40819.24717592593</c:v>
                </c:pt>
                <c:pt idx="206">
                  <c:v>40819.34885416666</c:v>
                </c:pt>
                <c:pt idx="207">
                  <c:v>40819.35634259258</c:v>
                </c:pt>
                <c:pt idx="208">
                  <c:v>40819.54909722222</c:v>
                </c:pt>
                <c:pt idx="209">
                  <c:v>40819.76734953702</c:v>
                </c:pt>
                <c:pt idx="210">
                  <c:v>40819.94333333334</c:v>
                </c:pt>
                <c:pt idx="211">
                  <c:v>40820.11409722222</c:v>
                </c:pt>
                <c:pt idx="212">
                  <c:v>40820.29975694443</c:v>
                </c:pt>
                <c:pt idx="213">
                  <c:v>40820.38674768519</c:v>
                </c:pt>
                <c:pt idx="214">
                  <c:v>40820.38674768519</c:v>
                </c:pt>
                <c:pt idx="215">
                  <c:v>40820.38819444446</c:v>
                </c:pt>
                <c:pt idx="216">
                  <c:v>40820.50802083332</c:v>
                </c:pt>
                <c:pt idx="217">
                  <c:v>40820.71063657407</c:v>
                </c:pt>
                <c:pt idx="218">
                  <c:v>40820.908125</c:v>
                </c:pt>
                <c:pt idx="219">
                  <c:v>40821.09925925926</c:v>
                </c:pt>
                <c:pt idx="220">
                  <c:v>40821.29738425924</c:v>
                </c:pt>
                <c:pt idx="221">
                  <c:v>40821.35054398148</c:v>
                </c:pt>
                <c:pt idx="222">
                  <c:v>40821.40861111111</c:v>
                </c:pt>
                <c:pt idx="223">
                  <c:v>40821.50546296294</c:v>
                </c:pt>
                <c:pt idx="224">
                  <c:v>40821.68116898146</c:v>
                </c:pt>
                <c:pt idx="225">
                  <c:v>40869.80479166667</c:v>
                </c:pt>
                <c:pt idx="226">
                  <c:v>40869.87628472222</c:v>
                </c:pt>
                <c:pt idx="227">
                  <c:v>40870.01458333333</c:v>
                </c:pt>
                <c:pt idx="228">
                  <c:v>40870.08266203704</c:v>
                </c:pt>
                <c:pt idx="229">
                  <c:v>40870.21452546296</c:v>
                </c:pt>
                <c:pt idx="230">
                  <c:v>40870.33835648147</c:v>
                </c:pt>
                <c:pt idx="231">
                  <c:v>40870.5378125</c:v>
                </c:pt>
                <c:pt idx="232">
                  <c:v>40928.67125</c:v>
                </c:pt>
                <c:pt idx="233">
                  <c:v>40928.68782407407</c:v>
                </c:pt>
                <c:pt idx="234">
                  <c:v>41021.55006944444</c:v>
                </c:pt>
                <c:pt idx="235">
                  <c:v>41045.37782407407</c:v>
                </c:pt>
                <c:pt idx="236">
                  <c:v>41045.50325231482</c:v>
                </c:pt>
                <c:pt idx="237">
                  <c:v>41045.50403935185</c:v>
                </c:pt>
                <c:pt idx="238">
                  <c:v>41045.50815972222</c:v>
                </c:pt>
                <c:pt idx="239">
                  <c:v>41045.50979166664</c:v>
                </c:pt>
                <c:pt idx="240">
                  <c:v>41045.50982638888</c:v>
                </c:pt>
                <c:pt idx="241">
                  <c:v>41045.5098611111</c:v>
                </c:pt>
                <c:pt idx="242">
                  <c:v>41045.51174768517</c:v>
                </c:pt>
                <c:pt idx="243">
                  <c:v>41045.5155324074</c:v>
                </c:pt>
                <c:pt idx="244">
                  <c:v>41045.51737268519</c:v>
                </c:pt>
                <c:pt idx="245">
                  <c:v>41045.52112268516</c:v>
                </c:pt>
                <c:pt idx="246">
                  <c:v>41045.52431712963</c:v>
                </c:pt>
                <c:pt idx="247">
                  <c:v>41045.52563657407</c:v>
                </c:pt>
                <c:pt idx="248">
                  <c:v>41045.53770833332</c:v>
                </c:pt>
                <c:pt idx="249">
                  <c:v>41045.57922453702</c:v>
                </c:pt>
                <c:pt idx="250">
                  <c:v>41127.4717361111</c:v>
                </c:pt>
                <c:pt idx="251">
                  <c:v>41134.53634259259</c:v>
                </c:pt>
                <c:pt idx="252">
                  <c:v>41134.59287037037</c:v>
                </c:pt>
                <c:pt idx="253">
                  <c:v>41134.59342592592</c:v>
                </c:pt>
                <c:pt idx="254">
                  <c:v>41134.59645833333</c:v>
                </c:pt>
                <c:pt idx="255">
                  <c:v>41134.60152777778</c:v>
                </c:pt>
                <c:pt idx="256">
                  <c:v>41134.60561342592</c:v>
                </c:pt>
                <c:pt idx="257">
                  <c:v>41134.60807870371</c:v>
                </c:pt>
                <c:pt idx="258">
                  <c:v>41173.61019675925</c:v>
                </c:pt>
                <c:pt idx="259">
                  <c:v>41173.63387731482</c:v>
                </c:pt>
                <c:pt idx="260">
                  <c:v>41173.74719907407</c:v>
                </c:pt>
                <c:pt idx="261">
                  <c:v>41173.8868981482</c:v>
                </c:pt>
                <c:pt idx="262">
                  <c:v>41174.00774305555</c:v>
                </c:pt>
                <c:pt idx="263">
                  <c:v>41174.1886574074</c:v>
                </c:pt>
                <c:pt idx="264">
                  <c:v>41174.33217592592</c:v>
                </c:pt>
                <c:pt idx="265">
                  <c:v>41174.40738425926</c:v>
                </c:pt>
                <c:pt idx="266">
                  <c:v>41174.5063888889</c:v>
                </c:pt>
                <c:pt idx="267">
                  <c:v>41174.67665509258</c:v>
                </c:pt>
                <c:pt idx="268">
                  <c:v>41174.84466435185</c:v>
                </c:pt>
                <c:pt idx="269">
                  <c:v>41175.19170138887</c:v>
                </c:pt>
                <c:pt idx="270">
                  <c:v>41175.35858796296</c:v>
                </c:pt>
                <c:pt idx="271">
                  <c:v>41175.36226851852</c:v>
                </c:pt>
                <c:pt idx="272">
                  <c:v>41175.36277777778</c:v>
                </c:pt>
                <c:pt idx="273">
                  <c:v>41175.51130787037</c:v>
                </c:pt>
                <c:pt idx="274">
                  <c:v>41175.74118055552</c:v>
                </c:pt>
                <c:pt idx="275">
                  <c:v>41175.86591435185</c:v>
                </c:pt>
                <c:pt idx="276">
                  <c:v>41175.99995370368</c:v>
                </c:pt>
                <c:pt idx="277">
                  <c:v>41176.19453703704</c:v>
                </c:pt>
                <c:pt idx="278">
                  <c:v>41176.34204861111</c:v>
                </c:pt>
                <c:pt idx="279">
                  <c:v>41176.39674768518</c:v>
                </c:pt>
                <c:pt idx="280">
                  <c:v>41176.490625</c:v>
                </c:pt>
                <c:pt idx="281">
                  <c:v>41176.66934027777</c:v>
                </c:pt>
                <c:pt idx="282">
                  <c:v>41176.9329861111</c:v>
                </c:pt>
                <c:pt idx="283">
                  <c:v>41177.08177083331</c:v>
                </c:pt>
                <c:pt idx="284">
                  <c:v>41177.32019675925</c:v>
                </c:pt>
                <c:pt idx="285">
                  <c:v>41177.3415162037</c:v>
                </c:pt>
                <c:pt idx="286">
                  <c:v>41177.38208333333</c:v>
                </c:pt>
                <c:pt idx="287">
                  <c:v>41177.52203703704</c:v>
                </c:pt>
                <c:pt idx="288">
                  <c:v>41194.81376157407</c:v>
                </c:pt>
                <c:pt idx="289">
                  <c:v>41194.8788425926</c:v>
                </c:pt>
                <c:pt idx="290">
                  <c:v>41195.02109953702</c:v>
                </c:pt>
                <c:pt idx="291">
                  <c:v>41240.51033564814</c:v>
                </c:pt>
                <c:pt idx="292">
                  <c:v>41545.94978009259</c:v>
                </c:pt>
                <c:pt idx="293">
                  <c:v>41546.02679398147</c:v>
                </c:pt>
                <c:pt idx="294">
                  <c:v>41546.06143518518</c:v>
                </c:pt>
                <c:pt idx="295">
                  <c:v>41555.47846064815</c:v>
                </c:pt>
                <c:pt idx="296">
                  <c:v>41555.54870370368</c:v>
                </c:pt>
                <c:pt idx="297">
                  <c:v>41555.70237268518</c:v>
                </c:pt>
                <c:pt idx="298">
                  <c:v>41555.78542824074</c:v>
                </c:pt>
                <c:pt idx="299">
                  <c:v>41555.90590277778</c:v>
                </c:pt>
                <c:pt idx="300">
                  <c:v>41556.19445601852</c:v>
                </c:pt>
                <c:pt idx="301">
                  <c:v>41556.19506944445</c:v>
                </c:pt>
                <c:pt idx="302">
                  <c:v>41556.35806712962</c:v>
                </c:pt>
                <c:pt idx="303">
                  <c:v>41556.50059027777</c:v>
                </c:pt>
                <c:pt idx="304">
                  <c:v>41556.67141203702</c:v>
                </c:pt>
                <c:pt idx="305">
                  <c:v>41556.84777777778</c:v>
                </c:pt>
                <c:pt idx="306">
                  <c:v>41556.98693287037</c:v>
                </c:pt>
                <c:pt idx="307">
                  <c:v>41557.17822916667</c:v>
                </c:pt>
                <c:pt idx="308">
                  <c:v>41557.35618055556</c:v>
                </c:pt>
                <c:pt idx="309">
                  <c:v>41557.4772337963</c:v>
                </c:pt>
                <c:pt idx="310">
                  <c:v>41557.52737268517</c:v>
                </c:pt>
                <c:pt idx="311">
                  <c:v>41557.53092592592</c:v>
                </c:pt>
                <c:pt idx="312">
                  <c:v>41557.53097222222</c:v>
                </c:pt>
                <c:pt idx="313">
                  <c:v>41557.53371527778</c:v>
                </c:pt>
                <c:pt idx="314">
                  <c:v>41557.6787847222</c:v>
                </c:pt>
                <c:pt idx="315">
                  <c:v>41557.85979166667</c:v>
                </c:pt>
                <c:pt idx="316">
                  <c:v>41558.04476851852</c:v>
                </c:pt>
                <c:pt idx="317">
                  <c:v>41558.24440972223</c:v>
                </c:pt>
                <c:pt idx="318">
                  <c:v>41558.35986111111</c:v>
                </c:pt>
                <c:pt idx="319">
                  <c:v>41558.5053587963</c:v>
                </c:pt>
                <c:pt idx="320">
                  <c:v>41558.699375</c:v>
                </c:pt>
                <c:pt idx="321">
                  <c:v>41558.84260416667</c:v>
                </c:pt>
                <c:pt idx="322">
                  <c:v>41558.97740740741</c:v>
                </c:pt>
                <c:pt idx="323">
                  <c:v>41559.1712962963</c:v>
                </c:pt>
                <c:pt idx="324">
                  <c:v>41559.3586574074</c:v>
                </c:pt>
                <c:pt idx="325">
                  <c:v>41559.53008101852</c:v>
                </c:pt>
                <c:pt idx="326">
                  <c:v>41582.88662037038</c:v>
                </c:pt>
                <c:pt idx="327">
                  <c:v>41582.94034722222</c:v>
                </c:pt>
                <c:pt idx="328">
                  <c:v>41583.17685185185</c:v>
                </c:pt>
                <c:pt idx="329">
                  <c:v>41583.33842592592</c:v>
                </c:pt>
                <c:pt idx="330">
                  <c:v>41583.5340162037</c:v>
                </c:pt>
                <c:pt idx="331">
                  <c:v>41583.6634375</c:v>
                </c:pt>
                <c:pt idx="332">
                  <c:v>41583.72175925924</c:v>
                </c:pt>
                <c:pt idx="333">
                  <c:v>41583.83993055556</c:v>
                </c:pt>
                <c:pt idx="334">
                  <c:v>41584.04761574074</c:v>
                </c:pt>
                <c:pt idx="335">
                  <c:v>41584.19887731481</c:v>
                </c:pt>
                <c:pt idx="336">
                  <c:v>41584.21050925926</c:v>
                </c:pt>
                <c:pt idx="337">
                  <c:v>41584.21078703702</c:v>
                </c:pt>
                <c:pt idx="338">
                  <c:v>41584.21313657407</c:v>
                </c:pt>
                <c:pt idx="339">
                  <c:v>41584.21335648148</c:v>
                </c:pt>
                <c:pt idx="340">
                  <c:v>41584.33210648148</c:v>
                </c:pt>
                <c:pt idx="341">
                  <c:v>41584.36322916667</c:v>
                </c:pt>
                <c:pt idx="342">
                  <c:v>41584.488125</c:v>
                </c:pt>
                <c:pt idx="343">
                  <c:v>41584.73461805555</c:v>
                </c:pt>
                <c:pt idx="344">
                  <c:v>41584.7734375</c:v>
                </c:pt>
                <c:pt idx="345">
                  <c:v>41584.82107638888</c:v>
                </c:pt>
                <c:pt idx="346">
                  <c:v>41584.82443287037</c:v>
                </c:pt>
                <c:pt idx="347">
                  <c:v>41584.9175925926</c:v>
                </c:pt>
                <c:pt idx="348">
                  <c:v>41584.98099537038</c:v>
                </c:pt>
                <c:pt idx="349">
                  <c:v>41585.08239583333</c:v>
                </c:pt>
                <c:pt idx="350">
                  <c:v>41585.21108796295</c:v>
                </c:pt>
                <c:pt idx="351">
                  <c:v>41585.21722222222</c:v>
                </c:pt>
                <c:pt idx="352">
                  <c:v>41585.32856481482</c:v>
                </c:pt>
                <c:pt idx="353">
                  <c:v>41585.3290625</c:v>
                </c:pt>
                <c:pt idx="354">
                  <c:v>41585.3379861111</c:v>
                </c:pt>
                <c:pt idx="355">
                  <c:v>41585.46392361109</c:v>
                </c:pt>
                <c:pt idx="356">
                  <c:v>41585.51370370369</c:v>
                </c:pt>
                <c:pt idx="357">
                  <c:v>41585.72961805556</c:v>
                </c:pt>
                <c:pt idx="358">
                  <c:v>41585.81983796296</c:v>
                </c:pt>
                <c:pt idx="359">
                  <c:v>41585.88876157407</c:v>
                </c:pt>
                <c:pt idx="360">
                  <c:v>41585.9528125</c:v>
                </c:pt>
                <c:pt idx="361">
                  <c:v>41586.02084490741</c:v>
                </c:pt>
                <c:pt idx="362">
                  <c:v>41586.04018518519</c:v>
                </c:pt>
                <c:pt idx="363">
                  <c:v>41586.04038194445</c:v>
                </c:pt>
                <c:pt idx="364">
                  <c:v>41586.20348379627</c:v>
                </c:pt>
                <c:pt idx="365">
                  <c:v>41586.20819444444</c:v>
                </c:pt>
                <c:pt idx="366">
                  <c:v>41586.33363425926</c:v>
                </c:pt>
                <c:pt idx="367">
                  <c:v>41586.34844907408</c:v>
                </c:pt>
                <c:pt idx="368">
                  <c:v>41586.48425925926</c:v>
                </c:pt>
                <c:pt idx="369">
                  <c:v>41586.50572916667</c:v>
                </c:pt>
                <c:pt idx="370">
                  <c:v>41586.64042824074</c:v>
                </c:pt>
                <c:pt idx="371">
                  <c:v>41674.41148148147</c:v>
                </c:pt>
                <c:pt idx="372">
                  <c:v>41674.46276620368</c:v>
                </c:pt>
                <c:pt idx="373">
                  <c:v>41695.7640625</c:v>
                </c:pt>
                <c:pt idx="374">
                  <c:v>41695.90931712962</c:v>
                </c:pt>
                <c:pt idx="375">
                  <c:v>41695.90965277778</c:v>
                </c:pt>
                <c:pt idx="376">
                  <c:v>41704.62701388889</c:v>
                </c:pt>
                <c:pt idx="377">
                  <c:v>41717.62408564815</c:v>
                </c:pt>
                <c:pt idx="378">
                  <c:v>41717.62453703704</c:v>
                </c:pt>
                <c:pt idx="379">
                  <c:v>41717.62479166665</c:v>
                </c:pt>
                <c:pt idx="380">
                  <c:v>41717.63200231481</c:v>
                </c:pt>
                <c:pt idx="381">
                  <c:v>41717.63226851852</c:v>
                </c:pt>
                <c:pt idx="382">
                  <c:v>41717.63256944444</c:v>
                </c:pt>
                <c:pt idx="383">
                  <c:v>41717.63807870371</c:v>
                </c:pt>
                <c:pt idx="384">
                  <c:v>41717.64216435186</c:v>
                </c:pt>
                <c:pt idx="385">
                  <c:v>41717.65282407408</c:v>
                </c:pt>
                <c:pt idx="386">
                  <c:v>41717.65305555556</c:v>
                </c:pt>
                <c:pt idx="387">
                  <c:v>41717.65328703704</c:v>
                </c:pt>
                <c:pt idx="388">
                  <c:v>41717.65393518518</c:v>
                </c:pt>
                <c:pt idx="389">
                  <c:v>41717.65771990741</c:v>
                </c:pt>
                <c:pt idx="390">
                  <c:v>41717.66329861109</c:v>
                </c:pt>
                <c:pt idx="391">
                  <c:v>41717.66659722222</c:v>
                </c:pt>
                <c:pt idx="392">
                  <c:v>41717.66996527778</c:v>
                </c:pt>
                <c:pt idx="393">
                  <c:v>41717.67472222223</c:v>
                </c:pt>
                <c:pt idx="394">
                  <c:v>41717.67497685185</c:v>
                </c:pt>
                <c:pt idx="395">
                  <c:v>41717.67736111109</c:v>
                </c:pt>
                <c:pt idx="396">
                  <c:v>41717.68105324074</c:v>
                </c:pt>
                <c:pt idx="397">
                  <c:v>41717.70579861109</c:v>
                </c:pt>
                <c:pt idx="398">
                  <c:v>41717.74987268518</c:v>
                </c:pt>
                <c:pt idx="399">
                  <c:v>41730.69087962963</c:v>
                </c:pt>
                <c:pt idx="400">
                  <c:v>41730.7129050926</c:v>
                </c:pt>
                <c:pt idx="401">
                  <c:v>41730.74366898146</c:v>
                </c:pt>
                <c:pt idx="402">
                  <c:v>41730.76113425924</c:v>
                </c:pt>
                <c:pt idx="403">
                  <c:v>41730.79664351852</c:v>
                </c:pt>
                <c:pt idx="404">
                  <c:v>41730.859375</c:v>
                </c:pt>
                <c:pt idx="405">
                  <c:v>41730.92226851852</c:v>
                </c:pt>
                <c:pt idx="406">
                  <c:v>41730.92265046296</c:v>
                </c:pt>
                <c:pt idx="407">
                  <c:v>41730.98861111111</c:v>
                </c:pt>
                <c:pt idx="408">
                  <c:v>41731.0830787037</c:v>
                </c:pt>
                <c:pt idx="409">
                  <c:v>41731.08376157407</c:v>
                </c:pt>
                <c:pt idx="410">
                  <c:v>41731.13057870371</c:v>
                </c:pt>
                <c:pt idx="411">
                  <c:v>41731.13085648148</c:v>
                </c:pt>
                <c:pt idx="412">
                  <c:v>41731.20056712963</c:v>
                </c:pt>
                <c:pt idx="413">
                  <c:v>41731.23569444445</c:v>
                </c:pt>
                <c:pt idx="414">
                  <c:v>41731.25917824074</c:v>
                </c:pt>
                <c:pt idx="415">
                  <c:v>41731.34659722224</c:v>
                </c:pt>
                <c:pt idx="416">
                  <c:v>41731.34663194444</c:v>
                </c:pt>
                <c:pt idx="417">
                  <c:v>41731.40168981482</c:v>
                </c:pt>
                <c:pt idx="418">
                  <c:v>41731.43362268517</c:v>
                </c:pt>
                <c:pt idx="419">
                  <c:v>41731.438125</c:v>
                </c:pt>
                <c:pt idx="420">
                  <c:v>41731.51675925926</c:v>
                </c:pt>
                <c:pt idx="421">
                  <c:v>41731.51681712963</c:v>
                </c:pt>
                <c:pt idx="422">
                  <c:v>41731.6001388889</c:v>
                </c:pt>
                <c:pt idx="423">
                  <c:v>41731.60018518518</c:v>
                </c:pt>
                <c:pt idx="424">
                  <c:v>41731.65321759258</c:v>
                </c:pt>
                <c:pt idx="425">
                  <c:v>41731.7527662037</c:v>
                </c:pt>
                <c:pt idx="426">
                  <c:v>41731.75280092592</c:v>
                </c:pt>
                <c:pt idx="427">
                  <c:v>41731.75288194444</c:v>
                </c:pt>
                <c:pt idx="428">
                  <c:v>41731.93048611109</c:v>
                </c:pt>
                <c:pt idx="429">
                  <c:v>41731.93081018518</c:v>
                </c:pt>
                <c:pt idx="430">
                  <c:v>41731.93141203703</c:v>
                </c:pt>
                <c:pt idx="431">
                  <c:v>41731.93182870368</c:v>
                </c:pt>
                <c:pt idx="432">
                  <c:v>41731.97216435185</c:v>
                </c:pt>
                <c:pt idx="433">
                  <c:v>41732.12100694444</c:v>
                </c:pt>
                <c:pt idx="434">
                  <c:v>41732.12148148146</c:v>
                </c:pt>
                <c:pt idx="435">
                  <c:v>41732.1219212963</c:v>
                </c:pt>
                <c:pt idx="436">
                  <c:v>41732.13988425925</c:v>
                </c:pt>
                <c:pt idx="437">
                  <c:v>41732.17136574072</c:v>
                </c:pt>
                <c:pt idx="438">
                  <c:v>41732.2209375</c:v>
                </c:pt>
                <c:pt idx="439">
                  <c:v>41732.26012731482</c:v>
                </c:pt>
                <c:pt idx="440">
                  <c:v>41732.31696759258</c:v>
                </c:pt>
                <c:pt idx="441">
                  <c:v>41732.34604166666</c:v>
                </c:pt>
                <c:pt idx="442">
                  <c:v>41732.36320601852</c:v>
                </c:pt>
                <c:pt idx="443">
                  <c:v>41732.36362268517</c:v>
                </c:pt>
                <c:pt idx="444">
                  <c:v>41732.3966550926</c:v>
                </c:pt>
                <c:pt idx="445">
                  <c:v>41732.45855324076</c:v>
                </c:pt>
                <c:pt idx="446">
                  <c:v>41732.46796296295</c:v>
                </c:pt>
                <c:pt idx="447">
                  <c:v>41732.51824074074</c:v>
                </c:pt>
                <c:pt idx="448">
                  <c:v>41732.70001157407</c:v>
                </c:pt>
                <c:pt idx="449">
                  <c:v>41732.91886574074</c:v>
                </c:pt>
                <c:pt idx="450">
                  <c:v>41733.03611111111</c:v>
                </c:pt>
                <c:pt idx="451">
                  <c:v>41733.19509259258</c:v>
                </c:pt>
                <c:pt idx="452">
                  <c:v>41733.35162037037</c:v>
                </c:pt>
                <c:pt idx="453">
                  <c:v>41733.36341435185</c:v>
                </c:pt>
                <c:pt idx="454">
                  <c:v>41733.50846064815</c:v>
                </c:pt>
                <c:pt idx="455">
                  <c:v>41733.59652777778</c:v>
                </c:pt>
                <c:pt idx="456">
                  <c:v>41733.84583333333</c:v>
                </c:pt>
                <c:pt idx="457">
                  <c:v>41734.03184027778</c:v>
                </c:pt>
                <c:pt idx="458">
                  <c:v>41734.26053240741</c:v>
                </c:pt>
                <c:pt idx="459">
                  <c:v>41734.34612268519</c:v>
                </c:pt>
                <c:pt idx="460">
                  <c:v>41734.35908564814</c:v>
                </c:pt>
                <c:pt idx="461">
                  <c:v>41734.35927083333</c:v>
                </c:pt>
                <c:pt idx="462">
                  <c:v>41734.5440625</c:v>
                </c:pt>
                <c:pt idx="463">
                  <c:v>41734.76435185185</c:v>
                </c:pt>
                <c:pt idx="464">
                  <c:v>41734.85797453704</c:v>
                </c:pt>
                <c:pt idx="465">
                  <c:v>41735.06100694444</c:v>
                </c:pt>
                <c:pt idx="466">
                  <c:v>41735.27215277778</c:v>
                </c:pt>
                <c:pt idx="467">
                  <c:v>41735.3025925926</c:v>
                </c:pt>
                <c:pt idx="468">
                  <c:v>41735.405</c:v>
                </c:pt>
                <c:pt idx="469">
                  <c:v>41735.40512731481</c:v>
                </c:pt>
                <c:pt idx="470">
                  <c:v>41735.47252314814</c:v>
                </c:pt>
                <c:pt idx="471">
                  <c:v>41735.67864583332</c:v>
                </c:pt>
                <c:pt idx="472">
                  <c:v>41735.86335648148</c:v>
                </c:pt>
                <c:pt idx="473">
                  <c:v>41736.06556712963</c:v>
                </c:pt>
                <c:pt idx="474">
                  <c:v>41736.21542824074</c:v>
                </c:pt>
                <c:pt idx="475">
                  <c:v>41736.32239583333</c:v>
                </c:pt>
                <c:pt idx="476">
                  <c:v>41736.3453125</c:v>
                </c:pt>
                <c:pt idx="477">
                  <c:v>41736.47556712963</c:v>
                </c:pt>
                <c:pt idx="478">
                  <c:v>41736.50337962963</c:v>
                </c:pt>
                <c:pt idx="479">
                  <c:v>41736.50576388888</c:v>
                </c:pt>
                <c:pt idx="480">
                  <c:v>41736.50635416667</c:v>
                </c:pt>
                <c:pt idx="481">
                  <c:v>41736.5075</c:v>
                </c:pt>
                <c:pt idx="482">
                  <c:v>41736.51501157407</c:v>
                </c:pt>
                <c:pt idx="483">
                  <c:v>41736.68138888889</c:v>
                </c:pt>
                <c:pt idx="484">
                  <c:v>41736.86108796296</c:v>
                </c:pt>
                <c:pt idx="485">
                  <c:v>41737.02716435183</c:v>
                </c:pt>
                <c:pt idx="486">
                  <c:v>41737.2871875</c:v>
                </c:pt>
                <c:pt idx="487">
                  <c:v>41737.3319675926</c:v>
                </c:pt>
                <c:pt idx="488">
                  <c:v>41737.39662037037</c:v>
                </c:pt>
                <c:pt idx="489">
                  <c:v>41737.49863425926</c:v>
                </c:pt>
                <c:pt idx="490">
                  <c:v>41737.69862268517</c:v>
                </c:pt>
                <c:pt idx="491">
                  <c:v>41737.82201388888</c:v>
                </c:pt>
                <c:pt idx="492">
                  <c:v>41738.16113425924</c:v>
                </c:pt>
                <c:pt idx="493">
                  <c:v>41738.30076388889</c:v>
                </c:pt>
                <c:pt idx="494">
                  <c:v>41738.3158912037</c:v>
                </c:pt>
                <c:pt idx="495">
                  <c:v>41759.37268518518</c:v>
                </c:pt>
                <c:pt idx="496">
                  <c:v>41759.39802083332</c:v>
                </c:pt>
                <c:pt idx="497">
                  <c:v>41759.40543981481</c:v>
                </c:pt>
                <c:pt idx="498">
                  <c:v>41759.41994212963</c:v>
                </c:pt>
                <c:pt idx="499">
                  <c:v>41759.42126157408</c:v>
                </c:pt>
                <c:pt idx="500">
                  <c:v>41759.42336805556</c:v>
                </c:pt>
                <c:pt idx="501">
                  <c:v>41759.43170138889</c:v>
                </c:pt>
                <c:pt idx="502">
                  <c:v>41759.43950231482</c:v>
                </c:pt>
                <c:pt idx="503">
                  <c:v>41759.44880787037</c:v>
                </c:pt>
                <c:pt idx="504">
                  <c:v>41759.45447916666</c:v>
                </c:pt>
                <c:pt idx="505">
                  <c:v>41759.47774305556</c:v>
                </c:pt>
                <c:pt idx="506">
                  <c:v>41759.47799768519</c:v>
                </c:pt>
                <c:pt idx="507">
                  <c:v>41759.49478009259</c:v>
                </c:pt>
                <c:pt idx="508">
                  <c:v>41831.4181712963</c:v>
                </c:pt>
                <c:pt idx="509">
                  <c:v>41831.44444444444</c:v>
                </c:pt>
                <c:pt idx="510">
                  <c:v>42088.83918981482</c:v>
                </c:pt>
                <c:pt idx="511">
                  <c:v>42146.5697337963</c:v>
                </c:pt>
                <c:pt idx="512">
                  <c:v>42163.51297453704</c:v>
                </c:pt>
                <c:pt idx="513">
                  <c:v>42163.61934027778</c:v>
                </c:pt>
                <c:pt idx="514">
                  <c:v>42163.61936342592</c:v>
                </c:pt>
                <c:pt idx="515">
                  <c:v>42216.62157407407</c:v>
                </c:pt>
                <c:pt idx="516">
                  <c:v>42318.5121875</c:v>
                </c:pt>
                <c:pt idx="517">
                  <c:v>42318.55888888888</c:v>
                </c:pt>
                <c:pt idx="518">
                  <c:v>42318.56226851852</c:v>
                </c:pt>
                <c:pt idx="519">
                  <c:v>42318.5702662037</c:v>
                </c:pt>
                <c:pt idx="520">
                  <c:v>42318.57061342593</c:v>
                </c:pt>
                <c:pt idx="521">
                  <c:v>42318.57769675925</c:v>
                </c:pt>
                <c:pt idx="522">
                  <c:v>42318.57871527777</c:v>
                </c:pt>
                <c:pt idx="523">
                  <c:v>42318.57877314814</c:v>
                </c:pt>
                <c:pt idx="524">
                  <c:v>42341.55486111111</c:v>
                </c:pt>
                <c:pt idx="525">
                  <c:v>42388.47708333332</c:v>
                </c:pt>
                <c:pt idx="526">
                  <c:v>42388.5815162037</c:v>
                </c:pt>
                <c:pt idx="527">
                  <c:v>42388.75197916666</c:v>
                </c:pt>
                <c:pt idx="528">
                  <c:v>42447.56105324074</c:v>
                </c:pt>
                <c:pt idx="529">
                  <c:v>42459.3041550926</c:v>
                </c:pt>
                <c:pt idx="530">
                  <c:v>42459.40771990741</c:v>
                </c:pt>
                <c:pt idx="531">
                  <c:v>42459.41837962962</c:v>
                </c:pt>
                <c:pt idx="532">
                  <c:v>42459.41842592592</c:v>
                </c:pt>
                <c:pt idx="533">
                  <c:v>42459.41846064815</c:v>
                </c:pt>
                <c:pt idx="534">
                  <c:v>42459.41851851851</c:v>
                </c:pt>
                <c:pt idx="535">
                  <c:v>42459.41854166667</c:v>
                </c:pt>
                <c:pt idx="536">
                  <c:v>42459.41856481481</c:v>
                </c:pt>
                <c:pt idx="537">
                  <c:v>42459.41957175926</c:v>
                </c:pt>
                <c:pt idx="538">
                  <c:v>42459.4199074074</c:v>
                </c:pt>
                <c:pt idx="539">
                  <c:v>42459.43519675924</c:v>
                </c:pt>
                <c:pt idx="540">
                  <c:v>42459.4352199074</c:v>
                </c:pt>
                <c:pt idx="541">
                  <c:v>42459.43524305556</c:v>
                </c:pt>
                <c:pt idx="542">
                  <c:v>42459.43526620371</c:v>
                </c:pt>
                <c:pt idx="543">
                  <c:v>42459.43773148148</c:v>
                </c:pt>
                <c:pt idx="544">
                  <c:v>42459.44140046297</c:v>
                </c:pt>
                <c:pt idx="545">
                  <c:v>42459.44449074074</c:v>
                </c:pt>
                <c:pt idx="546">
                  <c:v>42459.44753472222</c:v>
                </c:pt>
                <c:pt idx="547">
                  <c:v>42459.48598379629</c:v>
                </c:pt>
                <c:pt idx="548">
                  <c:v>42459.48633101851</c:v>
                </c:pt>
                <c:pt idx="549">
                  <c:v>42459.51491898148</c:v>
                </c:pt>
                <c:pt idx="550">
                  <c:v>42459.51495370371</c:v>
                </c:pt>
                <c:pt idx="551">
                  <c:v>42459.51525462963</c:v>
                </c:pt>
                <c:pt idx="552">
                  <c:v>42459.6085300926</c:v>
                </c:pt>
                <c:pt idx="553">
                  <c:v>42459.60881944446</c:v>
                </c:pt>
                <c:pt idx="554">
                  <c:v>42459.68930555556</c:v>
                </c:pt>
                <c:pt idx="555">
                  <c:v>42459.86447916667</c:v>
                </c:pt>
                <c:pt idx="556">
                  <c:v>42460.01137731481</c:v>
                </c:pt>
                <c:pt idx="557">
                  <c:v>42460.16291666667</c:v>
                </c:pt>
                <c:pt idx="558">
                  <c:v>42460.3133912037</c:v>
                </c:pt>
                <c:pt idx="559">
                  <c:v>42460.32552083332</c:v>
                </c:pt>
                <c:pt idx="560">
                  <c:v>42578.70315972222</c:v>
                </c:pt>
                <c:pt idx="561">
                  <c:v>42578.79362268516</c:v>
                </c:pt>
                <c:pt idx="562">
                  <c:v>42578.9146412037</c:v>
                </c:pt>
                <c:pt idx="563">
                  <c:v>42578.9360300926</c:v>
                </c:pt>
                <c:pt idx="564">
                  <c:v>42579.02474537037</c:v>
                </c:pt>
                <c:pt idx="565">
                  <c:v>42579.25268518519</c:v>
                </c:pt>
                <c:pt idx="566">
                  <c:v>42579.35944444444</c:v>
                </c:pt>
                <c:pt idx="567">
                  <c:v>42579.49355324074</c:v>
                </c:pt>
                <c:pt idx="568">
                  <c:v>42579.49609953703</c:v>
                </c:pt>
                <c:pt idx="569">
                  <c:v>42579.49653935185</c:v>
                </c:pt>
                <c:pt idx="570">
                  <c:v>42579.7556712963</c:v>
                </c:pt>
                <c:pt idx="571">
                  <c:v>42579.85903935186</c:v>
                </c:pt>
                <c:pt idx="572">
                  <c:v>42580.01170138889</c:v>
                </c:pt>
                <c:pt idx="573">
                  <c:v>42580.22582175924</c:v>
                </c:pt>
                <c:pt idx="574">
                  <c:v>42580.35118055555</c:v>
                </c:pt>
                <c:pt idx="575">
                  <c:v>42580.38668981481</c:v>
                </c:pt>
                <c:pt idx="576">
                  <c:v>42580.87207175926</c:v>
                </c:pt>
                <c:pt idx="577">
                  <c:v>42581.0279398148</c:v>
                </c:pt>
                <c:pt idx="578">
                  <c:v>42581.23795138889</c:v>
                </c:pt>
                <c:pt idx="579">
                  <c:v>42581.3146875</c:v>
                </c:pt>
                <c:pt idx="580">
                  <c:v>42581.31506944444</c:v>
                </c:pt>
                <c:pt idx="581">
                  <c:v>42581.37060185185</c:v>
                </c:pt>
                <c:pt idx="582">
                  <c:v>42581.51652777777</c:v>
                </c:pt>
                <c:pt idx="583">
                  <c:v>42581.70400462962</c:v>
                </c:pt>
                <c:pt idx="584">
                  <c:v>42581.9676388889</c:v>
                </c:pt>
                <c:pt idx="585">
                  <c:v>42582.02958333332</c:v>
                </c:pt>
                <c:pt idx="586">
                  <c:v>42582.23581018519</c:v>
                </c:pt>
                <c:pt idx="587">
                  <c:v>42582.36315972222</c:v>
                </c:pt>
                <c:pt idx="588">
                  <c:v>42582.36327546296</c:v>
                </c:pt>
                <c:pt idx="589">
                  <c:v>42582.36869212963</c:v>
                </c:pt>
                <c:pt idx="590">
                  <c:v>42582.46733796296</c:v>
                </c:pt>
                <c:pt idx="591">
                  <c:v>42582.470625</c:v>
                </c:pt>
                <c:pt idx="592">
                  <c:v>42582.53644675924</c:v>
                </c:pt>
                <c:pt idx="593">
                  <c:v>42582.54231481482</c:v>
                </c:pt>
                <c:pt idx="594">
                  <c:v>42582.54232638888</c:v>
                </c:pt>
                <c:pt idx="595">
                  <c:v>42582.54233796296</c:v>
                </c:pt>
                <c:pt idx="596">
                  <c:v>42582.54252314814</c:v>
                </c:pt>
                <c:pt idx="597">
                  <c:v>42582.54420138888</c:v>
                </c:pt>
                <c:pt idx="598">
                  <c:v>42582.54554398148</c:v>
                </c:pt>
                <c:pt idx="599">
                  <c:v>42582.56658564815</c:v>
                </c:pt>
                <c:pt idx="600">
                  <c:v>42582.5666087963</c:v>
                </c:pt>
                <c:pt idx="601">
                  <c:v>42582.5666087963</c:v>
                </c:pt>
                <c:pt idx="602">
                  <c:v>42582.56662037037</c:v>
                </c:pt>
                <c:pt idx="603">
                  <c:v>42582.56664351852</c:v>
                </c:pt>
                <c:pt idx="604">
                  <c:v>42582.5701388889</c:v>
                </c:pt>
                <c:pt idx="605">
                  <c:v>42582.57197916666</c:v>
                </c:pt>
                <c:pt idx="606">
                  <c:v>42582.57596064815</c:v>
                </c:pt>
                <c:pt idx="607">
                  <c:v>42582.57876157408</c:v>
                </c:pt>
                <c:pt idx="608">
                  <c:v>42582.58400462963</c:v>
                </c:pt>
                <c:pt idx="609">
                  <c:v>42582.59991898148</c:v>
                </c:pt>
                <c:pt idx="610">
                  <c:v>42582.60180555555</c:v>
                </c:pt>
                <c:pt idx="611">
                  <c:v>42582.74365740741</c:v>
                </c:pt>
                <c:pt idx="612">
                  <c:v>42582.74412037037</c:v>
                </c:pt>
                <c:pt idx="613">
                  <c:v>42582.74505787037</c:v>
                </c:pt>
                <c:pt idx="614">
                  <c:v>42582.74543981482</c:v>
                </c:pt>
                <c:pt idx="615">
                  <c:v>42582.74604166667</c:v>
                </c:pt>
                <c:pt idx="616">
                  <c:v>42582.74650462963</c:v>
                </c:pt>
                <c:pt idx="617">
                  <c:v>42582.8357175926</c:v>
                </c:pt>
                <c:pt idx="618">
                  <c:v>42583.0284375</c:v>
                </c:pt>
                <c:pt idx="619">
                  <c:v>42583.23988425924</c:v>
                </c:pt>
                <c:pt idx="620">
                  <c:v>42583.30943287037</c:v>
                </c:pt>
                <c:pt idx="621">
                  <c:v>42583.35369212963</c:v>
                </c:pt>
                <c:pt idx="622">
                  <c:v>42583.49314814815</c:v>
                </c:pt>
                <c:pt idx="623">
                  <c:v>42641.55555555555</c:v>
                </c:pt>
                <c:pt idx="624">
                  <c:v>42647.73833333333</c:v>
                </c:pt>
                <c:pt idx="625">
                  <c:v>42647.8592361111</c:v>
                </c:pt>
                <c:pt idx="626">
                  <c:v>42648.17150462962</c:v>
                </c:pt>
                <c:pt idx="627">
                  <c:v>42657.47782407407</c:v>
                </c:pt>
                <c:pt idx="628">
                  <c:v>42657.70009259259</c:v>
                </c:pt>
                <c:pt idx="629">
                  <c:v>42657.70148148146</c:v>
                </c:pt>
                <c:pt idx="630">
                  <c:v>42657.73611111109</c:v>
                </c:pt>
                <c:pt idx="631">
                  <c:v>42657.73811342592</c:v>
                </c:pt>
                <c:pt idx="632">
                  <c:v>42657.73859953704</c:v>
                </c:pt>
                <c:pt idx="633">
                  <c:v>42657.73915509259</c:v>
                </c:pt>
                <c:pt idx="634">
                  <c:v>42657.73969907407</c:v>
                </c:pt>
                <c:pt idx="635">
                  <c:v>42657.77082175924</c:v>
                </c:pt>
                <c:pt idx="636">
                  <c:v>42657.8225925926</c:v>
                </c:pt>
                <c:pt idx="637">
                  <c:v>42657.85533564814</c:v>
                </c:pt>
                <c:pt idx="638">
                  <c:v>42657.85572916667</c:v>
                </c:pt>
                <c:pt idx="639">
                  <c:v>42657.98075231481</c:v>
                </c:pt>
                <c:pt idx="640">
                  <c:v>42658.12123842592</c:v>
                </c:pt>
                <c:pt idx="641">
                  <c:v>42658.18847222222</c:v>
                </c:pt>
                <c:pt idx="642">
                  <c:v>42658.37336805555</c:v>
                </c:pt>
                <c:pt idx="643">
                  <c:v>42658.37832175926</c:v>
                </c:pt>
                <c:pt idx="644">
                  <c:v>42658.37858796296</c:v>
                </c:pt>
                <c:pt idx="645">
                  <c:v>42658.52486111109</c:v>
                </c:pt>
                <c:pt idx="646">
                  <c:v>42658.70245370369</c:v>
                </c:pt>
                <c:pt idx="647">
                  <c:v>42658.81728009258</c:v>
                </c:pt>
                <c:pt idx="648">
                  <c:v>42658.84222222222</c:v>
                </c:pt>
                <c:pt idx="649">
                  <c:v>42658.8424074074</c:v>
                </c:pt>
                <c:pt idx="650">
                  <c:v>42658.98274305555</c:v>
                </c:pt>
                <c:pt idx="651">
                  <c:v>42659.0935300926</c:v>
                </c:pt>
                <c:pt idx="652">
                  <c:v>42659.09372685182</c:v>
                </c:pt>
                <c:pt idx="653">
                  <c:v>42659.13761574074</c:v>
                </c:pt>
                <c:pt idx="654">
                  <c:v>42659.3475462963</c:v>
                </c:pt>
                <c:pt idx="655">
                  <c:v>42659.34783564817</c:v>
                </c:pt>
                <c:pt idx="656">
                  <c:v>42659.34909722222</c:v>
                </c:pt>
                <c:pt idx="657">
                  <c:v>42659.53298611109</c:v>
                </c:pt>
                <c:pt idx="658">
                  <c:v>42659.53942129629</c:v>
                </c:pt>
                <c:pt idx="659">
                  <c:v>42659.53949074072</c:v>
                </c:pt>
                <c:pt idx="660">
                  <c:v>42659.70891203704</c:v>
                </c:pt>
                <c:pt idx="661">
                  <c:v>42659.8221875</c:v>
                </c:pt>
                <c:pt idx="662">
                  <c:v>42659.85070601852</c:v>
                </c:pt>
                <c:pt idx="663">
                  <c:v>42659.85751157408</c:v>
                </c:pt>
                <c:pt idx="664">
                  <c:v>42659.98291666667</c:v>
                </c:pt>
                <c:pt idx="665">
                  <c:v>42660.21402777778</c:v>
                </c:pt>
                <c:pt idx="666">
                  <c:v>42660.31872685185</c:v>
                </c:pt>
                <c:pt idx="667">
                  <c:v>42660.3189699074</c:v>
                </c:pt>
                <c:pt idx="668">
                  <c:v>42660.32424768519</c:v>
                </c:pt>
                <c:pt idx="669">
                  <c:v>42660.52618055554</c:v>
                </c:pt>
                <c:pt idx="670">
                  <c:v>42660.5629050926</c:v>
                </c:pt>
                <c:pt idx="671">
                  <c:v>42660.56310185183</c:v>
                </c:pt>
                <c:pt idx="672">
                  <c:v>42660.70464120368</c:v>
                </c:pt>
                <c:pt idx="673">
                  <c:v>42660.83008101852</c:v>
                </c:pt>
                <c:pt idx="674">
                  <c:v>42660.87377314814</c:v>
                </c:pt>
                <c:pt idx="675">
                  <c:v>42660.87399305555</c:v>
                </c:pt>
                <c:pt idx="676">
                  <c:v>42660.99092592593</c:v>
                </c:pt>
                <c:pt idx="677">
                  <c:v>42661.07106481482</c:v>
                </c:pt>
                <c:pt idx="678">
                  <c:v>42661.18868055556</c:v>
                </c:pt>
                <c:pt idx="679">
                  <c:v>42661.34546296296</c:v>
                </c:pt>
                <c:pt idx="680">
                  <c:v>42661.36023148147</c:v>
                </c:pt>
                <c:pt idx="681">
                  <c:v>42661.36041666667</c:v>
                </c:pt>
                <c:pt idx="682">
                  <c:v>42661.52394675924</c:v>
                </c:pt>
                <c:pt idx="683">
                  <c:v>42661.60233796296</c:v>
                </c:pt>
                <c:pt idx="684">
                  <c:v>42661.60266203702</c:v>
                </c:pt>
                <c:pt idx="685">
                  <c:v>42661.71059027777</c:v>
                </c:pt>
                <c:pt idx="686">
                  <c:v>42788.46655092592</c:v>
                </c:pt>
                <c:pt idx="687">
                  <c:v>42788.61579861109</c:v>
                </c:pt>
                <c:pt idx="688">
                  <c:v>42788.7879513889</c:v>
                </c:pt>
                <c:pt idx="689">
                  <c:v>42803.53952546296</c:v>
                </c:pt>
                <c:pt idx="690">
                  <c:v>42803.57074074072</c:v>
                </c:pt>
                <c:pt idx="691">
                  <c:v>42803.67498842592</c:v>
                </c:pt>
                <c:pt idx="692">
                  <c:v>42803.71601851852</c:v>
                </c:pt>
                <c:pt idx="693">
                  <c:v>42803.76597222222</c:v>
                </c:pt>
                <c:pt idx="694">
                  <c:v>42803.87834490741</c:v>
                </c:pt>
                <c:pt idx="695">
                  <c:v>42803.88145833334</c:v>
                </c:pt>
                <c:pt idx="696">
                  <c:v>42804.00255787037</c:v>
                </c:pt>
                <c:pt idx="697">
                  <c:v>42804.19594907408</c:v>
                </c:pt>
                <c:pt idx="698">
                  <c:v>42804.31601851851</c:v>
                </c:pt>
                <c:pt idx="699">
                  <c:v>42804.31622685185</c:v>
                </c:pt>
                <c:pt idx="700">
                  <c:v>42804.3362037037</c:v>
                </c:pt>
                <c:pt idx="701">
                  <c:v>42804.56449074073</c:v>
                </c:pt>
                <c:pt idx="702">
                  <c:v>42804.70945601852</c:v>
                </c:pt>
                <c:pt idx="703">
                  <c:v>42804.83552083332</c:v>
                </c:pt>
                <c:pt idx="704">
                  <c:v>42805.02590277776</c:v>
                </c:pt>
                <c:pt idx="705">
                  <c:v>42805.23025462963</c:v>
                </c:pt>
                <c:pt idx="706">
                  <c:v>42805.31744212963</c:v>
                </c:pt>
                <c:pt idx="707">
                  <c:v>42805.35224537036</c:v>
                </c:pt>
                <c:pt idx="708">
                  <c:v>42805.35298611111</c:v>
                </c:pt>
                <c:pt idx="709">
                  <c:v>42805.53501157407</c:v>
                </c:pt>
                <c:pt idx="710">
                  <c:v>42805.67039351852</c:v>
                </c:pt>
                <c:pt idx="711">
                  <c:v>42805.86537037037</c:v>
                </c:pt>
                <c:pt idx="712">
                  <c:v>42806.01350694444</c:v>
                </c:pt>
                <c:pt idx="713">
                  <c:v>42806.22668981482</c:v>
                </c:pt>
                <c:pt idx="714">
                  <c:v>42806.36876157407</c:v>
                </c:pt>
                <c:pt idx="715">
                  <c:v>42806.37184027778</c:v>
                </c:pt>
                <c:pt idx="716">
                  <c:v>42806.37228009258</c:v>
                </c:pt>
                <c:pt idx="717">
                  <c:v>42806.64851851851</c:v>
                </c:pt>
                <c:pt idx="718">
                  <c:v>42806.71506944444</c:v>
                </c:pt>
                <c:pt idx="719">
                  <c:v>42806.71546296297</c:v>
                </c:pt>
                <c:pt idx="720">
                  <c:v>42806.87143518519</c:v>
                </c:pt>
                <c:pt idx="721">
                  <c:v>42806.87158564815</c:v>
                </c:pt>
                <c:pt idx="722">
                  <c:v>42806.91525462963</c:v>
                </c:pt>
                <c:pt idx="723">
                  <c:v>42806.99859953704</c:v>
                </c:pt>
                <c:pt idx="724">
                  <c:v>42807.21341435185</c:v>
                </c:pt>
                <c:pt idx="725">
                  <c:v>42807.31631944447</c:v>
                </c:pt>
                <c:pt idx="726">
                  <c:v>42807.3165162037</c:v>
                </c:pt>
                <c:pt idx="727">
                  <c:v>42807.33929398148</c:v>
                </c:pt>
                <c:pt idx="728">
                  <c:v>42807.47761574074</c:v>
                </c:pt>
                <c:pt idx="729">
                  <c:v>42807.47798611109</c:v>
                </c:pt>
                <c:pt idx="730">
                  <c:v>42807.53673611111</c:v>
                </c:pt>
                <c:pt idx="731">
                  <c:v>42807.71460648148</c:v>
                </c:pt>
                <c:pt idx="732">
                  <c:v>42807.81795138888</c:v>
                </c:pt>
                <c:pt idx="733">
                  <c:v>42807.8352199074</c:v>
                </c:pt>
                <c:pt idx="734">
                  <c:v>42807.83532407407</c:v>
                </c:pt>
                <c:pt idx="735">
                  <c:v>42808.0585300926</c:v>
                </c:pt>
                <c:pt idx="736">
                  <c:v>42808.23918981479</c:v>
                </c:pt>
                <c:pt idx="737">
                  <c:v>42808.31681712964</c:v>
                </c:pt>
                <c:pt idx="738">
                  <c:v>42808.31697916666</c:v>
                </c:pt>
                <c:pt idx="739">
                  <c:v>42808.36636574074</c:v>
                </c:pt>
                <c:pt idx="740">
                  <c:v>42808.47270833333</c:v>
                </c:pt>
                <c:pt idx="741">
                  <c:v>42808.47300925926</c:v>
                </c:pt>
                <c:pt idx="742">
                  <c:v>42808.52111111109</c:v>
                </c:pt>
                <c:pt idx="743">
                  <c:v>42808.62710648146</c:v>
                </c:pt>
                <c:pt idx="744">
                  <c:v>42808.62726851852</c:v>
                </c:pt>
                <c:pt idx="745">
                  <c:v>42808.70875</c:v>
                </c:pt>
                <c:pt idx="746">
                  <c:v>42808.81284722223</c:v>
                </c:pt>
                <c:pt idx="747">
                  <c:v>42808.81293981481</c:v>
                </c:pt>
                <c:pt idx="748">
                  <c:v>42808.85663194446</c:v>
                </c:pt>
                <c:pt idx="749">
                  <c:v>42809.00545138889</c:v>
                </c:pt>
                <c:pt idx="750">
                  <c:v>42809.23876157407</c:v>
                </c:pt>
                <c:pt idx="751">
                  <c:v>42809.31568287037</c:v>
                </c:pt>
                <c:pt idx="752">
                  <c:v>42809.37534722222</c:v>
                </c:pt>
                <c:pt idx="753">
                  <c:v>42809.46246527778</c:v>
                </c:pt>
                <c:pt idx="754">
                  <c:v>42809.52918981479</c:v>
                </c:pt>
                <c:pt idx="755">
                  <c:v>42809.6565625</c:v>
                </c:pt>
                <c:pt idx="756">
                  <c:v>42809.80640046296</c:v>
                </c:pt>
                <c:pt idx="757">
                  <c:v>42809.8065625</c:v>
                </c:pt>
                <c:pt idx="758">
                  <c:v>42809.83416666667</c:v>
                </c:pt>
                <c:pt idx="759">
                  <c:v>42810.08326388889</c:v>
                </c:pt>
                <c:pt idx="760">
                  <c:v>42810.17834490741</c:v>
                </c:pt>
                <c:pt idx="761">
                  <c:v>42810.33666666667</c:v>
                </c:pt>
                <c:pt idx="762">
                  <c:v>42810.33846064815</c:v>
                </c:pt>
                <c:pt idx="763">
                  <c:v>42810.3545949074</c:v>
                </c:pt>
                <c:pt idx="764">
                  <c:v>42810.49494212963</c:v>
                </c:pt>
                <c:pt idx="765">
                  <c:v>42810.52799768517</c:v>
                </c:pt>
                <c:pt idx="766">
                  <c:v>42810.6676273148</c:v>
                </c:pt>
                <c:pt idx="767">
                  <c:v>42810.66777777777</c:v>
                </c:pt>
                <c:pt idx="768">
                  <c:v>42810.72458333332</c:v>
                </c:pt>
                <c:pt idx="769">
                  <c:v>42810.80836805555</c:v>
                </c:pt>
                <c:pt idx="770">
                  <c:v>42810.80846064815</c:v>
                </c:pt>
                <c:pt idx="771">
                  <c:v>42810.91211805555</c:v>
                </c:pt>
                <c:pt idx="772">
                  <c:v>42811.02833333334</c:v>
                </c:pt>
                <c:pt idx="773">
                  <c:v>42811.31563657407</c:v>
                </c:pt>
                <c:pt idx="774">
                  <c:v>42811.37737268519</c:v>
                </c:pt>
                <c:pt idx="775">
                  <c:v>42811.50134259259</c:v>
                </c:pt>
                <c:pt idx="776">
                  <c:v>42811.50212962963</c:v>
                </c:pt>
                <c:pt idx="777">
                  <c:v>42811.56894675925</c:v>
                </c:pt>
                <c:pt idx="778">
                  <c:v>42833.60599537037</c:v>
                </c:pt>
                <c:pt idx="779">
                  <c:v>42833.7171875</c:v>
                </c:pt>
                <c:pt idx="780">
                  <c:v>42955.27537037037</c:v>
                </c:pt>
                <c:pt idx="781">
                  <c:v>42955.41354166667</c:v>
                </c:pt>
                <c:pt idx="782">
                  <c:v>42955.4144675926</c:v>
                </c:pt>
                <c:pt idx="783">
                  <c:v>42955.43050925926</c:v>
                </c:pt>
                <c:pt idx="784">
                  <c:v>42955.43084490741</c:v>
                </c:pt>
                <c:pt idx="785">
                  <c:v>42955.43127314814</c:v>
                </c:pt>
                <c:pt idx="786">
                  <c:v>42955.44724537037</c:v>
                </c:pt>
                <c:pt idx="787">
                  <c:v>42955.45555555555</c:v>
                </c:pt>
                <c:pt idx="788">
                  <c:v>42955.46608796297</c:v>
                </c:pt>
                <c:pt idx="789">
                  <c:v>42955.48431712963</c:v>
                </c:pt>
                <c:pt idx="790">
                  <c:v>42955.82554398147</c:v>
                </c:pt>
                <c:pt idx="791">
                  <c:v>42955.98225694446</c:v>
                </c:pt>
                <c:pt idx="792">
                  <c:v>42956.20717592593</c:v>
                </c:pt>
                <c:pt idx="793">
                  <c:v>42956.32197916666</c:v>
                </c:pt>
                <c:pt idx="794">
                  <c:v>42956.48487268518</c:v>
                </c:pt>
                <c:pt idx="795">
                  <c:v>42956.64457175926</c:v>
                </c:pt>
                <c:pt idx="796">
                  <c:v>42956.8125</c:v>
                </c:pt>
                <c:pt idx="797">
                  <c:v>42956.97008101852</c:v>
                </c:pt>
                <c:pt idx="798">
                  <c:v>42957.1748611111</c:v>
                </c:pt>
                <c:pt idx="799">
                  <c:v>42957.17901620371</c:v>
                </c:pt>
                <c:pt idx="800">
                  <c:v>42957.30578703702</c:v>
                </c:pt>
                <c:pt idx="801">
                  <c:v>42957.31563657407</c:v>
                </c:pt>
                <c:pt idx="802">
                  <c:v>42957.3157986111</c:v>
                </c:pt>
                <c:pt idx="803">
                  <c:v>42957.50642361109</c:v>
                </c:pt>
              </c:numCache>
            </c:numRef>
          </c:xVal>
          <c:yVal>
            <c:numRef>
              <c:f>Sheet1!$B$2:$B$805</c:f>
              <c:numCache>
                <c:formatCode>General</c:formatCode>
                <c:ptCount val="804"/>
                <c:pt idx="0">
                  <c:v>20.0</c:v>
                </c:pt>
                <c:pt idx="1">
                  <c:v>16.0</c:v>
                </c:pt>
                <c:pt idx="2">
                  <c:v>20.0</c:v>
                </c:pt>
                <c:pt idx="3">
                  <c:v>16.0</c:v>
                </c:pt>
                <c:pt idx="4">
                  <c:v>17.0</c:v>
                </c:pt>
                <c:pt idx="5">
                  <c:v>15.0</c:v>
                </c:pt>
                <c:pt idx="6">
                  <c:v>13.0</c:v>
                </c:pt>
                <c:pt idx="7">
                  <c:v>16.0</c:v>
                </c:pt>
                <c:pt idx="8">
                  <c:v>18.0</c:v>
                </c:pt>
                <c:pt idx="9">
                  <c:v>15.0</c:v>
                </c:pt>
                <c:pt idx="10">
                  <c:v>19.0</c:v>
                </c:pt>
                <c:pt idx="11">
                  <c:v>18.0</c:v>
                </c:pt>
                <c:pt idx="12">
                  <c:v>18.0</c:v>
                </c:pt>
                <c:pt idx="13">
                  <c:v>18.0</c:v>
                </c:pt>
                <c:pt idx="14">
                  <c:v>12.0</c:v>
                </c:pt>
                <c:pt idx="15">
                  <c:v>10.0</c:v>
                </c:pt>
                <c:pt idx="16">
                  <c:v>10.0</c:v>
                </c:pt>
                <c:pt idx="17">
                  <c:v>15.0</c:v>
                </c:pt>
                <c:pt idx="18">
                  <c:v>16.0</c:v>
                </c:pt>
                <c:pt idx="19">
                  <c:v>17.0</c:v>
                </c:pt>
                <c:pt idx="20">
                  <c:v>16.0</c:v>
                </c:pt>
                <c:pt idx="21">
                  <c:v>20.0</c:v>
                </c:pt>
                <c:pt idx="22">
                  <c:v>18.0</c:v>
                </c:pt>
                <c:pt idx="23">
                  <c:v>18.0</c:v>
                </c:pt>
                <c:pt idx="24">
                  <c:v>18.0</c:v>
                </c:pt>
                <c:pt idx="25">
                  <c:v>20.0</c:v>
                </c:pt>
                <c:pt idx="26">
                  <c:v>20.0</c:v>
                </c:pt>
                <c:pt idx="27">
                  <c:v>20.0</c:v>
                </c:pt>
                <c:pt idx="28">
                  <c:v>20.0</c:v>
                </c:pt>
                <c:pt idx="29">
                  <c:v>16.0</c:v>
                </c:pt>
                <c:pt idx="30">
                  <c:v>16.0</c:v>
                </c:pt>
                <c:pt idx="31">
                  <c:v>20.0</c:v>
                </c:pt>
                <c:pt idx="32">
                  <c:v>18.0</c:v>
                </c:pt>
                <c:pt idx="33">
                  <c:v>18.0</c:v>
                </c:pt>
                <c:pt idx="34">
                  <c:v>16.0</c:v>
                </c:pt>
                <c:pt idx="35">
                  <c:v>18.0</c:v>
                </c:pt>
                <c:pt idx="36">
                  <c:v>18.0</c:v>
                </c:pt>
                <c:pt idx="37">
                  <c:v>20.0</c:v>
                </c:pt>
                <c:pt idx="38">
                  <c:v>18.0</c:v>
                </c:pt>
                <c:pt idx="39">
                  <c:v>18.0</c:v>
                </c:pt>
                <c:pt idx="40">
                  <c:v>20.0</c:v>
                </c:pt>
                <c:pt idx="41">
                  <c:v>16.0</c:v>
                </c:pt>
                <c:pt idx="42">
                  <c:v>18.0</c:v>
                </c:pt>
                <c:pt idx="43">
                  <c:v>24.0</c:v>
                </c:pt>
                <c:pt idx="44">
                  <c:v>20.0</c:v>
                </c:pt>
                <c:pt idx="45">
                  <c:v>20.0</c:v>
                </c:pt>
                <c:pt idx="46">
                  <c:v>20.0</c:v>
                </c:pt>
                <c:pt idx="47">
                  <c:v>20.0</c:v>
                </c:pt>
                <c:pt idx="48">
                  <c:v>18.0</c:v>
                </c:pt>
                <c:pt idx="49">
                  <c:v>18.0</c:v>
                </c:pt>
                <c:pt idx="50">
                  <c:v>16.0</c:v>
                </c:pt>
                <c:pt idx="51">
                  <c:v>18.0</c:v>
                </c:pt>
                <c:pt idx="52">
                  <c:v>20.0</c:v>
                </c:pt>
                <c:pt idx="53">
                  <c:v>20.0</c:v>
                </c:pt>
                <c:pt idx="54">
                  <c:v>20.0</c:v>
                </c:pt>
                <c:pt idx="55">
                  <c:v>20.0</c:v>
                </c:pt>
                <c:pt idx="56">
                  <c:v>20.0</c:v>
                </c:pt>
                <c:pt idx="57">
                  <c:v>20.0</c:v>
                </c:pt>
                <c:pt idx="58">
                  <c:v>18.0</c:v>
                </c:pt>
                <c:pt idx="59">
                  <c:v>16.0</c:v>
                </c:pt>
                <c:pt idx="60">
                  <c:v>16.0</c:v>
                </c:pt>
                <c:pt idx="61">
                  <c:v>14.0</c:v>
                </c:pt>
                <c:pt idx="62">
                  <c:v>14.0</c:v>
                </c:pt>
                <c:pt idx="63">
                  <c:v>20.0</c:v>
                </c:pt>
                <c:pt idx="64">
                  <c:v>16.0</c:v>
                </c:pt>
                <c:pt idx="65">
                  <c:v>16.0</c:v>
                </c:pt>
                <c:pt idx="66">
                  <c:v>14.0</c:v>
                </c:pt>
                <c:pt idx="67">
                  <c:v>14.0</c:v>
                </c:pt>
                <c:pt idx="68">
                  <c:v>17.0</c:v>
                </c:pt>
                <c:pt idx="69">
                  <c:v>18.0</c:v>
                </c:pt>
                <c:pt idx="70">
                  <c:v>18.0</c:v>
                </c:pt>
                <c:pt idx="71">
                  <c:v>18.0</c:v>
                </c:pt>
                <c:pt idx="72">
                  <c:v>18.0</c:v>
                </c:pt>
                <c:pt idx="73">
                  <c:v>18.0</c:v>
                </c:pt>
                <c:pt idx="74">
                  <c:v>18.0</c:v>
                </c:pt>
                <c:pt idx="75">
                  <c:v>18.0</c:v>
                </c:pt>
                <c:pt idx="76">
                  <c:v>18.0</c:v>
                </c:pt>
                <c:pt idx="77">
                  <c:v>18.0</c:v>
                </c:pt>
                <c:pt idx="78">
                  <c:v>14.0</c:v>
                </c:pt>
                <c:pt idx="79">
                  <c:v>20.0</c:v>
                </c:pt>
                <c:pt idx="80">
                  <c:v>20.0</c:v>
                </c:pt>
                <c:pt idx="81">
                  <c:v>20.0</c:v>
                </c:pt>
                <c:pt idx="82">
                  <c:v>20.0</c:v>
                </c:pt>
                <c:pt idx="83">
                  <c:v>20.0</c:v>
                </c:pt>
                <c:pt idx="84">
                  <c:v>20.0</c:v>
                </c:pt>
                <c:pt idx="85">
                  <c:v>14.0</c:v>
                </c:pt>
                <c:pt idx="86">
                  <c:v>18.0</c:v>
                </c:pt>
                <c:pt idx="87">
                  <c:v>16.0</c:v>
                </c:pt>
                <c:pt idx="88">
                  <c:v>22.0</c:v>
                </c:pt>
                <c:pt idx="89">
                  <c:v>24.0</c:v>
                </c:pt>
                <c:pt idx="90">
                  <c:v>24.0</c:v>
                </c:pt>
                <c:pt idx="91">
                  <c:v>20.0</c:v>
                </c:pt>
                <c:pt idx="92">
                  <c:v>20.0</c:v>
                </c:pt>
                <c:pt idx="93">
                  <c:v>20.0</c:v>
                </c:pt>
                <c:pt idx="94">
                  <c:v>20.0</c:v>
                </c:pt>
                <c:pt idx="95">
                  <c:v>20.0</c:v>
                </c:pt>
                <c:pt idx="96">
                  <c:v>20.0</c:v>
                </c:pt>
                <c:pt idx="97">
                  <c:v>20.0</c:v>
                </c:pt>
                <c:pt idx="98">
                  <c:v>20.0</c:v>
                </c:pt>
                <c:pt idx="99">
                  <c:v>18.0</c:v>
                </c:pt>
                <c:pt idx="100">
                  <c:v>16.0</c:v>
                </c:pt>
                <c:pt idx="101">
                  <c:v>15.0</c:v>
                </c:pt>
                <c:pt idx="102">
                  <c:v>14.0</c:v>
                </c:pt>
                <c:pt idx="103">
                  <c:v>20.0</c:v>
                </c:pt>
                <c:pt idx="104">
                  <c:v>12.0</c:v>
                </c:pt>
                <c:pt idx="105">
                  <c:v>20.0</c:v>
                </c:pt>
                <c:pt idx="106">
                  <c:v>16.0</c:v>
                </c:pt>
                <c:pt idx="107">
                  <c:v>14.0</c:v>
                </c:pt>
                <c:pt idx="108">
                  <c:v>16.0</c:v>
                </c:pt>
                <c:pt idx="109">
                  <c:v>13.0</c:v>
                </c:pt>
                <c:pt idx="110">
                  <c:v>13.0</c:v>
                </c:pt>
                <c:pt idx="111">
                  <c:v>12.0</c:v>
                </c:pt>
                <c:pt idx="112">
                  <c:v>13.0</c:v>
                </c:pt>
                <c:pt idx="113">
                  <c:v>15.0</c:v>
                </c:pt>
                <c:pt idx="114">
                  <c:v>15.0</c:v>
                </c:pt>
                <c:pt idx="115">
                  <c:v>17.0</c:v>
                </c:pt>
                <c:pt idx="116">
                  <c:v>12.0</c:v>
                </c:pt>
                <c:pt idx="117">
                  <c:v>10.0</c:v>
                </c:pt>
                <c:pt idx="118">
                  <c:v>12.0</c:v>
                </c:pt>
                <c:pt idx="119">
                  <c:v>12.0</c:v>
                </c:pt>
                <c:pt idx="120">
                  <c:v>13.0</c:v>
                </c:pt>
                <c:pt idx="121">
                  <c:v>19.0</c:v>
                </c:pt>
                <c:pt idx="122">
                  <c:v>15.0</c:v>
                </c:pt>
                <c:pt idx="123">
                  <c:v>16.0</c:v>
                </c:pt>
                <c:pt idx="124">
                  <c:v>18.0</c:v>
                </c:pt>
                <c:pt idx="125">
                  <c:v>13.0</c:v>
                </c:pt>
                <c:pt idx="126">
                  <c:v>15.0</c:v>
                </c:pt>
                <c:pt idx="127">
                  <c:v>18.0</c:v>
                </c:pt>
                <c:pt idx="128">
                  <c:v>16.0</c:v>
                </c:pt>
                <c:pt idx="129">
                  <c:v>18.0</c:v>
                </c:pt>
                <c:pt idx="130">
                  <c:v>16.0</c:v>
                </c:pt>
                <c:pt idx="131">
                  <c:v>17.0</c:v>
                </c:pt>
                <c:pt idx="132">
                  <c:v>16.0</c:v>
                </c:pt>
                <c:pt idx="133">
                  <c:v>18.0</c:v>
                </c:pt>
                <c:pt idx="134">
                  <c:v>16.0</c:v>
                </c:pt>
                <c:pt idx="135">
                  <c:v>24.0</c:v>
                </c:pt>
                <c:pt idx="136">
                  <c:v>18.0</c:v>
                </c:pt>
                <c:pt idx="137">
                  <c:v>22.0</c:v>
                </c:pt>
                <c:pt idx="138">
                  <c:v>20.0</c:v>
                </c:pt>
                <c:pt idx="139">
                  <c:v>18.0</c:v>
                </c:pt>
                <c:pt idx="140">
                  <c:v>20.0</c:v>
                </c:pt>
                <c:pt idx="141">
                  <c:v>20.0</c:v>
                </c:pt>
                <c:pt idx="142">
                  <c:v>22.0</c:v>
                </c:pt>
                <c:pt idx="143">
                  <c:v>20.0</c:v>
                </c:pt>
                <c:pt idx="144">
                  <c:v>18.0</c:v>
                </c:pt>
                <c:pt idx="145">
                  <c:v>20.0</c:v>
                </c:pt>
                <c:pt idx="146">
                  <c:v>20.0</c:v>
                </c:pt>
                <c:pt idx="147">
                  <c:v>20.0</c:v>
                </c:pt>
                <c:pt idx="148">
                  <c:v>16.0</c:v>
                </c:pt>
                <c:pt idx="149">
                  <c:v>16.0</c:v>
                </c:pt>
                <c:pt idx="150">
                  <c:v>18.0</c:v>
                </c:pt>
                <c:pt idx="151">
                  <c:v>18.0</c:v>
                </c:pt>
                <c:pt idx="152">
                  <c:v>20.0</c:v>
                </c:pt>
                <c:pt idx="153">
                  <c:v>18.0</c:v>
                </c:pt>
                <c:pt idx="154">
                  <c:v>16.0</c:v>
                </c:pt>
                <c:pt idx="155">
                  <c:v>14.0</c:v>
                </c:pt>
                <c:pt idx="156">
                  <c:v>16.0</c:v>
                </c:pt>
                <c:pt idx="157">
                  <c:v>16.0</c:v>
                </c:pt>
                <c:pt idx="158">
                  <c:v>20.0</c:v>
                </c:pt>
                <c:pt idx="159">
                  <c:v>20.0</c:v>
                </c:pt>
                <c:pt idx="160">
                  <c:v>18.0</c:v>
                </c:pt>
                <c:pt idx="161">
                  <c:v>20.0</c:v>
                </c:pt>
                <c:pt idx="162">
                  <c:v>16.0</c:v>
                </c:pt>
                <c:pt idx="163">
                  <c:v>17.0</c:v>
                </c:pt>
                <c:pt idx="164">
                  <c:v>16.0</c:v>
                </c:pt>
                <c:pt idx="165">
                  <c:v>16.0</c:v>
                </c:pt>
                <c:pt idx="166">
                  <c:v>16.0</c:v>
                </c:pt>
                <c:pt idx="167">
                  <c:v>22.0</c:v>
                </c:pt>
                <c:pt idx="168">
                  <c:v>18.0</c:v>
                </c:pt>
                <c:pt idx="169">
                  <c:v>18.0</c:v>
                </c:pt>
                <c:pt idx="170">
                  <c:v>16.0</c:v>
                </c:pt>
                <c:pt idx="171">
                  <c:v>18.0</c:v>
                </c:pt>
                <c:pt idx="172">
                  <c:v>14.0</c:v>
                </c:pt>
                <c:pt idx="173">
                  <c:v>14.0</c:v>
                </c:pt>
                <c:pt idx="174">
                  <c:v>18.0</c:v>
                </c:pt>
                <c:pt idx="175">
                  <c:v>20.0</c:v>
                </c:pt>
                <c:pt idx="176">
                  <c:v>16.0</c:v>
                </c:pt>
                <c:pt idx="177">
                  <c:v>18.0</c:v>
                </c:pt>
                <c:pt idx="178">
                  <c:v>20.0</c:v>
                </c:pt>
                <c:pt idx="179">
                  <c:v>18.0</c:v>
                </c:pt>
                <c:pt idx="180">
                  <c:v>14.0</c:v>
                </c:pt>
                <c:pt idx="181">
                  <c:v>18.0</c:v>
                </c:pt>
                <c:pt idx="182">
                  <c:v>16.0</c:v>
                </c:pt>
                <c:pt idx="183">
                  <c:v>20.0</c:v>
                </c:pt>
                <c:pt idx="184">
                  <c:v>18.0</c:v>
                </c:pt>
                <c:pt idx="185">
                  <c:v>20.0</c:v>
                </c:pt>
                <c:pt idx="186">
                  <c:v>17.0</c:v>
                </c:pt>
                <c:pt idx="187">
                  <c:v>16.0</c:v>
                </c:pt>
                <c:pt idx="188">
                  <c:v>16.0</c:v>
                </c:pt>
                <c:pt idx="189">
                  <c:v>18.0</c:v>
                </c:pt>
                <c:pt idx="190">
                  <c:v>17.0</c:v>
                </c:pt>
                <c:pt idx="191">
                  <c:v>20.0</c:v>
                </c:pt>
                <c:pt idx="192">
                  <c:v>20.0</c:v>
                </c:pt>
                <c:pt idx="193">
                  <c:v>20.0</c:v>
                </c:pt>
                <c:pt idx="194">
                  <c:v>18.0</c:v>
                </c:pt>
                <c:pt idx="195">
                  <c:v>14.0</c:v>
                </c:pt>
                <c:pt idx="196">
                  <c:v>16.0</c:v>
                </c:pt>
                <c:pt idx="197">
                  <c:v>17.0</c:v>
                </c:pt>
                <c:pt idx="198">
                  <c:v>18.0</c:v>
                </c:pt>
                <c:pt idx="199">
                  <c:v>27.0</c:v>
                </c:pt>
                <c:pt idx="200">
                  <c:v>20.0</c:v>
                </c:pt>
                <c:pt idx="201">
                  <c:v>20.0</c:v>
                </c:pt>
                <c:pt idx="202">
                  <c:v>20.0</c:v>
                </c:pt>
                <c:pt idx="203">
                  <c:v>20.0</c:v>
                </c:pt>
                <c:pt idx="204">
                  <c:v>18.0</c:v>
                </c:pt>
                <c:pt idx="205">
                  <c:v>16.0</c:v>
                </c:pt>
                <c:pt idx="206">
                  <c:v>18.0</c:v>
                </c:pt>
                <c:pt idx="207">
                  <c:v>20.0</c:v>
                </c:pt>
                <c:pt idx="208">
                  <c:v>16.0</c:v>
                </c:pt>
                <c:pt idx="209">
                  <c:v>20.0</c:v>
                </c:pt>
                <c:pt idx="210">
                  <c:v>18.0</c:v>
                </c:pt>
                <c:pt idx="211">
                  <c:v>18.0</c:v>
                </c:pt>
                <c:pt idx="212">
                  <c:v>18.0</c:v>
                </c:pt>
                <c:pt idx="213">
                  <c:v>14.0</c:v>
                </c:pt>
                <c:pt idx="214">
                  <c:v>18.0</c:v>
                </c:pt>
                <c:pt idx="215">
                  <c:v>20.0</c:v>
                </c:pt>
                <c:pt idx="216">
                  <c:v>18.0</c:v>
                </c:pt>
                <c:pt idx="217">
                  <c:v>18.0</c:v>
                </c:pt>
                <c:pt idx="218">
                  <c:v>18.0</c:v>
                </c:pt>
                <c:pt idx="219">
                  <c:v>16.0</c:v>
                </c:pt>
                <c:pt idx="220">
                  <c:v>16.0</c:v>
                </c:pt>
                <c:pt idx="221">
                  <c:v>20.0</c:v>
                </c:pt>
                <c:pt idx="222">
                  <c:v>18.0</c:v>
                </c:pt>
                <c:pt idx="223">
                  <c:v>16.0</c:v>
                </c:pt>
                <c:pt idx="224">
                  <c:v>16.0</c:v>
                </c:pt>
                <c:pt idx="225">
                  <c:v>20.0</c:v>
                </c:pt>
                <c:pt idx="226">
                  <c:v>18.0</c:v>
                </c:pt>
                <c:pt idx="227">
                  <c:v>18.0</c:v>
                </c:pt>
                <c:pt idx="228">
                  <c:v>20.0</c:v>
                </c:pt>
                <c:pt idx="229">
                  <c:v>22.0</c:v>
                </c:pt>
                <c:pt idx="230">
                  <c:v>18.0</c:v>
                </c:pt>
                <c:pt idx="231">
                  <c:v>18.0</c:v>
                </c:pt>
                <c:pt idx="232">
                  <c:v>18.0</c:v>
                </c:pt>
                <c:pt idx="233">
                  <c:v>18.0</c:v>
                </c:pt>
                <c:pt idx="234">
                  <c:v>20.0</c:v>
                </c:pt>
                <c:pt idx="235">
                  <c:v>16.0</c:v>
                </c:pt>
                <c:pt idx="236">
                  <c:v>12.0</c:v>
                </c:pt>
                <c:pt idx="237">
                  <c:v>8.0</c:v>
                </c:pt>
                <c:pt idx="238">
                  <c:v>8.0</c:v>
                </c:pt>
                <c:pt idx="239">
                  <c:v>13.0</c:v>
                </c:pt>
                <c:pt idx="240">
                  <c:v>13.0</c:v>
                </c:pt>
                <c:pt idx="241">
                  <c:v>12.0</c:v>
                </c:pt>
                <c:pt idx="242">
                  <c:v>12.0</c:v>
                </c:pt>
                <c:pt idx="243">
                  <c:v>9.0</c:v>
                </c:pt>
                <c:pt idx="244">
                  <c:v>10.0</c:v>
                </c:pt>
                <c:pt idx="245">
                  <c:v>12.0</c:v>
                </c:pt>
                <c:pt idx="246">
                  <c:v>12.0</c:v>
                </c:pt>
                <c:pt idx="247">
                  <c:v>11.0</c:v>
                </c:pt>
                <c:pt idx="248">
                  <c:v>16.0</c:v>
                </c:pt>
                <c:pt idx="249">
                  <c:v>20.0</c:v>
                </c:pt>
                <c:pt idx="250">
                  <c:v>17.0</c:v>
                </c:pt>
                <c:pt idx="251">
                  <c:v>14.0</c:v>
                </c:pt>
                <c:pt idx="252">
                  <c:v>16.0</c:v>
                </c:pt>
                <c:pt idx="253">
                  <c:v>16.0</c:v>
                </c:pt>
                <c:pt idx="254">
                  <c:v>16.0</c:v>
                </c:pt>
                <c:pt idx="255">
                  <c:v>16.0</c:v>
                </c:pt>
                <c:pt idx="256">
                  <c:v>16.0</c:v>
                </c:pt>
                <c:pt idx="257">
                  <c:v>16.0</c:v>
                </c:pt>
                <c:pt idx="258">
                  <c:v>22.0</c:v>
                </c:pt>
                <c:pt idx="259">
                  <c:v>22.0</c:v>
                </c:pt>
                <c:pt idx="260">
                  <c:v>20.0</c:v>
                </c:pt>
                <c:pt idx="261">
                  <c:v>20.0</c:v>
                </c:pt>
                <c:pt idx="262">
                  <c:v>20.0</c:v>
                </c:pt>
                <c:pt idx="263">
                  <c:v>18.0</c:v>
                </c:pt>
                <c:pt idx="264">
                  <c:v>17.0</c:v>
                </c:pt>
                <c:pt idx="265">
                  <c:v>13.0</c:v>
                </c:pt>
                <c:pt idx="266">
                  <c:v>17.0</c:v>
                </c:pt>
                <c:pt idx="267">
                  <c:v>17.0</c:v>
                </c:pt>
                <c:pt idx="268">
                  <c:v>18.0</c:v>
                </c:pt>
                <c:pt idx="269">
                  <c:v>20.0</c:v>
                </c:pt>
                <c:pt idx="270">
                  <c:v>18.0</c:v>
                </c:pt>
                <c:pt idx="271">
                  <c:v>16.0</c:v>
                </c:pt>
                <c:pt idx="272">
                  <c:v>16.0</c:v>
                </c:pt>
                <c:pt idx="273">
                  <c:v>18.0</c:v>
                </c:pt>
                <c:pt idx="274">
                  <c:v>18.0</c:v>
                </c:pt>
                <c:pt idx="275">
                  <c:v>20.0</c:v>
                </c:pt>
                <c:pt idx="276">
                  <c:v>18.0</c:v>
                </c:pt>
                <c:pt idx="277">
                  <c:v>18.0</c:v>
                </c:pt>
                <c:pt idx="278">
                  <c:v>18.0</c:v>
                </c:pt>
                <c:pt idx="279">
                  <c:v>18.0</c:v>
                </c:pt>
                <c:pt idx="280">
                  <c:v>17.0</c:v>
                </c:pt>
                <c:pt idx="281">
                  <c:v>18.0</c:v>
                </c:pt>
                <c:pt idx="282">
                  <c:v>16.0</c:v>
                </c:pt>
                <c:pt idx="283">
                  <c:v>16.0</c:v>
                </c:pt>
                <c:pt idx="284">
                  <c:v>16.0</c:v>
                </c:pt>
                <c:pt idx="285">
                  <c:v>14.0</c:v>
                </c:pt>
                <c:pt idx="286">
                  <c:v>16.0</c:v>
                </c:pt>
                <c:pt idx="287">
                  <c:v>16.0</c:v>
                </c:pt>
                <c:pt idx="288">
                  <c:v>18.0</c:v>
                </c:pt>
                <c:pt idx="289">
                  <c:v>18.0</c:v>
                </c:pt>
                <c:pt idx="290">
                  <c:v>18.0</c:v>
                </c:pt>
                <c:pt idx="291">
                  <c:v>18.0</c:v>
                </c:pt>
                <c:pt idx="292">
                  <c:v>20.0</c:v>
                </c:pt>
                <c:pt idx="293">
                  <c:v>20.0</c:v>
                </c:pt>
                <c:pt idx="294">
                  <c:v>20.0</c:v>
                </c:pt>
                <c:pt idx="295">
                  <c:v>24.0</c:v>
                </c:pt>
                <c:pt idx="296">
                  <c:v>13.0</c:v>
                </c:pt>
                <c:pt idx="297">
                  <c:v>18.0</c:v>
                </c:pt>
                <c:pt idx="298">
                  <c:v>13.0</c:v>
                </c:pt>
                <c:pt idx="299">
                  <c:v>18.0</c:v>
                </c:pt>
                <c:pt idx="300">
                  <c:v>18.0</c:v>
                </c:pt>
                <c:pt idx="301">
                  <c:v>18.0</c:v>
                </c:pt>
                <c:pt idx="302">
                  <c:v>17.0</c:v>
                </c:pt>
                <c:pt idx="303">
                  <c:v>18.0</c:v>
                </c:pt>
                <c:pt idx="304">
                  <c:v>18.0</c:v>
                </c:pt>
                <c:pt idx="305">
                  <c:v>18.0</c:v>
                </c:pt>
                <c:pt idx="306">
                  <c:v>17.0</c:v>
                </c:pt>
                <c:pt idx="307">
                  <c:v>18.0</c:v>
                </c:pt>
                <c:pt idx="308">
                  <c:v>18.0</c:v>
                </c:pt>
                <c:pt idx="309">
                  <c:v>18.0</c:v>
                </c:pt>
                <c:pt idx="310">
                  <c:v>18.0</c:v>
                </c:pt>
                <c:pt idx="311">
                  <c:v>18.0</c:v>
                </c:pt>
                <c:pt idx="312">
                  <c:v>18.0</c:v>
                </c:pt>
                <c:pt idx="313">
                  <c:v>18.0</c:v>
                </c:pt>
                <c:pt idx="314">
                  <c:v>18.0</c:v>
                </c:pt>
                <c:pt idx="315">
                  <c:v>20.0</c:v>
                </c:pt>
                <c:pt idx="316">
                  <c:v>20.0</c:v>
                </c:pt>
                <c:pt idx="317">
                  <c:v>20.0</c:v>
                </c:pt>
                <c:pt idx="318">
                  <c:v>16.0</c:v>
                </c:pt>
                <c:pt idx="319">
                  <c:v>18.0</c:v>
                </c:pt>
                <c:pt idx="320">
                  <c:v>18.0</c:v>
                </c:pt>
                <c:pt idx="321">
                  <c:v>22.0</c:v>
                </c:pt>
                <c:pt idx="322">
                  <c:v>18.0</c:v>
                </c:pt>
                <c:pt idx="323">
                  <c:v>19.0</c:v>
                </c:pt>
                <c:pt idx="324">
                  <c:v>18.0</c:v>
                </c:pt>
                <c:pt idx="325">
                  <c:v>16.0</c:v>
                </c:pt>
                <c:pt idx="326">
                  <c:v>24.0</c:v>
                </c:pt>
                <c:pt idx="327">
                  <c:v>22.0</c:v>
                </c:pt>
                <c:pt idx="328">
                  <c:v>20.0</c:v>
                </c:pt>
                <c:pt idx="329">
                  <c:v>18.0</c:v>
                </c:pt>
                <c:pt idx="330">
                  <c:v>18.0</c:v>
                </c:pt>
                <c:pt idx="331">
                  <c:v>20.0</c:v>
                </c:pt>
                <c:pt idx="332">
                  <c:v>18.0</c:v>
                </c:pt>
                <c:pt idx="333">
                  <c:v>17.0</c:v>
                </c:pt>
                <c:pt idx="334">
                  <c:v>18.0</c:v>
                </c:pt>
                <c:pt idx="335">
                  <c:v>20.0</c:v>
                </c:pt>
                <c:pt idx="336">
                  <c:v>18.0</c:v>
                </c:pt>
                <c:pt idx="337">
                  <c:v>18.0</c:v>
                </c:pt>
                <c:pt idx="338">
                  <c:v>16.0</c:v>
                </c:pt>
                <c:pt idx="339">
                  <c:v>16.0</c:v>
                </c:pt>
                <c:pt idx="340">
                  <c:v>22.0</c:v>
                </c:pt>
                <c:pt idx="341">
                  <c:v>20.0</c:v>
                </c:pt>
                <c:pt idx="342">
                  <c:v>20.0</c:v>
                </c:pt>
                <c:pt idx="343">
                  <c:v>20.0</c:v>
                </c:pt>
                <c:pt idx="344">
                  <c:v>18.0</c:v>
                </c:pt>
                <c:pt idx="345">
                  <c:v>16.0</c:v>
                </c:pt>
                <c:pt idx="346">
                  <c:v>16.0</c:v>
                </c:pt>
                <c:pt idx="347">
                  <c:v>16.0</c:v>
                </c:pt>
                <c:pt idx="348">
                  <c:v>16.0</c:v>
                </c:pt>
                <c:pt idx="349">
                  <c:v>14.0</c:v>
                </c:pt>
                <c:pt idx="350">
                  <c:v>16.0</c:v>
                </c:pt>
                <c:pt idx="351">
                  <c:v>12.0</c:v>
                </c:pt>
                <c:pt idx="352">
                  <c:v>14.0</c:v>
                </c:pt>
                <c:pt idx="353">
                  <c:v>18.0</c:v>
                </c:pt>
                <c:pt idx="354">
                  <c:v>16.0</c:v>
                </c:pt>
                <c:pt idx="355">
                  <c:v>15.0</c:v>
                </c:pt>
                <c:pt idx="356">
                  <c:v>18.0</c:v>
                </c:pt>
                <c:pt idx="357">
                  <c:v>16.0</c:v>
                </c:pt>
                <c:pt idx="358">
                  <c:v>16.0</c:v>
                </c:pt>
                <c:pt idx="359">
                  <c:v>16.0</c:v>
                </c:pt>
                <c:pt idx="360">
                  <c:v>14.0</c:v>
                </c:pt>
                <c:pt idx="361">
                  <c:v>16.0</c:v>
                </c:pt>
                <c:pt idx="362">
                  <c:v>16.0</c:v>
                </c:pt>
                <c:pt idx="363">
                  <c:v>16.0</c:v>
                </c:pt>
                <c:pt idx="364">
                  <c:v>16.0</c:v>
                </c:pt>
                <c:pt idx="365">
                  <c:v>12.0</c:v>
                </c:pt>
                <c:pt idx="366">
                  <c:v>18.0</c:v>
                </c:pt>
                <c:pt idx="367">
                  <c:v>14.0</c:v>
                </c:pt>
                <c:pt idx="368">
                  <c:v>18.0</c:v>
                </c:pt>
                <c:pt idx="369">
                  <c:v>20.0</c:v>
                </c:pt>
                <c:pt idx="370">
                  <c:v>15.0</c:v>
                </c:pt>
                <c:pt idx="371">
                  <c:v>16.0</c:v>
                </c:pt>
                <c:pt idx="372">
                  <c:v>65.0</c:v>
                </c:pt>
                <c:pt idx="373">
                  <c:v>26.0</c:v>
                </c:pt>
                <c:pt idx="374">
                  <c:v>20.0</c:v>
                </c:pt>
                <c:pt idx="375">
                  <c:v>20.0</c:v>
                </c:pt>
                <c:pt idx="376">
                  <c:v>20.0</c:v>
                </c:pt>
                <c:pt idx="377">
                  <c:v>16.0</c:v>
                </c:pt>
                <c:pt idx="378">
                  <c:v>15.0</c:v>
                </c:pt>
                <c:pt idx="379">
                  <c:v>14.0</c:v>
                </c:pt>
                <c:pt idx="380">
                  <c:v>17.0</c:v>
                </c:pt>
                <c:pt idx="381">
                  <c:v>14.0</c:v>
                </c:pt>
                <c:pt idx="382">
                  <c:v>14.0</c:v>
                </c:pt>
                <c:pt idx="383">
                  <c:v>14.0</c:v>
                </c:pt>
                <c:pt idx="384">
                  <c:v>13.0</c:v>
                </c:pt>
                <c:pt idx="385">
                  <c:v>18.0</c:v>
                </c:pt>
                <c:pt idx="386">
                  <c:v>14.0</c:v>
                </c:pt>
                <c:pt idx="387">
                  <c:v>15.0</c:v>
                </c:pt>
                <c:pt idx="388">
                  <c:v>14.0</c:v>
                </c:pt>
                <c:pt idx="389">
                  <c:v>19.0</c:v>
                </c:pt>
                <c:pt idx="390">
                  <c:v>12.0</c:v>
                </c:pt>
                <c:pt idx="391">
                  <c:v>15.0</c:v>
                </c:pt>
                <c:pt idx="392">
                  <c:v>14.0</c:v>
                </c:pt>
                <c:pt idx="393">
                  <c:v>14.0</c:v>
                </c:pt>
                <c:pt idx="394">
                  <c:v>15.0</c:v>
                </c:pt>
                <c:pt idx="395">
                  <c:v>13.0</c:v>
                </c:pt>
                <c:pt idx="396">
                  <c:v>15.0</c:v>
                </c:pt>
                <c:pt idx="397">
                  <c:v>16.0</c:v>
                </c:pt>
                <c:pt idx="398">
                  <c:v>16.0</c:v>
                </c:pt>
                <c:pt idx="399">
                  <c:v>20.0</c:v>
                </c:pt>
                <c:pt idx="400">
                  <c:v>18.0</c:v>
                </c:pt>
                <c:pt idx="401">
                  <c:v>13.0</c:v>
                </c:pt>
                <c:pt idx="402">
                  <c:v>16.0</c:v>
                </c:pt>
                <c:pt idx="403">
                  <c:v>16.0</c:v>
                </c:pt>
                <c:pt idx="404">
                  <c:v>12.0</c:v>
                </c:pt>
                <c:pt idx="405">
                  <c:v>16.0</c:v>
                </c:pt>
                <c:pt idx="406">
                  <c:v>10.0</c:v>
                </c:pt>
                <c:pt idx="407">
                  <c:v>11.0</c:v>
                </c:pt>
                <c:pt idx="408">
                  <c:v>12.0</c:v>
                </c:pt>
                <c:pt idx="409">
                  <c:v>13.0</c:v>
                </c:pt>
                <c:pt idx="410">
                  <c:v>12.0</c:v>
                </c:pt>
                <c:pt idx="411">
                  <c:v>12.0</c:v>
                </c:pt>
                <c:pt idx="412">
                  <c:v>17.0</c:v>
                </c:pt>
                <c:pt idx="413">
                  <c:v>18.0</c:v>
                </c:pt>
                <c:pt idx="414">
                  <c:v>14.0</c:v>
                </c:pt>
                <c:pt idx="415">
                  <c:v>15.0</c:v>
                </c:pt>
                <c:pt idx="416">
                  <c:v>14.0</c:v>
                </c:pt>
                <c:pt idx="417">
                  <c:v>15.0</c:v>
                </c:pt>
                <c:pt idx="418">
                  <c:v>18.0</c:v>
                </c:pt>
                <c:pt idx="419">
                  <c:v>15.0</c:v>
                </c:pt>
                <c:pt idx="420">
                  <c:v>13.0</c:v>
                </c:pt>
                <c:pt idx="421">
                  <c:v>16.0</c:v>
                </c:pt>
                <c:pt idx="422">
                  <c:v>12.0</c:v>
                </c:pt>
                <c:pt idx="423">
                  <c:v>11.0</c:v>
                </c:pt>
                <c:pt idx="424">
                  <c:v>15.0</c:v>
                </c:pt>
                <c:pt idx="425">
                  <c:v>11.0</c:v>
                </c:pt>
                <c:pt idx="426">
                  <c:v>16.0</c:v>
                </c:pt>
                <c:pt idx="427">
                  <c:v>13.0</c:v>
                </c:pt>
                <c:pt idx="428">
                  <c:v>13.0</c:v>
                </c:pt>
                <c:pt idx="429">
                  <c:v>13.0</c:v>
                </c:pt>
                <c:pt idx="430">
                  <c:v>15.0</c:v>
                </c:pt>
                <c:pt idx="431">
                  <c:v>12.0</c:v>
                </c:pt>
                <c:pt idx="432">
                  <c:v>11.0</c:v>
                </c:pt>
                <c:pt idx="433">
                  <c:v>12.0</c:v>
                </c:pt>
                <c:pt idx="434">
                  <c:v>12.0</c:v>
                </c:pt>
                <c:pt idx="435">
                  <c:v>17.0</c:v>
                </c:pt>
                <c:pt idx="436">
                  <c:v>13.0</c:v>
                </c:pt>
                <c:pt idx="437">
                  <c:v>16.0</c:v>
                </c:pt>
                <c:pt idx="438">
                  <c:v>13.0</c:v>
                </c:pt>
                <c:pt idx="439">
                  <c:v>14.0</c:v>
                </c:pt>
                <c:pt idx="440">
                  <c:v>12.0</c:v>
                </c:pt>
                <c:pt idx="441">
                  <c:v>19.0</c:v>
                </c:pt>
                <c:pt idx="442">
                  <c:v>20.0</c:v>
                </c:pt>
                <c:pt idx="443">
                  <c:v>20.0</c:v>
                </c:pt>
                <c:pt idx="444">
                  <c:v>17.0</c:v>
                </c:pt>
                <c:pt idx="445">
                  <c:v>16.0</c:v>
                </c:pt>
                <c:pt idx="446">
                  <c:v>27.0</c:v>
                </c:pt>
                <c:pt idx="447">
                  <c:v>16.0</c:v>
                </c:pt>
                <c:pt idx="448">
                  <c:v>12.0</c:v>
                </c:pt>
                <c:pt idx="449">
                  <c:v>16.0</c:v>
                </c:pt>
                <c:pt idx="450">
                  <c:v>17.0</c:v>
                </c:pt>
                <c:pt idx="451">
                  <c:v>19.0</c:v>
                </c:pt>
                <c:pt idx="452">
                  <c:v>22.0</c:v>
                </c:pt>
                <c:pt idx="453">
                  <c:v>13.0</c:v>
                </c:pt>
                <c:pt idx="454">
                  <c:v>17.0</c:v>
                </c:pt>
                <c:pt idx="455">
                  <c:v>20.0</c:v>
                </c:pt>
                <c:pt idx="456">
                  <c:v>20.0</c:v>
                </c:pt>
                <c:pt idx="457">
                  <c:v>20.0</c:v>
                </c:pt>
                <c:pt idx="458">
                  <c:v>20.0</c:v>
                </c:pt>
                <c:pt idx="459">
                  <c:v>20.0</c:v>
                </c:pt>
                <c:pt idx="460">
                  <c:v>16.0</c:v>
                </c:pt>
                <c:pt idx="461">
                  <c:v>16.0</c:v>
                </c:pt>
                <c:pt idx="462">
                  <c:v>20.0</c:v>
                </c:pt>
                <c:pt idx="463">
                  <c:v>20.0</c:v>
                </c:pt>
                <c:pt idx="464">
                  <c:v>20.0</c:v>
                </c:pt>
                <c:pt idx="465">
                  <c:v>20.0</c:v>
                </c:pt>
                <c:pt idx="466">
                  <c:v>20.0</c:v>
                </c:pt>
                <c:pt idx="467">
                  <c:v>18.0</c:v>
                </c:pt>
                <c:pt idx="468">
                  <c:v>17.0</c:v>
                </c:pt>
                <c:pt idx="469">
                  <c:v>17.0</c:v>
                </c:pt>
                <c:pt idx="470">
                  <c:v>16.0</c:v>
                </c:pt>
                <c:pt idx="471">
                  <c:v>16.0</c:v>
                </c:pt>
                <c:pt idx="472">
                  <c:v>16.0</c:v>
                </c:pt>
                <c:pt idx="473">
                  <c:v>16.0</c:v>
                </c:pt>
                <c:pt idx="474">
                  <c:v>18.0</c:v>
                </c:pt>
                <c:pt idx="475">
                  <c:v>16.0</c:v>
                </c:pt>
                <c:pt idx="476">
                  <c:v>14.0</c:v>
                </c:pt>
                <c:pt idx="477">
                  <c:v>16.0</c:v>
                </c:pt>
                <c:pt idx="478">
                  <c:v>16.0</c:v>
                </c:pt>
                <c:pt idx="479">
                  <c:v>16.0</c:v>
                </c:pt>
                <c:pt idx="480">
                  <c:v>16.0</c:v>
                </c:pt>
                <c:pt idx="481">
                  <c:v>16.0</c:v>
                </c:pt>
                <c:pt idx="482">
                  <c:v>16.0</c:v>
                </c:pt>
                <c:pt idx="483">
                  <c:v>18.0</c:v>
                </c:pt>
                <c:pt idx="484">
                  <c:v>18.0</c:v>
                </c:pt>
                <c:pt idx="485">
                  <c:v>18.0</c:v>
                </c:pt>
                <c:pt idx="486">
                  <c:v>18.0</c:v>
                </c:pt>
                <c:pt idx="487">
                  <c:v>20.0</c:v>
                </c:pt>
                <c:pt idx="488">
                  <c:v>14.0</c:v>
                </c:pt>
                <c:pt idx="489">
                  <c:v>18.0</c:v>
                </c:pt>
                <c:pt idx="490">
                  <c:v>20.0</c:v>
                </c:pt>
                <c:pt idx="491">
                  <c:v>16.0</c:v>
                </c:pt>
                <c:pt idx="492">
                  <c:v>18.0</c:v>
                </c:pt>
                <c:pt idx="493">
                  <c:v>18.0</c:v>
                </c:pt>
                <c:pt idx="494">
                  <c:v>14.0</c:v>
                </c:pt>
                <c:pt idx="495">
                  <c:v>28.0</c:v>
                </c:pt>
                <c:pt idx="496">
                  <c:v>22.0</c:v>
                </c:pt>
                <c:pt idx="497">
                  <c:v>16.0</c:v>
                </c:pt>
                <c:pt idx="498">
                  <c:v>26.0</c:v>
                </c:pt>
                <c:pt idx="499">
                  <c:v>27.0</c:v>
                </c:pt>
                <c:pt idx="500">
                  <c:v>14.0</c:v>
                </c:pt>
                <c:pt idx="501">
                  <c:v>12.0</c:v>
                </c:pt>
                <c:pt idx="502">
                  <c:v>12.0</c:v>
                </c:pt>
                <c:pt idx="503">
                  <c:v>14.0</c:v>
                </c:pt>
                <c:pt idx="504">
                  <c:v>12.0</c:v>
                </c:pt>
                <c:pt idx="505">
                  <c:v>17.0</c:v>
                </c:pt>
                <c:pt idx="506">
                  <c:v>14.0</c:v>
                </c:pt>
                <c:pt idx="507">
                  <c:v>15.0</c:v>
                </c:pt>
                <c:pt idx="508">
                  <c:v>20.0</c:v>
                </c:pt>
                <c:pt idx="509">
                  <c:v>18.0</c:v>
                </c:pt>
                <c:pt idx="510">
                  <c:v>18.0</c:v>
                </c:pt>
                <c:pt idx="511">
                  <c:v>18.0</c:v>
                </c:pt>
                <c:pt idx="512">
                  <c:v>14.0</c:v>
                </c:pt>
                <c:pt idx="513">
                  <c:v>14.0</c:v>
                </c:pt>
                <c:pt idx="514">
                  <c:v>18.0</c:v>
                </c:pt>
                <c:pt idx="515">
                  <c:v>16.0</c:v>
                </c:pt>
                <c:pt idx="516">
                  <c:v>15.0</c:v>
                </c:pt>
                <c:pt idx="517">
                  <c:v>19.0</c:v>
                </c:pt>
                <c:pt idx="518">
                  <c:v>18.0</c:v>
                </c:pt>
                <c:pt idx="519">
                  <c:v>19.0</c:v>
                </c:pt>
                <c:pt idx="520">
                  <c:v>18.0</c:v>
                </c:pt>
                <c:pt idx="521">
                  <c:v>19.0</c:v>
                </c:pt>
                <c:pt idx="522">
                  <c:v>18.0</c:v>
                </c:pt>
                <c:pt idx="523">
                  <c:v>18.0</c:v>
                </c:pt>
                <c:pt idx="524">
                  <c:v>16.0</c:v>
                </c:pt>
                <c:pt idx="525">
                  <c:v>16.0</c:v>
                </c:pt>
                <c:pt idx="526">
                  <c:v>16.0</c:v>
                </c:pt>
                <c:pt idx="527">
                  <c:v>16.0</c:v>
                </c:pt>
                <c:pt idx="528">
                  <c:v>20.0</c:v>
                </c:pt>
                <c:pt idx="529">
                  <c:v>21.0</c:v>
                </c:pt>
                <c:pt idx="530">
                  <c:v>12.0</c:v>
                </c:pt>
                <c:pt idx="531">
                  <c:v>14.0</c:v>
                </c:pt>
                <c:pt idx="532">
                  <c:v>13.0</c:v>
                </c:pt>
                <c:pt idx="533">
                  <c:v>18.0</c:v>
                </c:pt>
                <c:pt idx="534">
                  <c:v>17.0</c:v>
                </c:pt>
                <c:pt idx="535">
                  <c:v>15.0</c:v>
                </c:pt>
                <c:pt idx="536">
                  <c:v>16.0</c:v>
                </c:pt>
                <c:pt idx="537">
                  <c:v>13.0</c:v>
                </c:pt>
                <c:pt idx="538">
                  <c:v>11.0</c:v>
                </c:pt>
                <c:pt idx="539">
                  <c:v>16.0</c:v>
                </c:pt>
                <c:pt idx="540">
                  <c:v>18.0</c:v>
                </c:pt>
                <c:pt idx="541">
                  <c:v>17.0</c:v>
                </c:pt>
                <c:pt idx="542">
                  <c:v>14.0</c:v>
                </c:pt>
                <c:pt idx="543">
                  <c:v>19.0</c:v>
                </c:pt>
                <c:pt idx="544">
                  <c:v>16.0</c:v>
                </c:pt>
                <c:pt idx="545">
                  <c:v>19.0</c:v>
                </c:pt>
                <c:pt idx="546">
                  <c:v>15.0</c:v>
                </c:pt>
                <c:pt idx="547">
                  <c:v>16.0</c:v>
                </c:pt>
                <c:pt idx="548">
                  <c:v>16.0</c:v>
                </c:pt>
                <c:pt idx="549">
                  <c:v>15.0</c:v>
                </c:pt>
                <c:pt idx="550">
                  <c:v>13.0</c:v>
                </c:pt>
                <c:pt idx="551">
                  <c:v>16.0</c:v>
                </c:pt>
                <c:pt idx="552">
                  <c:v>16.0</c:v>
                </c:pt>
                <c:pt idx="553">
                  <c:v>16.0</c:v>
                </c:pt>
                <c:pt idx="554">
                  <c:v>16.0</c:v>
                </c:pt>
                <c:pt idx="555">
                  <c:v>16.0</c:v>
                </c:pt>
                <c:pt idx="556">
                  <c:v>18.0</c:v>
                </c:pt>
                <c:pt idx="557">
                  <c:v>16.0</c:v>
                </c:pt>
                <c:pt idx="558">
                  <c:v>16.0</c:v>
                </c:pt>
                <c:pt idx="559">
                  <c:v>14.0</c:v>
                </c:pt>
                <c:pt idx="560">
                  <c:v>20.0</c:v>
                </c:pt>
                <c:pt idx="561">
                  <c:v>22.0</c:v>
                </c:pt>
                <c:pt idx="562">
                  <c:v>18.0</c:v>
                </c:pt>
                <c:pt idx="563">
                  <c:v>19.0</c:v>
                </c:pt>
                <c:pt idx="564">
                  <c:v>20.0</c:v>
                </c:pt>
                <c:pt idx="565">
                  <c:v>20.0</c:v>
                </c:pt>
                <c:pt idx="566">
                  <c:v>18.0</c:v>
                </c:pt>
                <c:pt idx="567">
                  <c:v>20.0</c:v>
                </c:pt>
                <c:pt idx="568">
                  <c:v>20.0</c:v>
                </c:pt>
                <c:pt idx="569">
                  <c:v>18.0</c:v>
                </c:pt>
                <c:pt idx="570">
                  <c:v>20.0</c:v>
                </c:pt>
                <c:pt idx="571">
                  <c:v>18.0</c:v>
                </c:pt>
                <c:pt idx="572">
                  <c:v>18.0</c:v>
                </c:pt>
                <c:pt idx="573">
                  <c:v>16.0</c:v>
                </c:pt>
                <c:pt idx="574">
                  <c:v>18.0</c:v>
                </c:pt>
                <c:pt idx="575">
                  <c:v>16.0</c:v>
                </c:pt>
                <c:pt idx="576">
                  <c:v>17.0</c:v>
                </c:pt>
                <c:pt idx="577">
                  <c:v>16.0</c:v>
                </c:pt>
                <c:pt idx="578">
                  <c:v>17.0</c:v>
                </c:pt>
                <c:pt idx="579">
                  <c:v>16.0</c:v>
                </c:pt>
                <c:pt idx="580">
                  <c:v>16.0</c:v>
                </c:pt>
                <c:pt idx="581">
                  <c:v>17.0</c:v>
                </c:pt>
                <c:pt idx="582">
                  <c:v>17.0</c:v>
                </c:pt>
                <c:pt idx="583">
                  <c:v>17.0</c:v>
                </c:pt>
                <c:pt idx="584">
                  <c:v>16.0</c:v>
                </c:pt>
                <c:pt idx="585">
                  <c:v>17.0</c:v>
                </c:pt>
                <c:pt idx="586">
                  <c:v>16.0</c:v>
                </c:pt>
                <c:pt idx="587">
                  <c:v>16.0</c:v>
                </c:pt>
                <c:pt idx="588">
                  <c:v>16.0</c:v>
                </c:pt>
                <c:pt idx="589">
                  <c:v>18.0</c:v>
                </c:pt>
                <c:pt idx="590">
                  <c:v>20.0</c:v>
                </c:pt>
                <c:pt idx="591">
                  <c:v>14.0</c:v>
                </c:pt>
                <c:pt idx="592">
                  <c:v>20.0</c:v>
                </c:pt>
                <c:pt idx="593">
                  <c:v>18.0</c:v>
                </c:pt>
                <c:pt idx="594">
                  <c:v>18.0</c:v>
                </c:pt>
                <c:pt idx="595">
                  <c:v>23.0</c:v>
                </c:pt>
                <c:pt idx="596">
                  <c:v>12.0</c:v>
                </c:pt>
                <c:pt idx="597">
                  <c:v>15.0</c:v>
                </c:pt>
                <c:pt idx="598">
                  <c:v>23.0</c:v>
                </c:pt>
                <c:pt idx="599">
                  <c:v>16.0</c:v>
                </c:pt>
                <c:pt idx="600">
                  <c:v>14.0</c:v>
                </c:pt>
                <c:pt idx="601">
                  <c:v>13.0</c:v>
                </c:pt>
                <c:pt idx="602">
                  <c:v>25.0</c:v>
                </c:pt>
                <c:pt idx="603">
                  <c:v>18.0</c:v>
                </c:pt>
                <c:pt idx="604">
                  <c:v>24.0</c:v>
                </c:pt>
                <c:pt idx="605">
                  <c:v>23.0</c:v>
                </c:pt>
                <c:pt idx="606">
                  <c:v>15.0</c:v>
                </c:pt>
                <c:pt idx="607">
                  <c:v>17.0</c:v>
                </c:pt>
                <c:pt idx="608">
                  <c:v>20.0</c:v>
                </c:pt>
                <c:pt idx="609">
                  <c:v>20.0</c:v>
                </c:pt>
                <c:pt idx="610">
                  <c:v>18.0</c:v>
                </c:pt>
                <c:pt idx="611">
                  <c:v>20.0</c:v>
                </c:pt>
                <c:pt idx="612">
                  <c:v>20.0</c:v>
                </c:pt>
                <c:pt idx="613">
                  <c:v>18.0</c:v>
                </c:pt>
                <c:pt idx="614">
                  <c:v>18.0</c:v>
                </c:pt>
                <c:pt idx="615">
                  <c:v>20.0</c:v>
                </c:pt>
                <c:pt idx="616">
                  <c:v>18.0</c:v>
                </c:pt>
                <c:pt idx="617">
                  <c:v>18.0</c:v>
                </c:pt>
                <c:pt idx="618">
                  <c:v>18.0</c:v>
                </c:pt>
                <c:pt idx="619">
                  <c:v>18.0</c:v>
                </c:pt>
                <c:pt idx="620">
                  <c:v>20.0</c:v>
                </c:pt>
                <c:pt idx="621">
                  <c:v>16.0</c:v>
                </c:pt>
                <c:pt idx="622">
                  <c:v>20.0</c:v>
                </c:pt>
                <c:pt idx="623">
                  <c:v>16.0</c:v>
                </c:pt>
                <c:pt idx="624">
                  <c:v>18.0</c:v>
                </c:pt>
                <c:pt idx="625">
                  <c:v>18.0</c:v>
                </c:pt>
                <c:pt idx="626">
                  <c:v>18.0</c:v>
                </c:pt>
                <c:pt idx="627">
                  <c:v>20.0</c:v>
                </c:pt>
                <c:pt idx="628">
                  <c:v>15.0</c:v>
                </c:pt>
                <c:pt idx="629">
                  <c:v>17.0</c:v>
                </c:pt>
                <c:pt idx="630">
                  <c:v>16.0</c:v>
                </c:pt>
                <c:pt idx="631">
                  <c:v>17.0</c:v>
                </c:pt>
                <c:pt idx="632">
                  <c:v>20.0</c:v>
                </c:pt>
                <c:pt idx="633">
                  <c:v>15.0</c:v>
                </c:pt>
                <c:pt idx="634">
                  <c:v>19.0</c:v>
                </c:pt>
                <c:pt idx="635">
                  <c:v>21.0</c:v>
                </c:pt>
                <c:pt idx="636">
                  <c:v>18.0</c:v>
                </c:pt>
                <c:pt idx="637">
                  <c:v>16.0</c:v>
                </c:pt>
                <c:pt idx="638">
                  <c:v>17.0</c:v>
                </c:pt>
                <c:pt idx="639">
                  <c:v>16.0</c:v>
                </c:pt>
                <c:pt idx="640">
                  <c:v>15.0</c:v>
                </c:pt>
                <c:pt idx="641">
                  <c:v>16.0</c:v>
                </c:pt>
                <c:pt idx="642">
                  <c:v>16.0</c:v>
                </c:pt>
                <c:pt idx="643">
                  <c:v>14.0</c:v>
                </c:pt>
                <c:pt idx="644">
                  <c:v>14.0</c:v>
                </c:pt>
                <c:pt idx="645">
                  <c:v>16.0</c:v>
                </c:pt>
                <c:pt idx="646">
                  <c:v>16.0</c:v>
                </c:pt>
                <c:pt idx="647">
                  <c:v>20.0</c:v>
                </c:pt>
                <c:pt idx="648">
                  <c:v>15.0</c:v>
                </c:pt>
                <c:pt idx="649">
                  <c:v>16.0</c:v>
                </c:pt>
                <c:pt idx="650">
                  <c:v>18.0</c:v>
                </c:pt>
                <c:pt idx="651">
                  <c:v>17.0</c:v>
                </c:pt>
                <c:pt idx="652">
                  <c:v>16.0</c:v>
                </c:pt>
                <c:pt idx="653">
                  <c:v>16.0</c:v>
                </c:pt>
                <c:pt idx="654">
                  <c:v>14.0</c:v>
                </c:pt>
                <c:pt idx="655">
                  <c:v>14.0</c:v>
                </c:pt>
                <c:pt idx="656">
                  <c:v>16.0</c:v>
                </c:pt>
                <c:pt idx="657">
                  <c:v>18.0</c:v>
                </c:pt>
                <c:pt idx="658">
                  <c:v>15.0</c:v>
                </c:pt>
                <c:pt idx="659">
                  <c:v>15.0</c:v>
                </c:pt>
                <c:pt idx="660">
                  <c:v>20.0</c:v>
                </c:pt>
                <c:pt idx="661">
                  <c:v>18.0</c:v>
                </c:pt>
                <c:pt idx="662">
                  <c:v>16.0</c:v>
                </c:pt>
                <c:pt idx="663">
                  <c:v>15.0</c:v>
                </c:pt>
                <c:pt idx="664">
                  <c:v>18.0</c:v>
                </c:pt>
                <c:pt idx="665">
                  <c:v>18.0</c:v>
                </c:pt>
                <c:pt idx="666">
                  <c:v>14.0</c:v>
                </c:pt>
                <c:pt idx="667">
                  <c:v>16.0</c:v>
                </c:pt>
                <c:pt idx="668">
                  <c:v>18.0</c:v>
                </c:pt>
                <c:pt idx="669">
                  <c:v>18.0</c:v>
                </c:pt>
                <c:pt idx="670">
                  <c:v>16.0</c:v>
                </c:pt>
                <c:pt idx="671">
                  <c:v>14.0</c:v>
                </c:pt>
                <c:pt idx="672">
                  <c:v>18.0</c:v>
                </c:pt>
                <c:pt idx="673">
                  <c:v>18.0</c:v>
                </c:pt>
                <c:pt idx="674">
                  <c:v>16.0</c:v>
                </c:pt>
                <c:pt idx="675">
                  <c:v>17.0</c:v>
                </c:pt>
                <c:pt idx="676">
                  <c:v>18.0</c:v>
                </c:pt>
                <c:pt idx="677">
                  <c:v>14.0</c:v>
                </c:pt>
                <c:pt idx="678">
                  <c:v>18.0</c:v>
                </c:pt>
                <c:pt idx="679">
                  <c:v>18.0</c:v>
                </c:pt>
                <c:pt idx="680">
                  <c:v>16.0</c:v>
                </c:pt>
                <c:pt idx="681">
                  <c:v>16.0</c:v>
                </c:pt>
                <c:pt idx="682">
                  <c:v>18.0</c:v>
                </c:pt>
                <c:pt idx="683">
                  <c:v>14.0</c:v>
                </c:pt>
                <c:pt idx="684">
                  <c:v>16.0</c:v>
                </c:pt>
                <c:pt idx="685">
                  <c:v>18.0</c:v>
                </c:pt>
                <c:pt idx="686">
                  <c:v>16.0</c:v>
                </c:pt>
                <c:pt idx="687">
                  <c:v>16.0</c:v>
                </c:pt>
                <c:pt idx="688">
                  <c:v>16.0</c:v>
                </c:pt>
                <c:pt idx="689">
                  <c:v>16.0</c:v>
                </c:pt>
                <c:pt idx="690">
                  <c:v>14.0</c:v>
                </c:pt>
                <c:pt idx="691">
                  <c:v>15.0</c:v>
                </c:pt>
                <c:pt idx="692">
                  <c:v>16.0</c:v>
                </c:pt>
                <c:pt idx="693">
                  <c:v>17.0</c:v>
                </c:pt>
                <c:pt idx="694">
                  <c:v>18.0</c:v>
                </c:pt>
                <c:pt idx="695">
                  <c:v>18.0</c:v>
                </c:pt>
                <c:pt idx="696">
                  <c:v>18.0</c:v>
                </c:pt>
                <c:pt idx="697">
                  <c:v>18.0</c:v>
                </c:pt>
                <c:pt idx="698">
                  <c:v>16.0</c:v>
                </c:pt>
                <c:pt idx="699">
                  <c:v>16.0</c:v>
                </c:pt>
                <c:pt idx="700">
                  <c:v>17.0</c:v>
                </c:pt>
                <c:pt idx="701">
                  <c:v>18.0</c:v>
                </c:pt>
                <c:pt idx="702">
                  <c:v>17.0</c:v>
                </c:pt>
                <c:pt idx="703">
                  <c:v>18.0</c:v>
                </c:pt>
                <c:pt idx="704">
                  <c:v>18.0</c:v>
                </c:pt>
                <c:pt idx="705">
                  <c:v>18.0</c:v>
                </c:pt>
                <c:pt idx="706">
                  <c:v>18.0</c:v>
                </c:pt>
                <c:pt idx="707">
                  <c:v>16.0</c:v>
                </c:pt>
                <c:pt idx="708">
                  <c:v>16.0</c:v>
                </c:pt>
                <c:pt idx="709">
                  <c:v>17.0</c:v>
                </c:pt>
                <c:pt idx="710">
                  <c:v>18.0</c:v>
                </c:pt>
                <c:pt idx="711">
                  <c:v>16.0</c:v>
                </c:pt>
                <c:pt idx="712">
                  <c:v>16.0</c:v>
                </c:pt>
                <c:pt idx="713">
                  <c:v>16.0</c:v>
                </c:pt>
                <c:pt idx="714">
                  <c:v>18.0</c:v>
                </c:pt>
                <c:pt idx="715">
                  <c:v>16.0</c:v>
                </c:pt>
                <c:pt idx="716">
                  <c:v>16.0</c:v>
                </c:pt>
                <c:pt idx="717">
                  <c:v>16.0</c:v>
                </c:pt>
                <c:pt idx="718">
                  <c:v>18.0</c:v>
                </c:pt>
                <c:pt idx="719">
                  <c:v>18.0</c:v>
                </c:pt>
                <c:pt idx="720">
                  <c:v>16.0</c:v>
                </c:pt>
                <c:pt idx="721">
                  <c:v>16.0</c:v>
                </c:pt>
                <c:pt idx="722">
                  <c:v>18.0</c:v>
                </c:pt>
                <c:pt idx="723">
                  <c:v>18.0</c:v>
                </c:pt>
                <c:pt idx="724">
                  <c:v>16.0</c:v>
                </c:pt>
                <c:pt idx="725">
                  <c:v>14.0</c:v>
                </c:pt>
                <c:pt idx="726">
                  <c:v>16.0</c:v>
                </c:pt>
                <c:pt idx="727">
                  <c:v>16.0</c:v>
                </c:pt>
                <c:pt idx="728">
                  <c:v>16.0</c:v>
                </c:pt>
                <c:pt idx="729">
                  <c:v>14.0</c:v>
                </c:pt>
                <c:pt idx="730">
                  <c:v>16.0</c:v>
                </c:pt>
                <c:pt idx="731">
                  <c:v>16.0</c:v>
                </c:pt>
                <c:pt idx="732">
                  <c:v>16.0</c:v>
                </c:pt>
                <c:pt idx="733">
                  <c:v>16.0</c:v>
                </c:pt>
                <c:pt idx="734">
                  <c:v>16.0</c:v>
                </c:pt>
                <c:pt idx="735">
                  <c:v>18.0</c:v>
                </c:pt>
                <c:pt idx="736">
                  <c:v>18.0</c:v>
                </c:pt>
                <c:pt idx="737">
                  <c:v>14.0</c:v>
                </c:pt>
                <c:pt idx="738">
                  <c:v>16.0</c:v>
                </c:pt>
                <c:pt idx="739">
                  <c:v>18.0</c:v>
                </c:pt>
                <c:pt idx="740">
                  <c:v>14.0</c:v>
                </c:pt>
                <c:pt idx="741">
                  <c:v>14.0</c:v>
                </c:pt>
                <c:pt idx="742">
                  <c:v>18.0</c:v>
                </c:pt>
                <c:pt idx="743">
                  <c:v>14.0</c:v>
                </c:pt>
                <c:pt idx="744">
                  <c:v>14.0</c:v>
                </c:pt>
                <c:pt idx="745">
                  <c:v>18.0</c:v>
                </c:pt>
                <c:pt idx="746">
                  <c:v>15.0</c:v>
                </c:pt>
                <c:pt idx="747">
                  <c:v>15.0</c:v>
                </c:pt>
                <c:pt idx="748">
                  <c:v>18.0</c:v>
                </c:pt>
                <c:pt idx="749">
                  <c:v>18.0</c:v>
                </c:pt>
                <c:pt idx="750">
                  <c:v>18.0</c:v>
                </c:pt>
                <c:pt idx="751">
                  <c:v>12.0</c:v>
                </c:pt>
                <c:pt idx="752">
                  <c:v>15.0</c:v>
                </c:pt>
                <c:pt idx="753">
                  <c:v>12.0</c:v>
                </c:pt>
                <c:pt idx="754">
                  <c:v>18.0</c:v>
                </c:pt>
                <c:pt idx="755">
                  <c:v>18.0</c:v>
                </c:pt>
                <c:pt idx="756">
                  <c:v>15.0</c:v>
                </c:pt>
                <c:pt idx="757">
                  <c:v>16.0</c:v>
                </c:pt>
                <c:pt idx="758">
                  <c:v>18.0</c:v>
                </c:pt>
                <c:pt idx="759">
                  <c:v>18.0</c:v>
                </c:pt>
                <c:pt idx="760">
                  <c:v>18.0</c:v>
                </c:pt>
                <c:pt idx="761">
                  <c:v>16.0</c:v>
                </c:pt>
                <c:pt idx="762">
                  <c:v>16.0</c:v>
                </c:pt>
                <c:pt idx="763">
                  <c:v>21.0</c:v>
                </c:pt>
                <c:pt idx="764">
                  <c:v>16.0</c:v>
                </c:pt>
                <c:pt idx="765">
                  <c:v>18.0</c:v>
                </c:pt>
                <c:pt idx="766">
                  <c:v>16.0</c:v>
                </c:pt>
                <c:pt idx="767">
                  <c:v>16.0</c:v>
                </c:pt>
                <c:pt idx="768">
                  <c:v>18.0</c:v>
                </c:pt>
                <c:pt idx="769">
                  <c:v>16.0</c:v>
                </c:pt>
                <c:pt idx="770">
                  <c:v>17.0</c:v>
                </c:pt>
                <c:pt idx="771">
                  <c:v>18.0</c:v>
                </c:pt>
                <c:pt idx="772">
                  <c:v>18.0</c:v>
                </c:pt>
                <c:pt idx="773">
                  <c:v>12.0</c:v>
                </c:pt>
                <c:pt idx="774">
                  <c:v>18.0</c:v>
                </c:pt>
                <c:pt idx="775">
                  <c:v>12.0</c:v>
                </c:pt>
                <c:pt idx="776">
                  <c:v>12.0</c:v>
                </c:pt>
                <c:pt idx="777">
                  <c:v>18.0</c:v>
                </c:pt>
                <c:pt idx="778">
                  <c:v>17.0</c:v>
                </c:pt>
                <c:pt idx="779">
                  <c:v>20.0</c:v>
                </c:pt>
                <c:pt idx="780">
                  <c:v>18.0</c:v>
                </c:pt>
                <c:pt idx="781">
                  <c:v>13.0</c:v>
                </c:pt>
                <c:pt idx="782">
                  <c:v>15.0</c:v>
                </c:pt>
                <c:pt idx="783">
                  <c:v>24.0</c:v>
                </c:pt>
                <c:pt idx="784">
                  <c:v>20.0</c:v>
                </c:pt>
                <c:pt idx="785">
                  <c:v>22.0</c:v>
                </c:pt>
                <c:pt idx="786">
                  <c:v>20.0</c:v>
                </c:pt>
                <c:pt idx="787">
                  <c:v>18.0</c:v>
                </c:pt>
                <c:pt idx="788">
                  <c:v>19.0</c:v>
                </c:pt>
                <c:pt idx="789">
                  <c:v>17.0</c:v>
                </c:pt>
                <c:pt idx="790">
                  <c:v>14.0</c:v>
                </c:pt>
                <c:pt idx="791">
                  <c:v>18.0</c:v>
                </c:pt>
                <c:pt idx="792">
                  <c:v>15.0</c:v>
                </c:pt>
                <c:pt idx="793">
                  <c:v>18.0</c:v>
                </c:pt>
                <c:pt idx="794">
                  <c:v>22.0</c:v>
                </c:pt>
                <c:pt idx="795">
                  <c:v>20.0</c:v>
                </c:pt>
                <c:pt idx="796">
                  <c:v>18.0</c:v>
                </c:pt>
                <c:pt idx="797">
                  <c:v>15.0</c:v>
                </c:pt>
                <c:pt idx="798">
                  <c:v>18.0</c:v>
                </c:pt>
                <c:pt idx="799">
                  <c:v>16.0</c:v>
                </c:pt>
                <c:pt idx="800">
                  <c:v>22.0</c:v>
                </c:pt>
                <c:pt idx="801">
                  <c:v>16.0</c:v>
                </c:pt>
                <c:pt idx="802">
                  <c:v>16.0</c:v>
                </c:pt>
                <c:pt idx="803">
                  <c:v>16.0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17501616"/>
        <c:axId val="-1182442064"/>
      </c:scatterChart>
      <c:valAx>
        <c:axId val="-1217501616"/>
        <c:scaling>
          <c:orientation val="minMax"/>
          <c:max val="43000.0"/>
          <c:min val="39000.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2442064"/>
        <c:crosses val="autoZero"/>
        <c:crossBetween val="midCat"/>
      </c:valAx>
      <c:valAx>
        <c:axId val="-118244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7501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mmHg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Sheet1!$A$2:$A$704</c:f>
              <c:numCache>
                <c:formatCode>m/d/yy\ h:mm</c:formatCode>
                <c:ptCount val="703"/>
                <c:pt idx="0">
                  <c:v>39114.36829861111</c:v>
                </c:pt>
                <c:pt idx="1">
                  <c:v>39118.3480324074</c:v>
                </c:pt>
                <c:pt idx="2">
                  <c:v>39118.41396990741</c:v>
                </c:pt>
                <c:pt idx="3">
                  <c:v>39118.41746527778</c:v>
                </c:pt>
                <c:pt idx="4">
                  <c:v>39118.41762731481</c:v>
                </c:pt>
                <c:pt idx="5">
                  <c:v>39118.41994212963</c:v>
                </c:pt>
                <c:pt idx="6">
                  <c:v>39118.43210648148</c:v>
                </c:pt>
                <c:pt idx="7">
                  <c:v>39118.4323611111</c:v>
                </c:pt>
                <c:pt idx="8">
                  <c:v>39118.43269675926</c:v>
                </c:pt>
                <c:pt idx="9">
                  <c:v>39118.4331712963</c:v>
                </c:pt>
                <c:pt idx="10">
                  <c:v>39118.43434027778</c:v>
                </c:pt>
                <c:pt idx="11">
                  <c:v>39118.44797453703</c:v>
                </c:pt>
                <c:pt idx="12">
                  <c:v>39118.46513888889</c:v>
                </c:pt>
                <c:pt idx="13">
                  <c:v>39125.37700231482</c:v>
                </c:pt>
                <c:pt idx="14">
                  <c:v>39125.44710648148</c:v>
                </c:pt>
                <c:pt idx="15">
                  <c:v>39125.44998842592</c:v>
                </c:pt>
                <c:pt idx="16">
                  <c:v>39125.45092592592</c:v>
                </c:pt>
                <c:pt idx="17">
                  <c:v>39125.45392361109</c:v>
                </c:pt>
                <c:pt idx="18">
                  <c:v>39125.46221064814</c:v>
                </c:pt>
                <c:pt idx="19">
                  <c:v>39125.46255787037</c:v>
                </c:pt>
                <c:pt idx="20">
                  <c:v>39125.46385416666</c:v>
                </c:pt>
                <c:pt idx="21">
                  <c:v>39125.46724537037</c:v>
                </c:pt>
                <c:pt idx="22">
                  <c:v>39125.47688657407</c:v>
                </c:pt>
                <c:pt idx="23">
                  <c:v>39125.49761574074</c:v>
                </c:pt>
                <c:pt idx="24">
                  <c:v>39276.54833333333</c:v>
                </c:pt>
                <c:pt idx="25">
                  <c:v>39564.58732638888</c:v>
                </c:pt>
                <c:pt idx="26">
                  <c:v>39564.61412037037</c:v>
                </c:pt>
                <c:pt idx="27">
                  <c:v>39564.64476851852</c:v>
                </c:pt>
                <c:pt idx="28">
                  <c:v>39564.72469907407</c:v>
                </c:pt>
                <c:pt idx="29">
                  <c:v>39564.74738425924</c:v>
                </c:pt>
                <c:pt idx="30">
                  <c:v>39564.9048263889</c:v>
                </c:pt>
                <c:pt idx="31">
                  <c:v>39565.02756944444</c:v>
                </c:pt>
                <c:pt idx="32">
                  <c:v>39565.03413194444</c:v>
                </c:pt>
                <c:pt idx="33">
                  <c:v>39565.0396875</c:v>
                </c:pt>
                <c:pt idx="34">
                  <c:v>39565.29208333331</c:v>
                </c:pt>
                <c:pt idx="35">
                  <c:v>39565.35561342594</c:v>
                </c:pt>
                <c:pt idx="36">
                  <c:v>39565.50331018519</c:v>
                </c:pt>
                <c:pt idx="37">
                  <c:v>39565.77567129629</c:v>
                </c:pt>
                <c:pt idx="38">
                  <c:v>39565.87618055556</c:v>
                </c:pt>
                <c:pt idx="39">
                  <c:v>39566.02557870368</c:v>
                </c:pt>
                <c:pt idx="40">
                  <c:v>39566.26278935183</c:v>
                </c:pt>
                <c:pt idx="41">
                  <c:v>39566.37550925926</c:v>
                </c:pt>
                <c:pt idx="42">
                  <c:v>39566.65751157407</c:v>
                </c:pt>
                <c:pt idx="43">
                  <c:v>39709.50833333333</c:v>
                </c:pt>
                <c:pt idx="44">
                  <c:v>39709.57225694444</c:v>
                </c:pt>
                <c:pt idx="45">
                  <c:v>39709.6120486111</c:v>
                </c:pt>
                <c:pt idx="46">
                  <c:v>39709.66289351852</c:v>
                </c:pt>
                <c:pt idx="47">
                  <c:v>39709.75530092593</c:v>
                </c:pt>
                <c:pt idx="48">
                  <c:v>39710.36431712962</c:v>
                </c:pt>
                <c:pt idx="49">
                  <c:v>39710.51314814815</c:v>
                </c:pt>
                <c:pt idx="50">
                  <c:v>39710.69487268518</c:v>
                </c:pt>
                <c:pt idx="51">
                  <c:v>39781.5542013889</c:v>
                </c:pt>
                <c:pt idx="52">
                  <c:v>39781.63136574072</c:v>
                </c:pt>
                <c:pt idx="53">
                  <c:v>39781.63214120369</c:v>
                </c:pt>
                <c:pt idx="54">
                  <c:v>39781.68059027777</c:v>
                </c:pt>
                <c:pt idx="55">
                  <c:v>39781.68108796296</c:v>
                </c:pt>
                <c:pt idx="56">
                  <c:v>39790.61482638888</c:v>
                </c:pt>
                <c:pt idx="57">
                  <c:v>39792.42520833333</c:v>
                </c:pt>
                <c:pt idx="58">
                  <c:v>39792.52925925926</c:v>
                </c:pt>
                <c:pt idx="59">
                  <c:v>39792.53292824074</c:v>
                </c:pt>
                <c:pt idx="60">
                  <c:v>39792.53545138889</c:v>
                </c:pt>
                <c:pt idx="61">
                  <c:v>39792.54393518518</c:v>
                </c:pt>
                <c:pt idx="62">
                  <c:v>39792.54423611111</c:v>
                </c:pt>
                <c:pt idx="63">
                  <c:v>39792.54725694444</c:v>
                </c:pt>
                <c:pt idx="64">
                  <c:v>39792.60403935185</c:v>
                </c:pt>
                <c:pt idx="65">
                  <c:v>40010.81611111111</c:v>
                </c:pt>
                <c:pt idx="66">
                  <c:v>40011.75900462962</c:v>
                </c:pt>
                <c:pt idx="67">
                  <c:v>40011.91030092592</c:v>
                </c:pt>
                <c:pt idx="68">
                  <c:v>40011.91119212963</c:v>
                </c:pt>
                <c:pt idx="69">
                  <c:v>40011.96125</c:v>
                </c:pt>
                <c:pt idx="70">
                  <c:v>40012.08144675924</c:v>
                </c:pt>
                <c:pt idx="71">
                  <c:v>40012.19777777776</c:v>
                </c:pt>
                <c:pt idx="72">
                  <c:v>40012.48730324074</c:v>
                </c:pt>
                <c:pt idx="73">
                  <c:v>40012.78097222222</c:v>
                </c:pt>
                <c:pt idx="74">
                  <c:v>40012.78206018519</c:v>
                </c:pt>
                <c:pt idx="75">
                  <c:v>40012.85467592594</c:v>
                </c:pt>
                <c:pt idx="76">
                  <c:v>40013.03306712963</c:v>
                </c:pt>
                <c:pt idx="77">
                  <c:v>40013.31042824074</c:v>
                </c:pt>
                <c:pt idx="78">
                  <c:v>40013.37585648147</c:v>
                </c:pt>
                <c:pt idx="79">
                  <c:v>40022.49869212963</c:v>
                </c:pt>
                <c:pt idx="80">
                  <c:v>40194.54885416666</c:v>
                </c:pt>
                <c:pt idx="81">
                  <c:v>40195.550625</c:v>
                </c:pt>
                <c:pt idx="82">
                  <c:v>40197.45606481482</c:v>
                </c:pt>
                <c:pt idx="83">
                  <c:v>40197.55961805555</c:v>
                </c:pt>
                <c:pt idx="84">
                  <c:v>40197.63614583331</c:v>
                </c:pt>
                <c:pt idx="85">
                  <c:v>40197.65725694444</c:v>
                </c:pt>
                <c:pt idx="86">
                  <c:v>40197.73136574072</c:v>
                </c:pt>
                <c:pt idx="87">
                  <c:v>40197.7778587963</c:v>
                </c:pt>
                <c:pt idx="88">
                  <c:v>40197.84092592592</c:v>
                </c:pt>
                <c:pt idx="89">
                  <c:v>40198.04336805556</c:v>
                </c:pt>
                <c:pt idx="90">
                  <c:v>40198.21175925925</c:v>
                </c:pt>
                <c:pt idx="91">
                  <c:v>40198.33739583332</c:v>
                </c:pt>
                <c:pt idx="92">
                  <c:v>40203.3534375</c:v>
                </c:pt>
                <c:pt idx="93">
                  <c:v>40203.49260416667</c:v>
                </c:pt>
                <c:pt idx="94">
                  <c:v>40203.49351851852</c:v>
                </c:pt>
                <c:pt idx="95">
                  <c:v>40203.49400462963</c:v>
                </c:pt>
                <c:pt idx="96">
                  <c:v>40203.49890046296</c:v>
                </c:pt>
                <c:pt idx="97">
                  <c:v>40203.50170138889</c:v>
                </c:pt>
                <c:pt idx="98">
                  <c:v>40203.50707175925</c:v>
                </c:pt>
                <c:pt idx="99">
                  <c:v>40203.50739583332</c:v>
                </c:pt>
                <c:pt idx="100">
                  <c:v>40203.51144675924</c:v>
                </c:pt>
                <c:pt idx="101">
                  <c:v>40203.51561342593</c:v>
                </c:pt>
                <c:pt idx="102">
                  <c:v>40203.52122685183</c:v>
                </c:pt>
                <c:pt idx="103">
                  <c:v>40203.5212847222</c:v>
                </c:pt>
                <c:pt idx="104">
                  <c:v>40203.5300462963</c:v>
                </c:pt>
                <c:pt idx="105">
                  <c:v>40203.53248842592</c:v>
                </c:pt>
                <c:pt idx="106">
                  <c:v>40203.53797453702</c:v>
                </c:pt>
                <c:pt idx="107">
                  <c:v>40203.53805555555</c:v>
                </c:pt>
                <c:pt idx="108">
                  <c:v>40203.54578703702</c:v>
                </c:pt>
                <c:pt idx="109">
                  <c:v>40203.54708333332</c:v>
                </c:pt>
                <c:pt idx="110">
                  <c:v>40203.54732638888</c:v>
                </c:pt>
                <c:pt idx="111">
                  <c:v>40203.55364583332</c:v>
                </c:pt>
                <c:pt idx="112">
                  <c:v>40203.56714120368</c:v>
                </c:pt>
                <c:pt idx="113">
                  <c:v>40203.5842824074</c:v>
                </c:pt>
                <c:pt idx="114">
                  <c:v>40203.6270949074</c:v>
                </c:pt>
                <c:pt idx="115">
                  <c:v>40203.67134259258</c:v>
                </c:pt>
                <c:pt idx="116">
                  <c:v>40203.67181712963</c:v>
                </c:pt>
                <c:pt idx="117">
                  <c:v>40203.67252314814</c:v>
                </c:pt>
                <c:pt idx="118">
                  <c:v>40326.71664351852</c:v>
                </c:pt>
                <c:pt idx="119">
                  <c:v>40326.75333333333</c:v>
                </c:pt>
                <c:pt idx="120">
                  <c:v>40462.59127314815</c:v>
                </c:pt>
                <c:pt idx="121">
                  <c:v>40465.43633101852</c:v>
                </c:pt>
                <c:pt idx="122">
                  <c:v>40465.54413194444</c:v>
                </c:pt>
                <c:pt idx="123">
                  <c:v>40465.5652662037</c:v>
                </c:pt>
                <c:pt idx="124">
                  <c:v>40479.40974537037</c:v>
                </c:pt>
                <c:pt idx="125">
                  <c:v>40479.52261574074</c:v>
                </c:pt>
                <c:pt idx="126">
                  <c:v>40479.55282407408</c:v>
                </c:pt>
                <c:pt idx="127">
                  <c:v>40497.86910879629</c:v>
                </c:pt>
                <c:pt idx="128">
                  <c:v>40497.9712962963</c:v>
                </c:pt>
                <c:pt idx="129">
                  <c:v>40498.02086805556</c:v>
                </c:pt>
                <c:pt idx="130">
                  <c:v>40680.09233796296</c:v>
                </c:pt>
                <c:pt idx="131">
                  <c:v>40680.26402777778</c:v>
                </c:pt>
                <c:pt idx="132">
                  <c:v>40680.26422453702</c:v>
                </c:pt>
                <c:pt idx="133">
                  <c:v>40680.2644212963</c:v>
                </c:pt>
                <c:pt idx="134">
                  <c:v>40731.72210648147</c:v>
                </c:pt>
                <c:pt idx="135">
                  <c:v>40731.77597222223</c:v>
                </c:pt>
                <c:pt idx="136">
                  <c:v>40731.77630787037</c:v>
                </c:pt>
                <c:pt idx="137">
                  <c:v>40731.833125</c:v>
                </c:pt>
                <c:pt idx="138">
                  <c:v>40731.9030787037</c:v>
                </c:pt>
                <c:pt idx="139">
                  <c:v>40731.92924768518</c:v>
                </c:pt>
                <c:pt idx="140">
                  <c:v>40732.28276620368</c:v>
                </c:pt>
                <c:pt idx="141">
                  <c:v>40732.34873842594</c:v>
                </c:pt>
                <c:pt idx="142">
                  <c:v>40732.5356712963</c:v>
                </c:pt>
                <c:pt idx="143">
                  <c:v>40732.71210648148</c:v>
                </c:pt>
                <c:pt idx="144">
                  <c:v>40732.9109837963</c:v>
                </c:pt>
                <c:pt idx="145">
                  <c:v>40733.09510416664</c:v>
                </c:pt>
                <c:pt idx="146">
                  <c:v>40733.206875</c:v>
                </c:pt>
                <c:pt idx="147">
                  <c:v>40733.32600694444</c:v>
                </c:pt>
                <c:pt idx="148">
                  <c:v>40733.50703703704</c:v>
                </c:pt>
                <c:pt idx="149">
                  <c:v>40733.70133101852</c:v>
                </c:pt>
                <c:pt idx="150">
                  <c:v>40733.72356481479</c:v>
                </c:pt>
                <c:pt idx="151">
                  <c:v>40733.89903935185</c:v>
                </c:pt>
                <c:pt idx="152">
                  <c:v>40734.04898148148</c:v>
                </c:pt>
                <c:pt idx="153">
                  <c:v>40734.16478009259</c:v>
                </c:pt>
                <c:pt idx="154">
                  <c:v>40734.2728125</c:v>
                </c:pt>
                <c:pt idx="155">
                  <c:v>40734.31755787038</c:v>
                </c:pt>
                <c:pt idx="156">
                  <c:v>40734.49211805555</c:v>
                </c:pt>
                <c:pt idx="157">
                  <c:v>40734.66466435185</c:v>
                </c:pt>
                <c:pt idx="158">
                  <c:v>40734.66476851852</c:v>
                </c:pt>
                <c:pt idx="159">
                  <c:v>40734.87153935185</c:v>
                </c:pt>
                <c:pt idx="160">
                  <c:v>40735.03440972222</c:v>
                </c:pt>
                <c:pt idx="161">
                  <c:v>40735.21980324074</c:v>
                </c:pt>
                <c:pt idx="162">
                  <c:v>40735.34030092592</c:v>
                </c:pt>
                <c:pt idx="163">
                  <c:v>40735.49399305556</c:v>
                </c:pt>
                <c:pt idx="164">
                  <c:v>40735.70283564814</c:v>
                </c:pt>
                <c:pt idx="165">
                  <c:v>40735.88043981481</c:v>
                </c:pt>
                <c:pt idx="166">
                  <c:v>40736.04633101851</c:v>
                </c:pt>
                <c:pt idx="167">
                  <c:v>40736.23606481482</c:v>
                </c:pt>
                <c:pt idx="168">
                  <c:v>40736.32814814814</c:v>
                </c:pt>
                <c:pt idx="169">
                  <c:v>40736.38108796296</c:v>
                </c:pt>
                <c:pt idx="170">
                  <c:v>40736.50658564814</c:v>
                </c:pt>
                <c:pt idx="171">
                  <c:v>40736.67707175924</c:v>
                </c:pt>
                <c:pt idx="172">
                  <c:v>40736.8736574074</c:v>
                </c:pt>
                <c:pt idx="173">
                  <c:v>40737.02045138889</c:v>
                </c:pt>
                <c:pt idx="174">
                  <c:v>40737.29560185182</c:v>
                </c:pt>
                <c:pt idx="175">
                  <c:v>40737.3517013889</c:v>
                </c:pt>
                <c:pt idx="176">
                  <c:v>40737.50872685185</c:v>
                </c:pt>
                <c:pt idx="177">
                  <c:v>40737.50953703704</c:v>
                </c:pt>
                <c:pt idx="178">
                  <c:v>40737.68194444444</c:v>
                </c:pt>
                <c:pt idx="179">
                  <c:v>40737.85234953704</c:v>
                </c:pt>
                <c:pt idx="180">
                  <c:v>40738.00663194444</c:v>
                </c:pt>
                <c:pt idx="181">
                  <c:v>40738.18782407407</c:v>
                </c:pt>
                <c:pt idx="182">
                  <c:v>40738.32878472222</c:v>
                </c:pt>
                <c:pt idx="183">
                  <c:v>40738.53893518518</c:v>
                </c:pt>
                <c:pt idx="184">
                  <c:v>40765.82146990739</c:v>
                </c:pt>
                <c:pt idx="185">
                  <c:v>40787.34375</c:v>
                </c:pt>
                <c:pt idx="186">
                  <c:v>40787.34375</c:v>
                </c:pt>
                <c:pt idx="187">
                  <c:v>40818.85421296298</c:v>
                </c:pt>
                <c:pt idx="188">
                  <c:v>40818.86991898148</c:v>
                </c:pt>
                <c:pt idx="189">
                  <c:v>40818.89</c:v>
                </c:pt>
                <c:pt idx="190">
                  <c:v>40818.9897800926</c:v>
                </c:pt>
                <c:pt idx="191">
                  <c:v>40818.99042824074</c:v>
                </c:pt>
                <c:pt idx="192">
                  <c:v>40819.14828703704</c:v>
                </c:pt>
                <c:pt idx="193">
                  <c:v>40819.24717592593</c:v>
                </c:pt>
                <c:pt idx="194">
                  <c:v>40819.35634259258</c:v>
                </c:pt>
                <c:pt idx="195">
                  <c:v>40819.54909722222</c:v>
                </c:pt>
                <c:pt idx="196">
                  <c:v>40819.76734953702</c:v>
                </c:pt>
                <c:pt idx="197">
                  <c:v>40820.11409722222</c:v>
                </c:pt>
                <c:pt idx="198">
                  <c:v>40820.29975694443</c:v>
                </c:pt>
                <c:pt idx="199">
                  <c:v>40820.38819444446</c:v>
                </c:pt>
                <c:pt idx="200">
                  <c:v>40820.50802083332</c:v>
                </c:pt>
                <c:pt idx="201">
                  <c:v>40820.71063657407</c:v>
                </c:pt>
                <c:pt idx="202">
                  <c:v>40820.908125</c:v>
                </c:pt>
                <c:pt idx="203">
                  <c:v>40821.09925925926</c:v>
                </c:pt>
                <c:pt idx="204">
                  <c:v>40821.29738425924</c:v>
                </c:pt>
                <c:pt idx="205">
                  <c:v>40821.35054398148</c:v>
                </c:pt>
                <c:pt idx="206">
                  <c:v>40821.41390046296</c:v>
                </c:pt>
                <c:pt idx="207">
                  <c:v>40821.50546296294</c:v>
                </c:pt>
                <c:pt idx="208">
                  <c:v>40821.68116898146</c:v>
                </c:pt>
                <c:pt idx="209">
                  <c:v>40869.80479166667</c:v>
                </c:pt>
                <c:pt idx="210">
                  <c:v>40869.8763425926</c:v>
                </c:pt>
                <c:pt idx="211">
                  <c:v>40870.01461805556</c:v>
                </c:pt>
                <c:pt idx="212">
                  <c:v>40870.08266203704</c:v>
                </c:pt>
                <c:pt idx="213">
                  <c:v>40870.21452546296</c:v>
                </c:pt>
                <c:pt idx="214">
                  <c:v>40870.33835648147</c:v>
                </c:pt>
                <c:pt idx="215">
                  <c:v>40870.5378125</c:v>
                </c:pt>
                <c:pt idx="216">
                  <c:v>40928.67125</c:v>
                </c:pt>
                <c:pt idx="217">
                  <c:v>40928.68782407407</c:v>
                </c:pt>
                <c:pt idx="218">
                  <c:v>40928.72851851852</c:v>
                </c:pt>
                <c:pt idx="219">
                  <c:v>41021.55006944444</c:v>
                </c:pt>
                <c:pt idx="220">
                  <c:v>41045.37791666666</c:v>
                </c:pt>
                <c:pt idx="221">
                  <c:v>41045.45032407408</c:v>
                </c:pt>
                <c:pt idx="222">
                  <c:v>41045.5033449074</c:v>
                </c:pt>
                <c:pt idx="223">
                  <c:v>41045.50366898147</c:v>
                </c:pt>
                <c:pt idx="224">
                  <c:v>41045.50376157407</c:v>
                </c:pt>
                <c:pt idx="225">
                  <c:v>41045.50386574073</c:v>
                </c:pt>
                <c:pt idx="226">
                  <c:v>41045.50395833333</c:v>
                </c:pt>
                <c:pt idx="227">
                  <c:v>41045.50829861111</c:v>
                </c:pt>
                <c:pt idx="228">
                  <c:v>41045.51180555556</c:v>
                </c:pt>
                <c:pt idx="229">
                  <c:v>41045.51559027777</c:v>
                </c:pt>
                <c:pt idx="230">
                  <c:v>41045.5178587963</c:v>
                </c:pt>
                <c:pt idx="231">
                  <c:v>41045.5212847222</c:v>
                </c:pt>
                <c:pt idx="232">
                  <c:v>41045.52473379629</c:v>
                </c:pt>
                <c:pt idx="233">
                  <c:v>41045.52828703704</c:v>
                </c:pt>
                <c:pt idx="234">
                  <c:v>41045.53778935185</c:v>
                </c:pt>
                <c:pt idx="235">
                  <c:v>41045.57932870368</c:v>
                </c:pt>
                <c:pt idx="236">
                  <c:v>41127.4717361111</c:v>
                </c:pt>
                <c:pt idx="237">
                  <c:v>41134.53644675924</c:v>
                </c:pt>
                <c:pt idx="238">
                  <c:v>41134.56148148146</c:v>
                </c:pt>
                <c:pt idx="239">
                  <c:v>41134.59310185182</c:v>
                </c:pt>
                <c:pt idx="240">
                  <c:v>41134.59355324074</c:v>
                </c:pt>
                <c:pt idx="241">
                  <c:v>41134.59658564815</c:v>
                </c:pt>
                <c:pt idx="242">
                  <c:v>41134.60162037037</c:v>
                </c:pt>
                <c:pt idx="243">
                  <c:v>41134.60574074072</c:v>
                </c:pt>
                <c:pt idx="244">
                  <c:v>41134.6085763889</c:v>
                </c:pt>
                <c:pt idx="245">
                  <c:v>41173.61019675925</c:v>
                </c:pt>
                <c:pt idx="246">
                  <c:v>41173.63395833332</c:v>
                </c:pt>
                <c:pt idx="247">
                  <c:v>41173.74721064815</c:v>
                </c:pt>
                <c:pt idx="248">
                  <c:v>41173.88695601851</c:v>
                </c:pt>
                <c:pt idx="249">
                  <c:v>41174.0078125</c:v>
                </c:pt>
                <c:pt idx="250">
                  <c:v>41174.18872685185</c:v>
                </c:pt>
                <c:pt idx="251">
                  <c:v>41174.33222222222</c:v>
                </c:pt>
                <c:pt idx="252">
                  <c:v>41174.50641203704</c:v>
                </c:pt>
                <c:pt idx="253">
                  <c:v>41174.67684027777</c:v>
                </c:pt>
                <c:pt idx="254">
                  <c:v>41174.84472222222</c:v>
                </c:pt>
                <c:pt idx="255">
                  <c:v>41174.9475925926</c:v>
                </c:pt>
                <c:pt idx="256">
                  <c:v>41174.94775462963</c:v>
                </c:pt>
                <c:pt idx="257">
                  <c:v>41175.19177083329</c:v>
                </c:pt>
                <c:pt idx="258">
                  <c:v>41175.35862268518</c:v>
                </c:pt>
                <c:pt idx="259">
                  <c:v>41175.5113425926</c:v>
                </c:pt>
                <c:pt idx="260">
                  <c:v>41175.74121527777</c:v>
                </c:pt>
                <c:pt idx="261">
                  <c:v>41175.8659375</c:v>
                </c:pt>
                <c:pt idx="262">
                  <c:v>41176.00001157407</c:v>
                </c:pt>
                <c:pt idx="263">
                  <c:v>41176.19459490741</c:v>
                </c:pt>
                <c:pt idx="264">
                  <c:v>41176.34208333334</c:v>
                </c:pt>
                <c:pt idx="265">
                  <c:v>41176.49065972222</c:v>
                </c:pt>
                <c:pt idx="266">
                  <c:v>41176.669375</c:v>
                </c:pt>
                <c:pt idx="267">
                  <c:v>41176.93306712963</c:v>
                </c:pt>
                <c:pt idx="268">
                  <c:v>41177.08185185185</c:v>
                </c:pt>
                <c:pt idx="269">
                  <c:v>41177.32027777777</c:v>
                </c:pt>
                <c:pt idx="270">
                  <c:v>41177.38215277777</c:v>
                </c:pt>
                <c:pt idx="271">
                  <c:v>41177.52208333332</c:v>
                </c:pt>
                <c:pt idx="272">
                  <c:v>41177.60957175925</c:v>
                </c:pt>
                <c:pt idx="273">
                  <c:v>41177.60962962962</c:v>
                </c:pt>
                <c:pt idx="274">
                  <c:v>41177.60972222222</c:v>
                </c:pt>
                <c:pt idx="275">
                  <c:v>41194.81376157407</c:v>
                </c:pt>
                <c:pt idx="276">
                  <c:v>41194.8788773148</c:v>
                </c:pt>
                <c:pt idx="277">
                  <c:v>41195.02113425924</c:v>
                </c:pt>
                <c:pt idx="278">
                  <c:v>41240.51033564814</c:v>
                </c:pt>
                <c:pt idx="279">
                  <c:v>41545.94978009259</c:v>
                </c:pt>
                <c:pt idx="280">
                  <c:v>41546.06153935185</c:v>
                </c:pt>
                <c:pt idx="281">
                  <c:v>41555.47846064815</c:v>
                </c:pt>
                <c:pt idx="282">
                  <c:v>41555.54862268519</c:v>
                </c:pt>
                <c:pt idx="283">
                  <c:v>41555.7023263889</c:v>
                </c:pt>
                <c:pt idx="284">
                  <c:v>41555.78549768517</c:v>
                </c:pt>
                <c:pt idx="285">
                  <c:v>41555.90599537037</c:v>
                </c:pt>
                <c:pt idx="286">
                  <c:v>41556.19452546296</c:v>
                </c:pt>
                <c:pt idx="287">
                  <c:v>41556.19527777778</c:v>
                </c:pt>
                <c:pt idx="288">
                  <c:v>41556.35811342594</c:v>
                </c:pt>
                <c:pt idx="289">
                  <c:v>41556.5006712963</c:v>
                </c:pt>
                <c:pt idx="290">
                  <c:v>41556.67146990739</c:v>
                </c:pt>
                <c:pt idx="291">
                  <c:v>41556.84778935185</c:v>
                </c:pt>
                <c:pt idx="292">
                  <c:v>41557.01084490741</c:v>
                </c:pt>
                <c:pt idx="293">
                  <c:v>41557.17825231481</c:v>
                </c:pt>
                <c:pt idx="294">
                  <c:v>41557.35622685185</c:v>
                </c:pt>
                <c:pt idx="295">
                  <c:v>41557.47731481482</c:v>
                </c:pt>
                <c:pt idx="296">
                  <c:v>41557.50903935185</c:v>
                </c:pt>
                <c:pt idx="297">
                  <c:v>41557.52746527777</c:v>
                </c:pt>
                <c:pt idx="298">
                  <c:v>41557.53070601852</c:v>
                </c:pt>
                <c:pt idx="299">
                  <c:v>41557.53078703702</c:v>
                </c:pt>
                <c:pt idx="300">
                  <c:v>41557.5343287037</c:v>
                </c:pt>
                <c:pt idx="301">
                  <c:v>41557.6788425926</c:v>
                </c:pt>
                <c:pt idx="302">
                  <c:v>41557.85983796296</c:v>
                </c:pt>
                <c:pt idx="303">
                  <c:v>41557.8715625</c:v>
                </c:pt>
                <c:pt idx="304">
                  <c:v>41558.04480324074</c:v>
                </c:pt>
                <c:pt idx="305">
                  <c:v>41558.29537037037</c:v>
                </c:pt>
                <c:pt idx="306">
                  <c:v>41558.3599074074</c:v>
                </c:pt>
                <c:pt idx="307">
                  <c:v>41558.5054050926</c:v>
                </c:pt>
                <c:pt idx="308">
                  <c:v>41558.69931712963</c:v>
                </c:pt>
                <c:pt idx="309">
                  <c:v>41558.84262731481</c:v>
                </c:pt>
                <c:pt idx="310">
                  <c:v>41558.97746527778</c:v>
                </c:pt>
                <c:pt idx="311">
                  <c:v>41559.00005787037</c:v>
                </c:pt>
                <c:pt idx="312">
                  <c:v>41559.17159722222</c:v>
                </c:pt>
                <c:pt idx="313">
                  <c:v>41559.35868055555</c:v>
                </c:pt>
                <c:pt idx="314">
                  <c:v>41559.53010416667</c:v>
                </c:pt>
                <c:pt idx="315">
                  <c:v>41582.85998842593</c:v>
                </c:pt>
                <c:pt idx="316">
                  <c:v>41582.9404050926</c:v>
                </c:pt>
                <c:pt idx="317">
                  <c:v>41583.17686342592</c:v>
                </c:pt>
                <c:pt idx="318">
                  <c:v>41583.33846064815</c:v>
                </c:pt>
                <c:pt idx="319">
                  <c:v>41583.53405092592</c:v>
                </c:pt>
                <c:pt idx="320">
                  <c:v>41583.72184027777</c:v>
                </c:pt>
                <c:pt idx="321">
                  <c:v>41583.84</c:v>
                </c:pt>
                <c:pt idx="322">
                  <c:v>41584.04767361109</c:v>
                </c:pt>
                <c:pt idx="323">
                  <c:v>41584.19872685183</c:v>
                </c:pt>
                <c:pt idx="324">
                  <c:v>41584.36326388889</c:v>
                </c:pt>
                <c:pt idx="325">
                  <c:v>41584.48815972222</c:v>
                </c:pt>
                <c:pt idx="326">
                  <c:v>41584.73464120368</c:v>
                </c:pt>
                <c:pt idx="327">
                  <c:v>41584.82113425925</c:v>
                </c:pt>
                <c:pt idx="328">
                  <c:v>41584.82453703703</c:v>
                </c:pt>
                <c:pt idx="329">
                  <c:v>41584.98109953704</c:v>
                </c:pt>
                <c:pt idx="330">
                  <c:v>41585.21119212962</c:v>
                </c:pt>
                <c:pt idx="331">
                  <c:v>41585.3380324074</c:v>
                </c:pt>
                <c:pt idx="332">
                  <c:v>41585.51373842592</c:v>
                </c:pt>
                <c:pt idx="333">
                  <c:v>41585.72968749999</c:v>
                </c:pt>
                <c:pt idx="334">
                  <c:v>41585.88881944447</c:v>
                </c:pt>
                <c:pt idx="335">
                  <c:v>41586.0209375</c:v>
                </c:pt>
                <c:pt idx="336">
                  <c:v>41586.20356481482</c:v>
                </c:pt>
                <c:pt idx="337">
                  <c:v>41586.33370370369</c:v>
                </c:pt>
                <c:pt idx="338">
                  <c:v>41586.50578703702</c:v>
                </c:pt>
                <c:pt idx="339">
                  <c:v>41674.41158564815</c:v>
                </c:pt>
                <c:pt idx="340">
                  <c:v>41674.46283564814</c:v>
                </c:pt>
                <c:pt idx="341">
                  <c:v>41695.7640625</c:v>
                </c:pt>
                <c:pt idx="342">
                  <c:v>41695.90921296296</c:v>
                </c:pt>
                <c:pt idx="343">
                  <c:v>41695.90971064815</c:v>
                </c:pt>
                <c:pt idx="344">
                  <c:v>41704.62701388889</c:v>
                </c:pt>
                <c:pt idx="345">
                  <c:v>41717.56872685183</c:v>
                </c:pt>
                <c:pt idx="346">
                  <c:v>41717.62416666665</c:v>
                </c:pt>
                <c:pt idx="347">
                  <c:v>41717.62461805555</c:v>
                </c:pt>
                <c:pt idx="348">
                  <c:v>41717.62484953702</c:v>
                </c:pt>
                <c:pt idx="349">
                  <c:v>41717.63207175925</c:v>
                </c:pt>
                <c:pt idx="350">
                  <c:v>41717.63243055555</c:v>
                </c:pt>
                <c:pt idx="351">
                  <c:v>41717.63266203702</c:v>
                </c:pt>
                <c:pt idx="352">
                  <c:v>41717.6381712963</c:v>
                </c:pt>
                <c:pt idx="353">
                  <c:v>41717.6422337963</c:v>
                </c:pt>
                <c:pt idx="354">
                  <c:v>41717.65289351852</c:v>
                </c:pt>
                <c:pt idx="355">
                  <c:v>41717.653125</c:v>
                </c:pt>
                <c:pt idx="356">
                  <c:v>41717.65357638888</c:v>
                </c:pt>
                <c:pt idx="357">
                  <c:v>41717.65412037037</c:v>
                </c:pt>
                <c:pt idx="358">
                  <c:v>41717.65776620368</c:v>
                </c:pt>
                <c:pt idx="359">
                  <c:v>41717.66334490739</c:v>
                </c:pt>
                <c:pt idx="360">
                  <c:v>41717.66664351852</c:v>
                </c:pt>
                <c:pt idx="361">
                  <c:v>41717.67002314814</c:v>
                </c:pt>
                <c:pt idx="362">
                  <c:v>41717.67479166664</c:v>
                </c:pt>
                <c:pt idx="363">
                  <c:v>41717.67503472222</c:v>
                </c:pt>
                <c:pt idx="364">
                  <c:v>41717.67773148148</c:v>
                </c:pt>
                <c:pt idx="365">
                  <c:v>41717.68303240741</c:v>
                </c:pt>
                <c:pt idx="366">
                  <c:v>41717.70583333333</c:v>
                </c:pt>
                <c:pt idx="367">
                  <c:v>41717.74997685185</c:v>
                </c:pt>
                <c:pt idx="368">
                  <c:v>41730.69087962963</c:v>
                </c:pt>
                <c:pt idx="369">
                  <c:v>41730.71292824074</c:v>
                </c:pt>
                <c:pt idx="370">
                  <c:v>41730.74369212962</c:v>
                </c:pt>
                <c:pt idx="371">
                  <c:v>41730.76118055552</c:v>
                </c:pt>
                <c:pt idx="372">
                  <c:v>41730.79664351852</c:v>
                </c:pt>
                <c:pt idx="373">
                  <c:v>41730.8594212963</c:v>
                </c:pt>
                <c:pt idx="374">
                  <c:v>41730.92231481482</c:v>
                </c:pt>
                <c:pt idx="375">
                  <c:v>41730.92268518519</c:v>
                </c:pt>
                <c:pt idx="376">
                  <c:v>41730.9886574074</c:v>
                </c:pt>
                <c:pt idx="377">
                  <c:v>41731.08313657407</c:v>
                </c:pt>
                <c:pt idx="378">
                  <c:v>41731.08396990741</c:v>
                </c:pt>
                <c:pt idx="379">
                  <c:v>41731.13063657407</c:v>
                </c:pt>
                <c:pt idx="380">
                  <c:v>41731.13092592593</c:v>
                </c:pt>
                <c:pt idx="381">
                  <c:v>41731.20076388888</c:v>
                </c:pt>
                <c:pt idx="382">
                  <c:v>41731.23574074072</c:v>
                </c:pt>
                <c:pt idx="383">
                  <c:v>41731.3470486111</c:v>
                </c:pt>
                <c:pt idx="384">
                  <c:v>41731.34722222222</c:v>
                </c:pt>
                <c:pt idx="385">
                  <c:v>41731.37208333334</c:v>
                </c:pt>
                <c:pt idx="386">
                  <c:v>41731.40212962963</c:v>
                </c:pt>
                <c:pt idx="387">
                  <c:v>41731.43825231481</c:v>
                </c:pt>
                <c:pt idx="388">
                  <c:v>41731.5172337963</c:v>
                </c:pt>
                <c:pt idx="389">
                  <c:v>41731.51745370368</c:v>
                </c:pt>
                <c:pt idx="390">
                  <c:v>41731.60028935185</c:v>
                </c:pt>
                <c:pt idx="391">
                  <c:v>41731.60041666667</c:v>
                </c:pt>
                <c:pt idx="392">
                  <c:v>41731.65333333334</c:v>
                </c:pt>
                <c:pt idx="393">
                  <c:v>41731.75302083331</c:v>
                </c:pt>
                <c:pt idx="394">
                  <c:v>41731.75311342592</c:v>
                </c:pt>
                <c:pt idx="395">
                  <c:v>41731.75325231482</c:v>
                </c:pt>
                <c:pt idx="396">
                  <c:v>41731.89283564814</c:v>
                </c:pt>
                <c:pt idx="397">
                  <c:v>41731.89293981482</c:v>
                </c:pt>
                <c:pt idx="398">
                  <c:v>41731.93054398148</c:v>
                </c:pt>
                <c:pt idx="399">
                  <c:v>41731.93086805555</c:v>
                </c:pt>
                <c:pt idx="400">
                  <c:v>41731.93190972223</c:v>
                </c:pt>
                <c:pt idx="401">
                  <c:v>41731.97224537037</c:v>
                </c:pt>
                <c:pt idx="402">
                  <c:v>41732.12111111109</c:v>
                </c:pt>
                <c:pt idx="403">
                  <c:v>41732.12153935185</c:v>
                </c:pt>
                <c:pt idx="404">
                  <c:v>41732.12196759257</c:v>
                </c:pt>
                <c:pt idx="405">
                  <c:v>41732.13991898148</c:v>
                </c:pt>
                <c:pt idx="406">
                  <c:v>41732.17140046295</c:v>
                </c:pt>
                <c:pt idx="407">
                  <c:v>41732.22099537037</c:v>
                </c:pt>
                <c:pt idx="408">
                  <c:v>41732.26021990741</c:v>
                </c:pt>
                <c:pt idx="409">
                  <c:v>41732.31701388888</c:v>
                </c:pt>
                <c:pt idx="410">
                  <c:v>41732.3460763889</c:v>
                </c:pt>
                <c:pt idx="411">
                  <c:v>41732.39667824074</c:v>
                </c:pt>
                <c:pt idx="412">
                  <c:v>41732.4585763889</c:v>
                </c:pt>
                <c:pt idx="413">
                  <c:v>41732.4680324074</c:v>
                </c:pt>
                <c:pt idx="414">
                  <c:v>41732.51826388888</c:v>
                </c:pt>
                <c:pt idx="415">
                  <c:v>41732.7000462963</c:v>
                </c:pt>
                <c:pt idx="416">
                  <c:v>41732.9189699074</c:v>
                </c:pt>
                <c:pt idx="417">
                  <c:v>41733.03613425926</c:v>
                </c:pt>
                <c:pt idx="418">
                  <c:v>41733.19512731482</c:v>
                </c:pt>
                <c:pt idx="419">
                  <c:v>41733.36344907407</c:v>
                </c:pt>
                <c:pt idx="420">
                  <c:v>41733.50848379629</c:v>
                </c:pt>
                <c:pt idx="421">
                  <c:v>41733.5966087963</c:v>
                </c:pt>
                <c:pt idx="422">
                  <c:v>41733.84592592592</c:v>
                </c:pt>
                <c:pt idx="423">
                  <c:v>41734.031875</c:v>
                </c:pt>
                <c:pt idx="424">
                  <c:v>41734.2605787037</c:v>
                </c:pt>
                <c:pt idx="425">
                  <c:v>41734.34618055556</c:v>
                </c:pt>
                <c:pt idx="426">
                  <c:v>41734.54412037037</c:v>
                </c:pt>
                <c:pt idx="427">
                  <c:v>41734.7644097222</c:v>
                </c:pt>
                <c:pt idx="428">
                  <c:v>41734.8580787037</c:v>
                </c:pt>
                <c:pt idx="429">
                  <c:v>41735.0610763889</c:v>
                </c:pt>
                <c:pt idx="430">
                  <c:v>41735.2721875</c:v>
                </c:pt>
                <c:pt idx="431">
                  <c:v>41735.30266203704</c:v>
                </c:pt>
                <c:pt idx="432">
                  <c:v>41735.47256944444</c:v>
                </c:pt>
                <c:pt idx="433">
                  <c:v>41735.67883101852</c:v>
                </c:pt>
                <c:pt idx="434">
                  <c:v>41735.86341435185</c:v>
                </c:pt>
                <c:pt idx="435">
                  <c:v>41736.06564814815</c:v>
                </c:pt>
                <c:pt idx="436">
                  <c:v>41736.21549768517</c:v>
                </c:pt>
                <c:pt idx="437">
                  <c:v>41736.32243055556</c:v>
                </c:pt>
                <c:pt idx="438">
                  <c:v>41736.47575231481</c:v>
                </c:pt>
                <c:pt idx="439">
                  <c:v>41736.48953703703</c:v>
                </c:pt>
                <c:pt idx="440">
                  <c:v>41736.50342592593</c:v>
                </c:pt>
                <c:pt idx="441">
                  <c:v>41736.50583333334</c:v>
                </c:pt>
                <c:pt idx="442">
                  <c:v>41736.50645833334</c:v>
                </c:pt>
                <c:pt idx="443">
                  <c:v>41736.50752314814</c:v>
                </c:pt>
                <c:pt idx="444">
                  <c:v>41736.51505787037</c:v>
                </c:pt>
                <c:pt idx="445">
                  <c:v>41736.68144675924</c:v>
                </c:pt>
                <c:pt idx="446">
                  <c:v>41736.86116898146</c:v>
                </c:pt>
                <c:pt idx="447">
                  <c:v>41737.0272337963</c:v>
                </c:pt>
                <c:pt idx="448">
                  <c:v>41737.2872337963</c:v>
                </c:pt>
                <c:pt idx="449">
                  <c:v>41737.33201388888</c:v>
                </c:pt>
                <c:pt idx="450">
                  <c:v>41737.49871527777</c:v>
                </c:pt>
                <c:pt idx="451">
                  <c:v>41737.69866898147</c:v>
                </c:pt>
                <c:pt idx="452">
                  <c:v>41737.82204861109</c:v>
                </c:pt>
                <c:pt idx="453">
                  <c:v>41738.16119212961</c:v>
                </c:pt>
                <c:pt idx="454">
                  <c:v>41738.30085648148</c:v>
                </c:pt>
                <c:pt idx="455">
                  <c:v>41738.31592592592</c:v>
                </c:pt>
                <c:pt idx="456">
                  <c:v>41759.37270833334</c:v>
                </c:pt>
                <c:pt idx="457">
                  <c:v>41759.39802083332</c:v>
                </c:pt>
                <c:pt idx="458">
                  <c:v>41759.40543981481</c:v>
                </c:pt>
                <c:pt idx="459">
                  <c:v>41759.41994212963</c:v>
                </c:pt>
                <c:pt idx="460">
                  <c:v>41759.42126157408</c:v>
                </c:pt>
                <c:pt idx="461">
                  <c:v>41759.42336805556</c:v>
                </c:pt>
                <c:pt idx="462">
                  <c:v>41759.43175925926</c:v>
                </c:pt>
                <c:pt idx="463">
                  <c:v>41759.43957175926</c:v>
                </c:pt>
                <c:pt idx="464">
                  <c:v>41759.45030092592</c:v>
                </c:pt>
                <c:pt idx="465">
                  <c:v>41759.45475694444</c:v>
                </c:pt>
                <c:pt idx="466">
                  <c:v>41759.4780787037</c:v>
                </c:pt>
                <c:pt idx="467">
                  <c:v>41759.49480324074</c:v>
                </c:pt>
                <c:pt idx="468">
                  <c:v>41831.4181712963</c:v>
                </c:pt>
                <c:pt idx="469">
                  <c:v>41831.4444212963</c:v>
                </c:pt>
                <c:pt idx="470">
                  <c:v>42088.83918981482</c:v>
                </c:pt>
                <c:pt idx="471">
                  <c:v>42146.5697337963</c:v>
                </c:pt>
                <c:pt idx="472">
                  <c:v>42163.51297453704</c:v>
                </c:pt>
                <c:pt idx="473">
                  <c:v>42163.61909722222</c:v>
                </c:pt>
                <c:pt idx="474">
                  <c:v>42163.61925925925</c:v>
                </c:pt>
                <c:pt idx="475">
                  <c:v>42216.62157407407</c:v>
                </c:pt>
                <c:pt idx="476">
                  <c:v>42216.63121527777</c:v>
                </c:pt>
                <c:pt idx="477">
                  <c:v>42216.6438425926</c:v>
                </c:pt>
                <c:pt idx="478">
                  <c:v>42216.69010416664</c:v>
                </c:pt>
                <c:pt idx="479">
                  <c:v>42257.43202546296</c:v>
                </c:pt>
                <c:pt idx="480">
                  <c:v>42318.51225694446</c:v>
                </c:pt>
                <c:pt idx="481">
                  <c:v>42318.54416666667</c:v>
                </c:pt>
                <c:pt idx="482">
                  <c:v>42318.55900462963</c:v>
                </c:pt>
                <c:pt idx="483">
                  <c:v>42318.56234953702</c:v>
                </c:pt>
                <c:pt idx="484">
                  <c:v>42318.57038194445</c:v>
                </c:pt>
                <c:pt idx="485">
                  <c:v>42318.57070601852</c:v>
                </c:pt>
                <c:pt idx="486">
                  <c:v>42318.57775462962</c:v>
                </c:pt>
                <c:pt idx="487">
                  <c:v>42318.57881944446</c:v>
                </c:pt>
                <c:pt idx="488">
                  <c:v>42318.57886574074</c:v>
                </c:pt>
                <c:pt idx="489">
                  <c:v>42341.55486111111</c:v>
                </c:pt>
                <c:pt idx="490">
                  <c:v>42388.47708333332</c:v>
                </c:pt>
                <c:pt idx="491">
                  <c:v>42388.5815162037</c:v>
                </c:pt>
                <c:pt idx="492">
                  <c:v>42388.75202546296</c:v>
                </c:pt>
                <c:pt idx="493">
                  <c:v>42388.7531712963</c:v>
                </c:pt>
                <c:pt idx="494">
                  <c:v>42447.56105324074</c:v>
                </c:pt>
                <c:pt idx="495">
                  <c:v>42459.30424768518</c:v>
                </c:pt>
                <c:pt idx="496">
                  <c:v>42459.34144675924</c:v>
                </c:pt>
                <c:pt idx="497">
                  <c:v>42459.40776620368</c:v>
                </c:pt>
                <c:pt idx="498">
                  <c:v>42459.4186574074</c:v>
                </c:pt>
                <c:pt idx="499">
                  <c:v>42459.4187037037</c:v>
                </c:pt>
                <c:pt idx="500">
                  <c:v>42459.41875</c:v>
                </c:pt>
                <c:pt idx="501">
                  <c:v>42459.4187962963</c:v>
                </c:pt>
                <c:pt idx="502">
                  <c:v>42459.41888888888</c:v>
                </c:pt>
                <c:pt idx="503">
                  <c:v>42459.41893518518</c:v>
                </c:pt>
                <c:pt idx="504">
                  <c:v>42459.41966435185</c:v>
                </c:pt>
                <c:pt idx="505">
                  <c:v>42459.41995370371</c:v>
                </c:pt>
                <c:pt idx="506">
                  <c:v>42459.43538194444</c:v>
                </c:pt>
                <c:pt idx="507">
                  <c:v>42459.43542824074</c:v>
                </c:pt>
                <c:pt idx="508">
                  <c:v>42459.43547453702</c:v>
                </c:pt>
                <c:pt idx="509">
                  <c:v>42459.43552083332</c:v>
                </c:pt>
                <c:pt idx="510">
                  <c:v>42459.43778935185</c:v>
                </c:pt>
                <c:pt idx="511">
                  <c:v>42459.4414699074</c:v>
                </c:pt>
                <c:pt idx="512">
                  <c:v>42459.44453703703</c:v>
                </c:pt>
                <c:pt idx="513">
                  <c:v>42459.44792824074</c:v>
                </c:pt>
                <c:pt idx="514">
                  <c:v>42459.48604166666</c:v>
                </c:pt>
                <c:pt idx="515">
                  <c:v>42459.48640046296</c:v>
                </c:pt>
                <c:pt idx="516">
                  <c:v>42459.51501157407</c:v>
                </c:pt>
                <c:pt idx="517">
                  <c:v>42459.51505787037</c:v>
                </c:pt>
                <c:pt idx="518">
                  <c:v>42459.51528935185</c:v>
                </c:pt>
                <c:pt idx="519">
                  <c:v>42459.60858796296</c:v>
                </c:pt>
                <c:pt idx="520">
                  <c:v>42459.60886574074</c:v>
                </c:pt>
                <c:pt idx="521">
                  <c:v>42459.68936342592</c:v>
                </c:pt>
                <c:pt idx="522">
                  <c:v>42459.86454861111</c:v>
                </c:pt>
                <c:pt idx="523">
                  <c:v>42460.01145833333</c:v>
                </c:pt>
                <c:pt idx="524">
                  <c:v>42460.16298611109</c:v>
                </c:pt>
                <c:pt idx="525">
                  <c:v>42460.31344907407</c:v>
                </c:pt>
                <c:pt idx="526">
                  <c:v>42578.70315972222</c:v>
                </c:pt>
                <c:pt idx="527">
                  <c:v>42578.7936574074</c:v>
                </c:pt>
                <c:pt idx="528">
                  <c:v>42578.9146875</c:v>
                </c:pt>
                <c:pt idx="529">
                  <c:v>42578.93608796296</c:v>
                </c:pt>
                <c:pt idx="530">
                  <c:v>42579.02481481482</c:v>
                </c:pt>
                <c:pt idx="531">
                  <c:v>42579.25271990741</c:v>
                </c:pt>
                <c:pt idx="532">
                  <c:v>42579.35954861111</c:v>
                </c:pt>
                <c:pt idx="533">
                  <c:v>42579.49658564815</c:v>
                </c:pt>
                <c:pt idx="534">
                  <c:v>42579.7557175926</c:v>
                </c:pt>
                <c:pt idx="535">
                  <c:v>42579.85908564814</c:v>
                </c:pt>
                <c:pt idx="536">
                  <c:v>42580.01175925926</c:v>
                </c:pt>
                <c:pt idx="537">
                  <c:v>42580.22589120369</c:v>
                </c:pt>
                <c:pt idx="538">
                  <c:v>42580.35122685185</c:v>
                </c:pt>
                <c:pt idx="539">
                  <c:v>42580.87703703704</c:v>
                </c:pt>
                <c:pt idx="540">
                  <c:v>42581.02797453702</c:v>
                </c:pt>
                <c:pt idx="541">
                  <c:v>42581.23800925926</c:v>
                </c:pt>
                <c:pt idx="542">
                  <c:v>42581.37069444444</c:v>
                </c:pt>
                <c:pt idx="543">
                  <c:v>42581.5166087963</c:v>
                </c:pt>
                <c:pt idx="544">
                  <c:v>42581.70407407407</c:v>
                </c:pt>
                <c:pt idx="545">
                  <c:v>42581.96768518518</c:v>
                </c:pt>
                <c:pt idx="546">
                  <c:v>42582.02964120369</c:v>
                </c:pt>
                <c:pt idx="547">
                  <c:v>42582.23586805556</c:v>
                </c:pt>
                <c:pt idx="548">
                  <c:v>42582.36875</c:v>
                </c:pt>
                <c:pt idx="549">
                  <c:v>42582.46827546296</c:v>
                </c:pt>
                <c:pt idx="550">
                  <c:v>42582.51771990741</c:v>
                </c:pt>
                <c:pt idx="551">
                  <c:v>42582.53655092592</c:v>
                </c:pt>
                <c:pt idx="552">
                  <c:v>42582.54231481482</c:v>
                </c:pt>
                <c:pt idx="553">
                  <c:v>42582.54232638888</c:v>
                </c:pt>
                <c:pt idx="554">
                  <c:v>42582.54233796296</c:v>
                </c:pt>
                <c:pt idx="555">
                  <c:v>42582.54261574074</c:v>
                </c:pt>
                <c:pt idx="556">
                  <c:v>42582.54420138888</c:v>
                </c:pt>
                <c:pt idx="557">
                  <c:v>42582.56658564815</c:v>
                </c:pt>
                <c:pt idx="558">
                  <c:v>42582.56659722222</c:v>
                </c:pt>
                <c:pt idx="559">
                  <c:v>42582.5666087963</c:v>
                </c:pt>
                <c:pt idx="560">
                  <c:v>42582.56662037037</c:v>
                </c:pt>
                <c:pt idx="561">
                  <c:v>42582.56664351852</c:v>
                </c:pt>
                <c:pt idx="562">
                  <c:v>42582.56667824074</c:v>
                </c:pt>
                <c:pt idx="563">
                  <c:v>42582.5701388889</c:v>
                </c:pt>
                <c:pt idx="564">
                  <c:v>42582.57197916666</c:v>
                </c:pt>
                <c:pt idx="565">
                  <c:v>42582.57596064815</c:v>
                </c:pt>
                <c:pt idx="566">
                  <c:v>42582.57876157408</c:v>
                </c:pt>
                <c:pt idx="567">
                  <c:v>42582.58409722222</c:v>
                </c:pt>
                <c:pt idx="568">
                  <c:v>42582.59996527778</c:v>
                </c:pt>
                <c:pt idx="569">
                  <c:v>42582.74377314815</c:v>
                </c:pt>
                <c:pt idx="570">
                  <c:v>42582.74420138888</c:v>
                </c:pt>
                <c:pt idx="571">
                  <c:v>42582.74512731482</c:v>
                </c:pt>
                <c:pt idx="572">
                  <c:v>42582.74552083331</c:v>
                </c:pt>
                <c:pt idx="573">
                  <c:v>42582.74613425926</c:v>
                </c:pt>
                <c:pt idx="574">
                  <c:v>42582.7465625</c:v>
                </c:pt>
                <c:pt idx="575">
                  <c:v>42582.83579861109</c:v>
                </c:pt>
                <c:pt idx="576">
                  <c:v>42583.02849537037</c:v>
                </c:pt>
                <c:pt idx="577">
                  <c:v>42583.23993055554</c:v>
                </c:pt>
                <c:pt idx="578">
                  <c:v>42583.30951388888</c:v>
                </c:pt>
                <c:pt idx="579">
                  <c:v>42583.49322916667</c:v>
                </c:pt>
                <c:pt idx="580">
                  <c:v>42641.55555555555</c:v>
                </c:pt>
                <c:pt idx="581">
                  <c:v>42647.73833333333</c:v>
                </c:pt>
                <c:pt idx="582">
                  <c:v>42647.85930555555</c:v>
                </c:pt>
                <c:pt idx="583">
                  <c:v>42648.17163194445</c:v>
                </c:pt>
                <c:pt idx="584">
                  <c:v>42657.47782407407</c:v>
                </c:pt>
                <c:pt idx="585">
                  <c:v>42657.73611111109</c:v>
                </c:pt>
                <c:pt idx="586">
                  <c:v>42657.73811342592</c:v>
                </c:pt>
                <c:pt idx="587">
                  <c:v>42657.73859953704</c:v>
                </c:pt>
                <c:pt idx="588">
                  <c:v>42657.73915509259</c:v>
                </c:pt>
                <c:pt idx="589">
                  <c:v>42657.73969907407</c:v>
                </c:pt>
                <c:pt idx="590">
                  <c:v>42657.77087962963</c:v>
                </c:pt>
                <c:pt idx="591">
                  <c:v>42657.82268518519</c:v>
                </c:pt>
                <c:pt idx="592">
                  <c:v>42657.9807986111</c:v>
                </c:pt>
                <c:pt idx="593">
                  <c:v>42658.18854166667</c:v>
                </c:pt>
                <c:pt idx="594">
                  <c:v>42658.3734375</c:v>
                </c:pt>
                <c:pt idx="595">
                  <c:v>42658.52497685186</c:v>
                </c:pt>
                <c:pt idx="596">
                  <c:v>42658.70253472222</c:v>
                </c:pt>
                <c:pt idx="597">
                  <c:v>42658.81732638888</c:v>
                </c:pt>
                <c:pt idx="598">
                  <c:v>42658.98282407408</c:v>
                </c:pt>
                <c:pt idx="599">
                  <c:v>42659.13767361109</c:v>
                </c:pt>
                <c:pt idx="600">
                  <c:v>42659.3491550926</c:v>
                </c:pt>
                <c:pt idx="601">
                  <c:v>42659.53309027778</c:v>
                </c:pt>
                <c:pt idx="602">
                  <c:v>42659.70894675925</c:v>
                </c:pt>
                <c:pt idx="603">
                  <c:v>42659.8222800926</c:v>
                </c:pt>
                <c:pt idx="604">
                  <c:v>42659.98297453704</c:v>
                </c:pt>
                <c:pt idx="605">
                  <c:v>42660.21407407407</c:v>
                </c:pt>
                <c:pt idx="606">
                  <c:v>42660.32427083333</c:v>
                </c:pt>
                <c:pt idx="607">
                  <c:v>42660.5262037037</c:v>
                </c:pt>
                <c:pt idx="608">
                  <c:v>42660.70464120368</c:v>
                </c:pt>
                <c:pt idx="609">
                  <c:v>42660.83012731482</c:v>
                </c:pt>
                <c:pt idx="610">
                  <c:v>42660.9910300926</c:v>
                </c:pt>
                <c:pt idx="611">
                  <c:v>42661.18873842593</c:v>
                </c:pt>
                <c:pt idx="612">
                  <c:v>42661.34552083333</c:v>
                </c:pt>
                <c:pt idx="613">
                  <c:v>42661.52403935185</c:v>
                </c:pt>
                <c:pt idx="614">
                  <c:v>42661.71065972222</c:v>
                </c:pt>
                <c:pt idx="615">
                  <c:v>42788.4666087963</c:v>
                </c:pt>
                <c:pt idx="616">
                  <c:v>42788.60685185185</c:v>
                </c:pt>
                <c:pt idx="617">
                  <c:v>42788.61586805555</c:v>
                </c:pt>
                <c:pt idx="618">
                  <c:v>42788.78820601852</c:v>
                </c:pt>
                <c:pt idx="619">
                  <c:v>42803.53952546296</c:v>
                </c:pt>
                <c:pt idx="620">
                  <c:v>42803.55866898148</c:v>
                </c:pt>
                <c:pt idx="621">
                  <c:v>42803.57068287037</c:v>
                </c:pt>
                <c:pt idx="622">
                  <c:v>42803.58846064815</c:v>
                </c:pt>
                <c:pt idx="623">
                  <c:v>42803.67482638888</c:v>
                </c:pt>
                <c:pt idx="624">
                  <c:v>42803.71576388887</c:v>
                </c:pt>
                <c:pt idx="625">
                  <c:v>42803.76601851852</c:v>
                </c:pt>
                <c:pt idx="626">
                  <c:v>42803.87850694444</c:v>
                </c:pt>
                <c:pt idx="627">
                  <c:v>42803.88162037037</c:v>
                </c:pt>
                <c:pt idx="628">
                  <c:v>42804.00266203703</c:v>
                </c:pt>
                <c:pt idx="629">
                  <c:v>42804.19606481482</c:v>
                </c:pt>
                <c:pt idx="630">
                  <c:v>42804.33625</c:v>
                </c:pt>
                <c:pt idx="631">
                  <c:v>42804.56453703704</c:v>
                </c:pt>
                <c:pt idx="632">
                  <c:v>42804.70947916667</c:v>
                </c:pt>
                <c:pt idx="633">
                  <c:v>42804.83556712963</c:v>
                </c:pt>
                <c:pt idx="634">
                  <c:v>42805.02596064815</c:v>
                </c:pt>
                <c:pt idx="635">
                  <c:v>42805.2303125</c:v>
                </c:pt>
                <c:pt idx="636">
                  <c:v>42805.31746527777</c:v>
                </c:pt>
                <c:pt idx="637">
                  <c:v>42805.53506944444</c:v>
                </c:pt>
                <c:pt idx="638">
                  <c:v>42805.6705324074</c:v>
                </c:pt>
                <c:pt idx="639">
                  <c:v>42805.86541666667</c:v>
                </c:pt>
                <c:pt idx="640">
                  <c:v>42806.0135763889</c:v>
                </c:pt>
                <c:pt idx="641">
                  <c:v>42806.22672453701</c:v>
                </c:pt>
                <c:pt idx="642">
                  <c:v>42806.36880787037</c:v>
                </c:pt>
                <c:pt idx="643">
                  <c:v>42806.71510416667</c:v>
                </c:pt>
                <c:pt idx="644">
                  <c:v>42806.71549768517</c:v>
                </c:pt>
                <c:pt idx="645">
                  <c:v>42806.91528935185</c:v>
                </c:pt>
                <c:pt idx="646">
                  <c:v>42806.99866898148</c:v>
                </c:pt>
                <c:pt idx="647">
                  <c:v>42807.21347222223</c:v>
                </c:pt>
                <c:pt idx="648">
                  <c:v>42807.33934027778</c:v>
                </c:pt>
                <c:pt idx="649">
                  <c:v>42807.53680555556</c:v>
                </c:pt>
                <c:pt idx="650">
                  <c:v>42807.71472222222</c:v>
                </c:pt>
                <c:pt idx="651">
                  <c:v>42807.81798611111</c:v>
                </c:pt>
                <c:pt idx="652">
                  <c:v>42808.05861111111</c:v>
                </c:pt>
                <c:pt idx="653">
                  <c:v>42808.23924768517</c:v>
                </c:pt>
                <c:pt idx="654">
                  <c:v>42808.36649305555</c:v>
                </c:pt>
                <c:pt idx="655">
                  <c:v>42808.52121527777</c:v>
                </c:pt>
                <c:pt idx="656">
                  <c:v>42808.70881944446</c:v>
                </c:pt>
                <c:pt idx="657">
                  <c:v>42808.85667824076</c:v>
                </c:pt>
                <c:pt idx="658">
                  <c:v>42809.00568287037</c:v>
                </c:pt>
                <c:pt idx="659">
                  <c:v>42809.23880787037</c:v>
                </c:pt>
                <c:pt idx="660">
                  <c:v>42809.3754050926</c:v>
                </c:pt>
                <c:pt idx="661">
                  <c:v>42809.52924768518</c:v>
                </c:pt>
                <c:pt idx="662">
                  <c:v>42809.65664351852</c:v>
                </c:pt>
                <c:pt idx="663">
                  <c:v>42809.83427083334</c:v>
                </c:pt>
                <c:pt idx="664">
                  <c:v>42810.08333333334</c:v>
                </c:pt>
                <c:pt idx="665">
                  <c:v>42810.17842592593</c:v>
                </c:pt>
                <c:pt idx="666">
                  <c:v>42810.35467592594</c:v>
                </c:pt>
                <c:pt idx="667">
                  <c:v>42810.5280324074</c:v>
                </c:pt>
                <c:pt idx="668">
                  <c:v>42810.72462962961</c:v>
                </c:pt>
                <c:pt idx="669">
                  <c:v>42810.91217592592</c:v>
                </c:pt>
                <c:pt idx="670">
                  <c:v>42811.02858796297</c:v>
                </c:pt>
                <c:pt idx="671">
                  <c:v>42811.26696759259</c:v>
                </c:pt>
                <c:pt idx="672">
                  <c:v>42811.37747685185</c:v>
                </c:pt>
                <c:pt idx="673">
                  <c:v>42811.56896990741</c:v>
                </c:pt>
                <c:pt idx="674">
                  <c:v>42833.60599537037</c:v>
                </c:pt>
                <c:pt idx="675">
                  <c:v>42833.6875925926</c:v>
                </c:pt>
                <c:pt idx="676">
                  <c:v>42833.7171875</c:v>
                </c:pt>
                <c:pt idx="677">
                  <c:v>42833.81388888888</c:v>
                </c:pt>
                <c:pt idx="678">
                  <c:v>42851.45833333333</c:v>
                </c:pt>
                <c:pt idx="679">
                  <c:v>42955.27543981482</c:v>
                </c:pt>
                <c:pt idx="680">
                  <c:v>42955.35113425926</c:v>
                </c:pt>
                <c:pt idx="681">
                  <c:v>42955.41354166667</c:v>
                </c:pt>
                <c:pt idx="682">
                  <c:v>42955.4144675926</c:v>
                </c:pt>
                <c:pt idx="683">
                  <c:v>42955.43050925926</c:v>
                </c:pt>
                <c:pt idx="684">
                  <c:v>42955.43084490741</c:v>
                </c:pt>
                <c:pt idx="685">
                  <c:v>42955.43127314814</c:v>
                </c:pt>
                <c:pt idx="686">
                  <c:v>42955.44724537037</c:v>
                </c:pt>
                <c:pt idx="687">
                  <c:v>42955.45555555555</c:v>
                </c:pt>
                <c:pt idx="688">
                  <c:v>42955.46608796297</c:v>
                </c:pt>
                <c:pt idx="689">
                  <c:v>42955.48438657407</c:v>
                </c:pt>
                <c:pt idx="690">
                  <c:v>42955.64318287035</c:v>
                </c:pt>
                <c:pt idx="691">
                  <c:v>42955.82556712963</c:v>
                </c:pt>
                <c:pt idx="692">
                  <c:v>42955.9822800926</c:v>
                </c:pt>
                <c:pt idx="693">
                  <c:v>42956.20719907407</c:v>
                </c:pt>
                <c:pt idx="694">
                  <c:v>42956.32413194444</c:v>
                </c:pt>
                <c:pt idx="695">
                  <c:v>42956.4846990741</c:v>
                </c:pt>
                <c:pt idx="696">
                  <c:v>42956.64476851852</c:v>
                </c:pt>
                <c:pt idx="697">
                  <c:v>42956.81253472223</c:v>
                </c:pt>
                <c:pt idx="698">
                  <c:v>42956.97015046296</c:v>
                </c:pt>
                <c:pt idx="699">
                  <c:v>42957.17489583333</c:v>
                </c:pt>
                <c:pt idx="700">
                  <c:v>42957.17907407407</c:v>
                </c:pt>
                <c:pt idx="701">
                  <c:v>42957.30564814814</c:v>
                </c:pt>
                <c:pt idx="702">
                  <c:v>42957.50649305555</c:v>
                </c:pt>
              </c:numCache>
            </c:numRef>
          </c:xVal>
          <c:yVal>
            <c:numRef>
              <c:f>Sheet1!$B$2:$B$704</c:f>
              <c:numCache>
                <c:formatCode>General</c:formatCode>
                <c:ptCount val="703"/>
                <c:pt idx="0">
                  <c:v>169.0</c:v>
                </c:pt>
                <c:pt idx="1">
                  <c:v>116.0</c:v>
                </c:pt>
                <c:pt idx="2">
                  <c:v>113.0</c:v>
                </c:pt>
                <c:pt idx="3">
                  <c:v>118.0</c:v>
                </c:pt>
                <c:pt idx="4">
                  <c:v>123.0</c:v>
                </c:pt>
                <c:pt idx="5">
                  <c:v>121.0</c:v>
                </c:pt>
                <c:pt idx="6">
                  <c:v>133.0</c:v>
                </c:pt>
                <c:pt idx="7">
                  <c:v>128.0</c:v>
                </c:pt>
                <c:pt idx="8">
                  <c:v>130.0</c:v>
                </c:pt>
                <c:pt idx="9">
                  <c:v>111.0</c:v>
                </c:pt>
                <c:pt idx="10">
                  <c:v>122.0</c:v>
                </c:pt>
                <c:pt idx="11">
                  <c:v>114.0</c:v>
                </c:pt>
                <c:pt idx="12">
                  <c:v>110.0</c:v>
                </c:pt>
                <c:pt idx="13">
                  <c:v>95.0</c:v>
                </c:pt>
                <c:pt idx="14">
                  <c:v>135.0</c:v>
                </c:pt>
                <c:pt idx="15">
                  <c:v>124.0</c:v>
                </c:pt>
                <c:pt idx="16">
                  <c:v>137.0</c:v>
                </c:pt>
                <c:pt idx="17">
                  <c:v>173.0</c:v>
                </c:pt>
                <c:pt idx="18">
                  <c:v>176.0</c:v>
                </c:pt>
                <c:pt idx="19">
                  <c:v>183.0</c:v>
                </c:pt>
                <c:pt idx="20">
                  <c:v>132.0</c:v>
                </c:pt>
                <c:pt idx="21">
                  <c:v>119.0</c:v>
                </c:pt>
                <c:pt idx="22">
                  <c:v>113.0</c:v>
                </c:pt>
                <c:pt idx="23">
                  <c:v>109.0</c:v>
                </c:pt>
                <c:pt idx="24">
                  <c:v>100.0</c:v>
                </c:pt>
                <c:pt idx="25">
                  <c:v>142.0</c:v>
                </c:pt>
                <c:pt idx="26">
                  <c:v>116.0</c:v>
                </c:pt>
                <c:pt idx="27">
                  <c:v>108.0</c:v>
                </c:pt>
                <c:pt idx="28">
                  <c:v>91.0</c:v>
                </c:pt>
                <c:pt idx="29">
                  <c:v>89.0</c:v>
                </c:pt>
                <c:pt idx="30">
                  <c:v>99.0</c:v>
                </c:pt>
                <c:pt idx="31">
                  <c:v>154.0</c:v>
                </c:pt>
                <c:pt idx="32">
                  <c:v>100.0</c:v>
                </c:pt>
                <c:pt idx="33">
                  <c:v>100.0</c:v>
                </c:pt>
                <c:pt idx="34">
                  <c:v>140.0</c:v>
                </c:pt>
                <c:pt idx="35">
                  <c:v>107.0</c:v>
                </c:pt>
                <c:pt idx="36">
                  <c:v>154.0</c:v>
                </c:pt>
                <c:pt idx="37">
                  <c:v>147.0</c:v>
                </c:pt>
                <c:pt idx="38">
                  <c:v>103.0</c:v>
                </c:pt>
                <c:pt idx="39">
                  <c:v>109.0</c:v>
                </c:pt>
                <c:pt idx="40">
                  <c:v>131.0</c:v>
                </c:pt>
                <c:pt idx="41">
                  <c:v>119.0</c:v>
                </c:pt>
                <c:pt idx="42">
                  <c:v>122.0</c:v>
                </c:pt>
                <c:pt idx="43">
                  <c:v>129.0</c:v>
                </c:pt>
                <c:pt idx="44">
                  <c:v>100.0</c:v>
                </c:pt>
                <c:pt idx="45">
                  <c:v>129.0</c:v>
                </c:pt>
                <c:pt idx="46">
                  <c:v>122.0</c:v>
                </c:pt>
                <c:pt idx="47">
                  <c:v>143.0</c:v>
                </c:pt>
                <c:pt idx="48">
                  <c:v>120.0</c:v>
                </c:pt>
                <c:pt idx="49">
                  <c:v>144.0</c:v>
                </c:pt>
                <c:pt idx="50">
                  <c:v>126.0</c:v>
                </c:pt>
                <c:pt idx="51">
                  <c:v>122.0</c:v>
                </c:pt>
                <c:pt idx="52">
                  <c:v>104.0</c:v>
                </c:pt>
                <c:pt idx="53">
                  <c:v>111.0</c:v>
                </c:pt>
                <c:pt idx="54">
                  <c:v>101.0</c:v>
                </c:pt>
                <c:pt idx="55">
                  <c:v>117.0</c:v>
                </c:pt>
                <c:pt idx="56">
                  <c:v>88.0</c:v>
                </c:pt>
                <c:pt idx="57">
                  <c:v>89.0</c:v>
                </c:pt>
                <c:pt idx="58">
                  <c:v>105.0</c:v>
                </c:pt>
                <c:pt idx="59">
                  <c:v>100.0</c:v>
                </c:pt>
                <c:pt idx="60">
                  <c:v>104.0</c:v>
                </c:pt>
                <c:pt idx="61">
                  <c:v>112.0</c:v>
                </c:pt>
                <c:pt idx="62">
                  <c:v>114.0</c:v>
                </c:pt>
                <c:pt idx="63">
                  <c:v>99.0</c:v>
                </c:pt>
                <c:pt idx="64">
                  <c:v>116.0</c:v>
                </c:pt>
                <c:pt idx="65">
                  <c:v>101.0</c:v>
                </c:pt>
                <c:pt idx="66">
                  <c:v>134.0</c:v>
                </c:pt>
                <c:pt idx="67">
                  <c:v>91.0</c:v>
                </c:pt>
                <c:pt idx="68">
                  <c:v>112.0</c:v>
                </c:pt>
                <c:pt idx="69">
                  <c:v>123.0</c:v>
                </c:pt>
                <c:pt idx="70">
                  <c:v>89.0</c:v>
                </c:pt>
                <c:pt idx="71">
                  <c:v>128.0</c:v>
                </c:pt>
                <c:pt idx="72">
                  <c:v>112.0</c:v>
                </c:pt>
                <c:pt idx="73">
                  <c:v>127.0</c:v>
                </c:pt>
                <c:pt idx="74">
                  <c:v>115.0</c:v>
                </c:pt>
                <c:pt idx="75">
                  <c:v>107.0</c:v>
                </c:pt>
                <c:pt idx="76">
                  <c:v>99.0</c:v>
                </c:pt>
                <c:pt idx="77">
                  <c:v>109.0</c:v>
                </c:pt>
                <c:pt idx="78">
                  <c:v>192.0</c:v>
                </c:pt>
                <c:pt idx="79">
                  <c:v>86.0</c:v>
                </c:pt>
                <c:pt idx="80">
                  <c:v>120.0</c:v>
                </c:pt>
                <c:pt idx="81">
                  <c:v>128.0</c:v>
                </c:pt>
                <c:pt idx="82">
                  <c:v>86.0</c:v>
                </c:pt>
                <c:pt idx="83">
                  <c:v>106.0</c:v>
                </c:pt>
                <c:pt idx="84">
                  <c:v>90.0</c:v>
                </c:pt>
                <c:pt idx="85">
                  <c:v>94.0</c:v>
                </c:pt>
                <c:pt idx="86">
                  <c:v>109.0</c:v>
                </c:pt>
                <c:pt idx="87">
                  <c:v>99.0</c:v>
                </c:pt>
                <c:pt idx="88">
                  <c:v>81.0</c:v>
                </c:pt>
                <c:pt idx="89">
                  <c:v>103.0</c:v>
                </c:pt>
                <c:pt idx="90">
                  <c:v>126.0</c:v>
                </c:pt>
                <c:pt idx="91">
                  <c:v>99.0</c:v>
                </c:pt>
                <c:pt idx="92">
                  <c:v>109.0</c:v>
                </c:pt>
                <c:pt idx="93">
                  <c:v>153.0</c:v>
                </c:pt>
                <c:pt idx="94">
                  <c:v>141.0</c:v>
                </c:pt>
                <c:pt idx="95">
                  <c:v>190.0</c:v>
                </c:pt>
                <c:pt idx="96">
                  <c:v>148.0</c:v>
                </c:pt>
                <c:pt idx="97">
                  <c:v>157.0</c:v>
                </c:pt>
                <c:pt idx="98">
                  <c:v>157.0</c:v>
                </c:pt>
                <c:pt idx="99">
                  <c:v>141.0</c:v>
                </c:pt>
                <c:pt idx="100">
                  <c:v>148.0</c:v>
                </c:pt>
                <c:pt idx="101">
                  <c:v>154.0</c:v>
                </c:pt>
                <c:pt idx="102">
                  <c:v>162.0</c:v>
                </c:pt>
                <c:pt idx="103">
                  <c:v>161.0</c:v>
                </c:pt>
                <c:pt idx="104">
                  <c:v>164.0</c:v>
                </c:pt>
                <c:pt idx="105">
                  <c:v>162.0</c:v>
                </c:pt>
                <c:pt idx="106">
                  <c:v>160.0</c:v>
                </c:pt>
                <c:pt idx="107">
                  <c:v>166.0</c:v>
                </c:pt>
                <c:pt idx="108">
                  <c:v>150.0</c:v>
                </c:pt>
                <c:pt idx="109">
                  <c:v>158.0</c:v>
                </c:pt>
                <c:pt idx="110">
                  <c:v>154.0</c:v>
                </c:pt>
                <c:pt idx="111">
                  <c:v>163.0</c:v>
                </c:pt>
                <c:pt idx="112">
                  <c:v>156.0</c:v>
                </c:pt>
                <c:pt idx="113">
                  <c:v>113.0</c:v>
                </c:pt>
                <c:pt idx="114">
                  <c:v>116.0</c:v>
                </c:pt>
                <c:pt idx="115">
                  <c:v>154.0</c:v>
                </c:pt>
                <c:pt idx="116">
                  <c:v>187.0</c:v>
                </c:pt>
                <c:pt idx="117">
                  <c:v>189.0</c:v>
                </c:pt>
                <c:pt idx="118">
                  <c:v>118.0</c:v>
                </c:pt>
                <c:pt idx="119">
                  <c:v>111.0</c:v>
                </c:pt>
                <c:pt idx="120">
                  <c:v>136.0</c:v>
                </c:pt>
                <c:pt idx="121">
                  <c:v>133.0</c:v>
                </c:pt>
                <c:pt idx="122">
                  <c:v>133.0</c:v>
                </c:pt>
                <c:pt idx="123">
                  <c:v>121.0</c:v>
                </c:pt>
                <c:pt idx="124">
                  <c:v>105.0</c:v>
                </c:pt>
                <c:pt idx="125">
                  <c:v>132.0</c:v>
                </c:pt>
                <c:pt idx="126">
                  <c:v>122.0</c:v>
                </c:pt>
                <c:pt idx="127">
                  <c:v>142.0</c:v>
                </c:pt>
                <c:pt idx="128">
                  <c:v>150.0</c:v>
                </c:pt>
                <c:pt idx="129">
                  <c:v>163.0</c:v>
                </c:pt>
                <c:pt idx="130">
                  <c:v>117.0</c:v>
                </c:pt>
                <c:pt idx="131">
                  <c:v>121.0</c:v>
                </c:pt>
                <c:pt idx="132">
                  <c:v>118.0</c:v>
                </c:pt>
                <c:pt idx="133">
                  <c:v>107.0</c:v>
                </c:pt>
                <c:pt idx="134">
                  <c:v>101.0</c:v>
                </c:pt>
                <c:pt idx="135">
                  <c:v>101.0</c:v>
                </c:pt>
                <c:pt idx="136">
                  <c:v>104.0</c:v>
                </c:pt>
                <c:pt idx="137">
                  <c:v>138.0</c:v>
                </c:pt>
                <c:pt idx="138">
                  <c:v>128.0</c:v>
                </c:pt>
                <c:pt idx="139">
                  <c:v>142.0</c:v>
                </c:pt>
                <c:pt idx="140">
                  <c:v>127.0</c:v>
                </c:pt>
                <c:pt idx="141">
                  <c:v>135.0</c:v>
                </c:pt>
                <c:pt idx="142">
                  <c:v>130.0</c:v>
                </c:pt>
                <c:pt idx="143">
                  <c:v>99.0</c:v>
                </c:pt>
                <c:pt idx="144">
                  <c:v>104.0</c:v>
                </c:pt>
                <c:pt idx="145">
                  <c:v>114.0</c:v>
                </c:pt>
                <c:pt idx="146">
                  <c:v>108.0</c:v>
                </c:pt>
                <c:pt idx="147">
                  <c:v>115.0</c:v>
                </c:pt>
                <c:pt idx="148">
                  <c:v>106.0</c:v>
                </c:pt>
                <c:pt idx="149">
                  <c:v>80.0</c:v>
                </c:pt>
                <c:pt idx="150">
                  <c:v>120.0</c:v>
                </c:pt>
                <c:pt idx="151">
                  <c:v>118.0</c:v>
                </c:pt>
                <c:pt idx="152">
                  <c:v>109.0</c:v>
                </c:pt>
                <c:pt idx="153">
                  <c:v>81.0</c:v>
                </c:pt>
                <c:pt idx="154">
                  <c:v>91.0</c:v>
                </c:pt>
                <c:pt idx="155">
                  <c:v>119.0</c:v>
                </c:pt>
                <c:pt idx="156">
                  <c:v>95.0</c:v>
                </c:pt>
                <c:pt idx="157">
                  <c:v>106.0</c:v>
                </c:pt>
                <c:pt idx="158">
                  <c:v>116.0</c:v>
                </c:pt>
                <c:pt idx="159">
                  <c:v>79.0</c:v>
                </c:pt>
                <c:pt idx="160">
                  <c:v>110.0</c:v>
                </c:pt>
                <c:pt idx="161">
                  <c:v>76.0</c:v>
                </c:pt>
                <c:pt idx="162">
                  <c:v>116.0</c:v>
                </c:pt>
                <c:pt idx="163">
                  <c:v>122.0</c:v>
                </c:pt>
                <c:pt idx="164">
                  <c:v>73.0</c:v>
                </c:pt>
                <c:pt idx="165">
                  <c:v>103.0</c:v>
                </c:pt>
                <c:pt idx="166">
                  <c:v>140.0</c:v>
                </c:pt>
                <c:pt idx="167">
                  <c:v>99.0</c:v>
                </c:pt>
                <c:pt idx="168">
                  <c:v>86.0</c:v>
                </c:pt>
                <c:pt idx="169">
                  <c:v>85.0</c:v>
                </c:pt>
                <c:pt idx="170">
                  <c:v>100.0</c:v>
                </c:pt>
                <c:pt idx="171">
                  <c:v>105.0</c:v>
                </c:pt>
                <c:pt idx="172">
                  <c:v>98.0</c:v>
                </c:pt>
                <c:pt idx="173">
                  <c:v>92.0</c:v>
                </c:pt>
                <c:pt idx="174">
                  <c:v>98.0</c:v>
                </c:pt>
                <c:pt idx="175">
                  <c:v>89.0</c:v>
                </c:pt>
                <c:pt idx="176">
                  <c:v>68.0</c:v>
                </c:pt>
                <c:pt idx="177">
                  <c:v>94.0</c:v>
                </c:pt>
                <c:pt idx="178">
                  <c:v>98.0</c:v>
                </c:pt>
                <c:pt idx="179">
                  <c:v>107.0</c:v>
                </c:pt>
                <c:pt idx="180">
                  <c:v>119.0</c:v>
                </c:pt>
                <c:pt idx="181">
                  <c:v>133.0</c:v>
                </c:pt>
                <c:pt idx="182">
                  <c:v>117.0</c:v>
                </c:pt>
                <c:pt idx="183">
                  <c:v>91.0</c:v>
                </c:pt>
                <c:pt idx="184">
                  <c:v>113.0</c:v>
                </c:pt>
                <c:pt idx="185">
                  <c:v>97.0</c:v>
                </c:pt>
                <c:pt idx="186">
                  <c:v>89.0</c:v>
                </c:pt>
                <c:pt idx="187">
                  <c:v>168.0</c:v>
                </c:pt>
                <c:pt idx="188">
                  <c:v>135.0</c:v>
                </c:pt>
                <c:pt idx="189">
                  <c:v>145.0</c:v>
                </c:pt>
                <c:pt idx="190">
                  <c:v>141.0</c:v>
                </c:pt>
                <c:pt idx="191">
                  <c:v>152.0</c:v>
                </c:pt>
                <c:pt idx="192">
                  <c:v>137.0</c:v>
                </c:pt>
                <c:pt idx="193">
                  <c:v>156.0</c:v>
                </c:pt>
                <c:pt idx="194">
                  <c:v>163.0</c:v>
                </c:pt>
                <c:pt idx="195">
                  <c:v>160.0</c:v>
                </c:pt>
                <c:pt idx="196">
                  <c:v>129.0</c:v>
                </c:pt>
                <c:pt idx="197">
                  <c:v>134.0</c:v>
                </c:pt>
                <c:pt idx="198">
                  <c:v>139.0</c:v>
                </c:pt>
                <c:pt idx="199">
                  <c:v>166.0</c:v>
                </c:pt>
                <c:pt idx="200">
                  <c:v>154.0</c:v>
                </c:pt>
                <c:pt idx="201">
                  <c:v>102.0</c:v>
                </c:pt>
                <c:pt idx="202">
                  <c:v>131.0</c:v>
                </c:pt>
                <c:pt idx="203">
                  <c:v>106.0</c:v>
                </c:pt>
                <c:pt idx="204">
                  <c:v>146.0</c:v>
                </c:pt>
                <c:pt idx="205">
                  <c:v>105.0</c:v>
                </c:pt>
                <c:pt idx="206">
                  <c:v>84.0</c:v>
                </c:pt>
                <c:pt idx="207">
                  <c:v>101.0</c:v>
                </c:pt>
                <c:pt idx="208">
                  <c:v>90.0</c:v>
                </c:pt>
                <c:pt idx="209">
                  <c:v>174.0</c:v>
                </c:pt>
                <c:pt idx="210">
                  <c:v>163.0</c:v>
                </c:pt>
                <c:pt idx="211">
                  <c:v>163.0</c:v>
                </c:pt>
                <c:pt idx="212">
                  <c:v>179.0</c:v>
                </c:pt>
                <c:pt idx="213">
                  <c:v>167.0</c:v>
                </c:pt>
                <c:pt idx="214">
                  <c:v>188.0</c:v>
                </c:pt>
                <c:pt idx="215">
                  <c:v>139.0</c:v>
                </c:pt>
                <c:pt idx="216">
                  <c:v>61.0</c:v>
                </c:pt>
                <c:pt idx="217">
                  <c:v>106.0</c:v>
                </c:pt>
                <c:pt idx="218">
                  <c:v>125.0</c:v>
                </c:pt>
                <c:pt idx="219">
                  <c:v>132.0</c:v>
                </c:pt>
                <c:pt idx="220">
                  <c:v>101.0</c:v>
                </c:pt>
                <c:pt idx="222">
                  <c:v>163.0</c:v>
                </c:pt>
                <c:pt idx="223">
                  <c:v>166.0</c:v>
                </c:pt>
                <c:pt idx="224">
                  <c:v>167.0</c:v>
                </c:pt>
                <c:pt idx="225">
                  <c:v>164.0</c:v>
                </c:pt>
                <c:pt idx="226">
                  <c:v>164.0</c:v>
                </c:pt>
                <c:pt idx="227">
                  <c:v>165.0</c:v>
                </c:pt>
                <c:pt idx="228">
                  <c:v>166.0</c:v>
                </c:pt>
                <c:pt idx="229">
                  <c:v>173.0</c:v>
                </c:pt>
                <c:pt idx="230">
                  <c:v>160.0</c:v>
                </c:pt>
                <c:pt idx="231">
                  <c:v>158.0</c:v>
                </c:pt>
                <c:pt idx="232">
                  <c:v>151.0</c:v>
                </c:pt>
                <c:pt idx="233">
                  <c:v>162.0</c:v>
                </c:pt>
                <c:pt idx="234">
                  <c:v>149.0</c:v>
                </c:pt>
                <c:pt idx="235">
                  <c:v>159.0</c:v>
                </c:pt>
                <c:pt idx="236">
                  <c:v>118.0</c:v>
                </c:pt>
                <c:pt idx="237">
                  <c:v>90.0</c:v>
                </c:pt>
                <c:pt idx="239">
                  <c:v>126.0</c:v>
                </c:pt>
                <c:pt idx="240">
                  <c:v>127.0</c:v>
                </c:pt>
                <c:pt idx="241">
                  <c:v>134.0</c:v>
                </c:pt>
                <c:pt idx="242">
                  <c:v>179.0</c:v>
                </c:pt>
                <c:pt idx="243">
                  <c:v>168.0</c:v>
                </c:pt>
                <c:pt idx="244">
                  <c:v>148.0</c:v>
                </c:pt>
                <c:pt idx="245">
                  <c:v>113.0</c:v>
                </c:pt>
                <c:pt idx="246">
                  <c:v>120.0</c:v>
                </c:pt>
                <c:pt idx="247">
                  <c:v>154.0</c:v>
                </c:pt>
                <c:pt idx="248">
                  <c:v>147.0</c:v>
                </c:pt>
                <c:pt idx="249">
                  <c:v>143.0</c:v>
                </c:pt>
                <c:pt idx="250">
                  <c:v>105.0</c:v>
                </c:pt>
                <c:pt idx="251">
                  <c:v>126.0</c:v>
                </c:pt>
                <c:pt idx="252">
                  <c:v>118.0</c:v>
                </c:pt>
                <c:pt idx="253">
                  <c:v>103.0</c:v>
                </c:pt>
                <c:pt idx="254">
                  <c:v>79.0</c:v>
                </c:pt>
                <c:pt idx="255">
                  <c:v>98.0</c:v>
                </c:pt>
                <c:pt idx="256">
                  <c:v>80.0</c:v>
                </c:pt>
                <c:pt idx="257">
                  <c:v>140.0</c:v>
                </c:pt>
                <c:pt idx="258">
                  <c:v>122.0</c:v>
                </c:pt>
                <c:pt idx="259">
                  <c:v>97.0</c:v>
                </c:pt>
                <c:pt idx="260">
                  <c:v>87.0</c:v>
                </c:pt>
                <c:pt idx="261">
                  <c:v>96.0</c:v>
                </c:pt>
                <c:pt idx="262">
                  <c:v>96.0</c:v>
                </c:pt>
                <c:pt idx="263">
                  <c:v>95.0</c:v>
                </c:pt>
                <c:pt idx="264">
                  <c:v>94.0</c:v>
                </c:pt>
                <c:pt idx="265">
                  <c:v>107.0</c:v>
                </c:pt>
                <c:pt idx="266">
                  <c:v>72.0</c:v>
                </c:pt>
                <c:pt idx="267">
                  <c:v>120.0</c:v>
                </c:pt>
                <c:pt idx="268">
                  <c:v>185.0</c:v>
                </c:pt>
                <c:pt idx="269">
                  <c:v>127.0</c:v>
                </c:pt>
                <c:pt idx="270">
                  <c:v>107.0</c:v>
                </c:pt>
                <c:pt idx="271">
                  <c:v>104.0</c:v>
                </c:pt>
                <c:pt idx="272">
                  <c:v>101.0</c:v>
                </c:pt>
                <c:pt idx="273">
                  <c:v>115.0</c:v>
                </c:pt>
                <c:pt idx="274">
                  <c:v>112.0</c:v>
                </c:pt>
                <c:pt idx="275">
                  <c:v>150.0</c:v>
                </c:pt>
                <c:pt idx="276">
                  <c:v>114.0</c:v>
                </c:pt>
                <c:pt idx="277">
                  <c:v>121.0</c:v>
                </c:pt>
                <c:pt idx="278">
                  <c:v>144.0</c:v>
                </c:pt>
                <c:pt idx="279">
                  <c:v>136.0</c:v>
                </c:pt>
                <c:pt idx="280">
                  <c:v>119.0</c:v>
                </c:pt>
                <c:pt idx="281">
                  <c:v>130.0</c:v>
                </c:pt>
                <c:pt idx="282">
                  <c:v>132.0</c:v>
                </c:pt>
                <c:pt idx="283">
                  <c:v>100.0</c:v>
                </c:pt>
                <c:pt idx="284">
                  <c:v>137.0</c:v>
                </c:pt>
                <c:pt idx="285">
                  <c:v>97.0</c:v>
                </c:pt>
                <c:pt idx="286">
                  <c:v>101.0</c:v>
                </c:pt>
                <c:pt idx="287">
                  <c:v>127.0</c:v>
                </c:pt>
                <c:pt idx="288">
                  <c:v>126.0</c:v>
                </c:pt>
                <c:pt idx="289">
                  <c:v>110.0</c:v>
                </c:pt>
                <c:pt idx="290">
                  <c:v>99.0</c:v>
                </c:pt>
                <c:pt idx="291">
                  <c:v>102.0</c:v>
                </c:pt>
                <c:pt idx="292">
                  <c:v>125.0</c:v>
                </c:pt>
                <c:pt idx="293">
                  <c:v>145.0</c:v>
                </c:pt>
                <c:pt idx="294">
                  <c:v>142.0</c:v>
                </c:pt>
                <c:pt idx="295">
                  <c:v>110.0</c:v>
                </c:pt>
                <c:pt idx="297">
                  <c:v>98.0</c:v>
                </c:pt>
                <c:pt idx="298">
                  <c:v>95.0</c:v>
                </c:pt>
                <c:pt idx="299">
                  <c:v>142.0</c:v>
                </c:pt>
                <c:pt idx="300">
                  <c:v>145.0</c:v>
                </c:pt>
                <c:pt idx="301">
                  <c:v>107.0</c:v>
                </c:pt>
                <c:pt idx="302">
                  <c:v>96.0</c:v>
                </c:pt>
                <c:pt idx="303">
                  <c:v>142.0</c:v>
                </c:pt>
                <c:pt idx="304">
                  <c:v>163.0</c:v>
                </c:pt>
                <c:pt idx="305">
                  <c:v>170.0</c:v>
                </c:pt>
                <c:pt idx="306">
                  <c:v>148.0</c:v>
                </c:pt>
                <c:pt idx="307">
                  <c:v>151.0</c:v>
                </c:pt>
                <c:pt idx="308">
                  <c:v>118.0</c:v>
                </c:pt>
                <c:pt idx="309">
                  <c:v>111.0</c:v>
                </c:pt>
                <c:pt idx="310">
                  <c:v>78.0</c:v>
                </c:pt>
                <c:pt idx="311">
                  <c:v>86.0</c:v>
                </c:pt>
                <c:pt idx="312">
                  <c:v>168.0</c:v>
                </c:pt>
                <c:pt idx="313">
                  <c:v>156.0</c:v>
                </c:pt>
                <c:pt idx="314">
                  <c:v>117.0</c:v>
                </c:pt>
                <c:pt idx="315">
                  <c:v>168.0</c:v>
                </c:pt>
                <c:pt idx="316">
                  <c:v>146.0</c:v>
                </c:pt>
                <c:pt idx="317">
                  <c:v>122.0</c:v>
                </c:pt>
                <c:pt idx="318">
                  <c:v>123.0</c:v>
                </c:pt>
                <c:pt idx="319">
                  <c:v>124.0</c:v>
                </c:pt>
                <c:pt idx="320">
                  <c:v>151.0</c:v>
                </c:pt>
                <c:pt idx="321">
                  <c:v>126.0</c:v>
                </c:pt>
                <c:pt idx="322">
                  <c:v>139.0</c:v>
                </c:pt>
                <c:pt idx="323">
                  <c:v>174.0</c:v>
                </c:pt>
                <c:pt idx="324">
                  <c:v>108.0</c:v>
                </c:pt>
                <c:pt idx="325">
                  <c:v>124.0</c:v>
                </c:pt>
                <c:pt idx="326">
                  <c:v>116.0</c:v>
                </c:pt>
                <c:pt idx="327">
                  <c:v>116.0</c:v>
                </c:pt>
                <c:pt idx="328">
                  <c:v>116.0</c:v>
                </c:pt>
                <c:pt idx="329">
                  <c:v>144.0</c:v>
                </c:pt>
                <c:pt idx="330">
                  <c:v>157.0</c:v>
                </c:pt>
                <c:pt idx="331">
                  <c:v>103.0</c:v>
                </c:pt>
                <c:pt idx="332">
                  <c:v>135.0</c:v>
                </c:pt>
                <c:pt idx="333">
                  <c:v>146.0</c:v>
                </c:pt>
                <c:pt idx="334">
                  <c:v>128.0</c:v>
                </c:pt>
                <c:pt idx="335">
                  <c:v>124.0</c:v>
                </c:pt>
                <c:pt idx="336">
                  <c:v>112.0</c:v>
                </c:pt>
                <c:pt idx="337">
                  <c:v>134.0</c:v>
                </c:pt>
                <c:pt idx="338">
                  <c:v>88.0</c:v>
                </c:pt>
                <c:pt idx="339">
                  <c:v>107.0</c:v>
                </c:pt>
                <c:pt idx="340">
                  <c:v>104.0</c:v>
                </c:pt>
                <c:pt idx="341">
                  <c:v>111.0</c:v>
                </c:pt>
                <c:pt idx="342">
                  <c:v>112.0</c:v>
                </c:pt>
                <c:pt idx="343">
                  <c:v>118.0</c:v>
                </c:pt>
                <c:pt idx="344">
                  <c:v>105.0</c:v>
                </c:pt>
                <c:pt idx="346">
                  <c:v>159.0</c:v>
                </c:pt>
                <c:pt idx="347">
                  <c:v>160.0</c:v>
                </c:pt>
                <c:pt idx="348">
                  <c:v>141.0</c:v>
                </c:pt>
                <c:pt idx="349">
                  <c:v>138.0</c:v>
                </c:pt>
                <c:pt idx="350">
                  <c:v>124.0</c:v>
                </c:pt>
                <c:pt idx="351">
                  <c:v>123.0</c:v>
                </c:pt>
                <c:pt idx="352">
                  <c:v>125.0</c:v>
                </c:pt>
                <c:pt idx="353">
                  <c:v>122.0</c:v>
                </c:pt>
                <c:pt idx="354">
                  <c:v>130.0</c:v>
                </c:pt>
                <c:pt idx="355">
                  <c:v>107.0</c:v>
                </c:pt>
                <c:pt idx="356">
                  <c:v>122.0</c:v>
                </c:pt>
                <c:pt idx="357">
                  <c:v>117.0</c:v>
                </c:pt>
                <c:pt idx="358">
                  <c:v>118.0</c:v>
                </c:pt>
                <c:pt idx="359">
                  <c:v>125.0</c:v>
                </c:pt>
                <c:pt idx="360">
                  <c:v>126.0</c:v>
                </c:pt>
                <c:pt idx="361">
                  <c:v>113.0</c:v>
                </c:pt>
                <c:pt idx="362">
                  <c:v>112.0</c:v>
                </c:pt>
                <c:pt idx="363">
                  <c:v>122.0</c:v>
                </c:pt>
                <c:pt idx="364">
                  <c:v>116.0</c:v>
                </c:pt>
                <c:pt idx="365">
                  <c:v>109.0</c:v>
                </c:pt>
                <c:pt idx="366">
                  <c:v>102.0</c:v>
                </c:pt>
                <c:pt idx="367">
                  <c:v>105.0</c:v>
                </c:pt>
                <c:pt idx="368">
                  <c:v>143.0</c:v>
                </c:pt>
                <c:pt idx="369">
                  <c:v>124.0</c:v>
                </c:pt>
                <c:pt idx="370">
                  <c:v>117.0</c:v>
                </c:pt>
                <c:pt idx="371">
                  <c:v>130.0</c:v>
                </c:pt>
                <c:pt idx="372">
                  <c:v>133.0</c:v>
                </c:pt>
                <c:pt idx="373">
                  <c:v>102.0</c:v>
                </c:pt>
                <c:pt idx="374">
                  <c:v>114.0</c:v>
                </c:pt>
                <c:pt idx="375">
                  <c:v>132.0</c:v>
                </c:pt>
                <c:pt idx="376">
                  <c:v>150.0</c:v>
                </c:pt>
                <c:pt idx="377">
                  <c:v>132.0</c:v>
                </c:pt>
                <c:pt idx="378">
                  <c:v>154.0</c:v>
                </c:pt>
                <c:pt idx="379">
                  <c:v>132.0</c:v>
                </c:pt>
                <c:pt idx="380">
                  <c:v>142.0</c:v>
                </c:pt>
                <c:pt idx="381">
                  <c:v>148.0</c:v>
                </c:pt>
                <c:pt idx="382">
                  <c:v>148.0</c:v>
                </c:pt>
                <c:pt idx="383">
                  <c:v>156.0</c:v>
                </c:pt>
                <c:pt idx="384">
                  <c:v>154.0</c:v>
                </c:pt>
                <c:pt idx="385">
                  <c:v>144.0</c:v>
                </c:pt>
                <c:pt idx="386">
                  <c:v>111.0</c:v>
                </c:pt>
                <c:pt idx="387">
                  <c:v>133.0</c:v>
                </c:pt>
                <c:pt idx="388">
                  <c:v>94.0</c:v>
                </c:pt>
                <c:pt idx="389">
                  <c:v>73.0</c:v>
                </c:pt>
                <c:pt idx="390">
                  <c:v>72.0</c:v>
                </c:pt>
                <c:pt idx="391">
                  <c:v>71.0</c:v>
                </c:pt>
                <c:pt idx="392">
                  <c:v>74.0</c:v>
                </c:pt>
                <c:pt idx="393">
                  <c:v>80.0</c:v>
                </c:pt>
                <c:pt idx="394">
                  <c:v>79.0</c:v>
                </c:pt>
                <c:pt idx="395">
                  <c:v>82.0</c:v>
                </c:pt>
                <c:pt idx="396">
                  <c:v>83.0</c:v>
                </c:pt>
                <c:pt idx="397">
                  <c:v>97.0</c:v>
                </c:pt>
                <c:pt idx="398">
                  <c:v>88.0</c:v>
                </c:pt>
                <c:pt idx="399">
                  <c:v>84.0</c:v>
                </c:pt>
                <c:pt idx="400">
                  <c:v>97.0</c:v>
                </c:pt>
                <c:pt idx="401">
                  <c:v>107.0</c:v>
                </c:pt>
                <c:pt idx="402">
                  <c:v>86.0</c:v>
                </c:pt>
                <c:pt idx="403">
                  <c:v>99.0</c:v>
                </c:pt>
                <c:pt idx="404">
                  <c:v>117.0</c:v>
                </c:pt>
                <c:pt idx="405">
                  <c:v>114.0</c:v>
                </c:pt>
                <c:pt idx="406">
                  <c:v>117.0</c:v>
                </c:pt>
                <c:pt idx="407">
                  <c:v>98.0</c:v>
                </c:pt>
                <c:pt idx="408">
                  <c:v>106.0</c:v>
                </c:pt>
                <c:pt idx="409">
                  <c:v>111.0</c:v>
                </c:pt>
                <c:pt idx="410">
                  <c:v>123.0</c:v>
                </c:pt>
                <c:pt idx="411">
                  <c:v>109.0</c:v>
                </c:pt>
                <c:pt idx="412">
                  <c:v>130.0</c:v>
                </c:pt>
                <c:pt idx="413">
                  <c:v>105.0</c:v>
                </c:pt>
                <c:pt idx="414">
                  <c:v>120.0</c:v>
                </c:pt>
                <c:pt idx="415">
                  <c:v>114.0</c:v>
                </c:pt>
                <c:pt idx="416">
                  <c:v>125.0</c:v>
                </c:pt>
                <c:pt idx="417">
                  <c:v>121.0</c:v>
                </c:pt>
                <c:pt idx="418">
                  <c:v>138.0</c:v>
                </c:pt>
                <c:pt idx="419">
                  <c:v>116.0</c:v>
                </c:pt>
                <c:pt idx="420">
                  <c:v>127.0</c:v>
                </c:pt>
                <c:pt idx="421">
                  <c:v>89.0</c:v>
                </c:pt>
                <c:pt idx="422">
                  <c:v>94.0</c:v>
                </c:pt>
                <c:pt idx="423">
                  <c:v>112.0</c:v>
                </c:pt>
                <c:pt idx="424">
                  <c:v>94.0</c:v>
                </c:pt>
                <c:pt idx="425">
                  <c:v>120.0</c:v>
                </c:pt>
                <c:pt idx="426">
                  <c:v>105.0</c:v>
                </c:pt>
                <c:pt idx="427">
                  <c:v>165.0</c:v>
                </c:pt>
                <c:pt idx="428">
                  <c:v>107.0</c:v>
                </c:pt>
                <c:pt idx="429">
                  <c:v>124.0</c:v>
                </c:pt>
                <c:pt idx="430">
                  <c:v>121.0</c:v>
                </c:pt>
                <c:pt idx="431">
                  <c:v>132.0</c:v>
                </c:pt>
                <c:pt idx="432">
                  <c:v>113.0</c:v>
                </c:pt>
                <c:pt idx="433">
                  <c:v>104.0</c:v>
                </c:pt>
                <c:pt idx="434">
                  <c:v>110.0</c:v>
                </c:pt>
                <c:pt idx="435">
                  <c:v>98.0</c:v>
                </c:pt>
                <c:pt idx="436">
                  <c:v>114.0</c:v>
                </c:pt>
                <c:pt idx="437">
                  <c:v>103.0</c:v>
                </c:pt>
                <c:pt idx="438">
                  <c:v>115.0</c:v>
                </c:pt>
                <c:pt idx="440">
                  <c:v>87.0</c:v>
                </c:pt>
                <c:pt idx="441">
                  <c:v>81.0</c:v>
                </c:pt>
                <c:pt idx="442">
                  <c:v>77.0</c:v>
                </c:pt>
                <c:pt idx="443">
                  <c:v>86.0</c:v>
                </c:pt>
                <c:pt idx="444">
                  <c:v>99.0</c:v>
                </c:pt>
                <c:pt idx="445">
                  <c:v>120.0</c:v>
                </c:pt>
                <c:pt idx="446">
                  <c:v>98.0</c:v>
                </c:pt>
                <c:pt idx="447">
                  <c:v>147.0</c:v>
                </c:pt>
                <c:pt idx="448">
                  <c:v>137.0</c:v>
                </c:pt>
                <c:pt idx="449">
                  <c:v>166.0</c:v>
                </c:pt>
                <c:pt idx="450">
                  <c:v>128.0</c:v>
                </c:pt>
                <c:pt idx="451">
                  <c:v>116.0</c:v>
                </c:pt>
                <c:pt idx="452">
                  <c:v>105.0</c:v>
                </c:pt>
                <c:pt idx="453">
                  <c:v>128.0</c:v>
                </c:pt>
                <c:pt idx="454">
                  <c:v>134.0</c:v>
                </c:pt>
                <c:pt idx="455">
                  <c:v>130.0</c:v>
                </c:pt>
                <c:pt idx="456">
                  <c:v>92.0</c:v>
                </c:pt>
                <c:pt idx="457">
                  <c:v>114.0</c:v>
                </c:pt>
                <c:pt idx="458">
                  <c:v>98.0</c:v>
                </c:pt>
                <c:pt idx="459">
                  <c:v>119.0</c:v>
                </c:pt>
                <c:pt idx="460">
                  <c:v>118.0</c:v>
                </c:pt>
                <c:pt idx="461">
                  <c:v>122.0</c:v>
                </c:pt>
                <c:pt idx="462">
                  <c:v>130.0</c:v>
                </c:pt>
                <c:pt idx="463">
                  <c:v>119.0</c:v>
                </c:pt>
                <c:pt idx="464">
                  <c:v>130.0</c:v>
                </c:pt>
                <c:pt idx="465">
                  <c:v>115.0</c:v>
                </c:pt>
                <c:pt idx="466">
                  <c:v>108.0</c:v>
                </c:pt>
                <c:pt idx="467">
                  <c:v>155.0</c:v>
                </c:pt>
                <c:pt idx="468">
                  <c:v>126.0</c:v>
                </c:pt>
                <c:pt idx="469">
                  <c:v>124.0</c:v>
                </c:pt>
                <c:pt idx="470">
                  <c:v>125.0</c:v>
                </c:pt>
                <c:pt idx="471">
                  <c:v>113.0</c:v>
                </c:pt>
                <c:pt idx="472">
                  <c:v>124.0</c:v>
                </c:pt>
                <c:pt idx="473">
                  <c:v>159.0</c:v>
                </c:pt>
                <c:pt idx="474">
                  <c:v>154.0</c:v>
                </c:pt>
                <c:pt idx="475">
                  <c:v>90.0</c:v>
                </c:pt>
                <c:pt idx="476">
                  <c:v>98.0</c:v>
                </c:pt>
                <c:pt idx="477">
                  <c:v>103.0</c:v>
                </c:pt>
                <c:pt idx="478">
                  <c:v>138.0</c:v>
                </c:pt>
                <c:pt idx="479">
                  <c:v>101.0</c:v>
                </c:pt>
                <c:pt idx="480">
                  <c:v>105.0</c:v>
                </c:pt>
                <c:pt idx="482">
                  <c:v>87.0</c:v>
                </c:pt>
                <c:pt idx="483">
                  <c:v>92.0</c:v>
                </c:pt>
                <c:pt idx="484">
                  <c:v>97.0</c:v>
                </c:pt>
                <c:pt idx="485">
                  <c:v>105.0</c:v>
                </c:pt>
                <c:pt idx="486">
                  <c:v>110.0</c:v>
                </c:pt>
                <c:pt idx="487">
                  <c:v>110.0</c:v>
                </c:pt>
                <c:pt idx="488">
                  <c:v>115.0</c:v>
                </c:pt>
                <c:pt idx="489">
                  <c:v>117.0</c:v>
                </c:pt>
                <c:pt idx="490">
                  <c:v>97.0</c:v>
                </c:pt>
                <c:pt idx="491">
                  <c:v>130.0</c:v>
                </c:pt>
                <c:pt idx="492">
                  <c:v>129.0</c:v>
                </c:pt>
                <c:pt idx="493">
                  <c:v>132.0</c:v>
                </c:pt>
                <c:pt idx="494">
                  <c:v>121.0</c:v>
                </c:pt>
                <c:pt idx="495">
                  <c:v>108.0</c:v>
                </c:pt>
                <c:pt idx="497">
                  <c:v>128.0</c:v>
                </c:pt>
                <c:pt idx="498">
                  <c:v>128.0</c:v>
                </c:pt>
                <c:pt idx="499">
                  <c:v>131.0</c:v>
                </c:pt>
                <c:pt idx="500">
                  <c:v>114.0</c:v>
                </c:pt>
                <c:pt idx="501">
                  <c:v>104.0</c:v>
                </c:pt>
                <c:pt idx="502">
                  <c:v>107.0</c:v>
                </c:pt>
                <c:pt idx="503">
                  <c:v>114.0</c:v>
                </c:pt>
                <c:pt idx="504">
                  <c:v>94.0</c:v>
                </c:pt>
                <c:pt idx="505">
                  <c:v>100.0</c:v>
                </c:pt>
                <c:pt idx="506">
                  <c:v>97.0</c:v>
                </c:pt>
                <c:pt idx="507">
                  <c:v>92.0</c:v>
                </c:pt>
                <c:pt idx="508">
                  <c:v>100.0</c:v>
                </c:pt>
                <c:pt idx="509">
                  <c:v>96.0</c:v>
                </c:pt>
                <c:pt idx="510">
                  <c:v>101.0</c:v>
                </c:pt>
                <c:pt idx="511">
                  <c:v>84.0</c:v>
                </c:pt>
                <c:pt idx="512">
                  <c:v>100.0</c:v>
                </c:pt>
                <c:pt idx="513">
                  <c:v>99.0</c:v>
                </c:pt>
                <c:pt idx="514">
                  <c:v>101.0</c:v>
                </c:pt>
                <c:pt idx="515">
                  <c:v>113.0</c:v>
                </c:pt>
                <c:pt idx="516">
                  <c:v>93.0</c:v>
                </c:pt>
                <c:pt idx="517">
                  <c:v>106.0</c:v>
                </c:pt>
                <c:pt idx="518">
                  <c:v>125.0</c:v>
                </c:pt>
                <c:pt idx="519">
                  <c:v>134.0</c:v>
                </c:pt>
                <c:pt idx="520">
                  <c:v>114.0</c:v>
                </c:pt>
                <c:pt idx="521">
                  <c:v>149.0</c:v>
                </c:pt>
                <c:pt idx="522">
                  <c:v>107.0</c:v>
                </c:pt>
                <c:pt idx="523">
                  <c:v>139.0</c:v>
                </c:pt>
                <c:pt idx="524">
                  <c:v>151.0</c:v>
                </c:pt>
                <c:pt idx="525">
                  <c:v>175.0</c:v>
                </c:pt>
                <c:pt idx="526">
                  <c:v>121.0</c:v>
                </c:pt>
                <c:pt idx="527">
                  <c:v>120.0</c:v>
                </c:pt>
                <c:pt idx="528">
                  <c:v>118.0</c:v>
                </c:pt>
                <c:pt idx="529">
                  <c:v>135.0</c:v>
                </c:pt>
                <c:pt idx="530">
                  <c:v>117.0</c:v>
                </c:pt>
                <c:pt idx="531">
                  <c:v>133.0</c:v>
                </c:pt>
                <c:pt idx="532">
                  <c:v>123.0</c:v>
                </c:pt>
                <c:pt idx="533">
                  <c:v>119.0</c:v>
                </c:pt>
                <c:pt idx="534">
                  <c:v>150.0</c:v>
                </c:pt>
                <c:pt idx="535">
                  <c:v>147.0</c:v>
                </c:pt>
                <c:pt idx="536">
                  <c:v>172.0</c:v>
                </c:pt>
                <c:pt idx="537">
                  <c:v>117.0</c:v>
                </c:pt>
                <c:pt idx="538">
                  <c:v>116.0</c:v>
                </c:pt>
                <c:pt idx="539">
                  <c:v>116.0</c:v>
                </c:pt>
                <c:pt idx="540">
                  <c:v>130.0</c:v>
                </c:pt>
                <c:pt idx="541">
                  <c:v>137.0</c:v>
                </c:pt>
                <c:pt idx="542">
                  <c:v>133.0</c:v>
                </c:pt>
                <c:pt idx="543">
                  <c:v>130.0</c:v>
                </c:pt>
                <c:pt idx="544">
                  <c:v>122.0</c:v>
                </c:pt>
                <c:pt idx="545">
                  <c:v>104.0</c:v>
                </c:pt>
                <c:pt idx="546">
                  <c:v>120.0</c:v>
                </c:pt>
                <c:pt idx="547">
                  <c:v>117.0</c:v>
                </c:pt>
                <c:pt idx="548">
                  <c:v>117.0</c:v>
                </c:pt>
                <c:pt idx="551">
                  <c:v>133.0</c:v>
                </c:pt>
                <c:pt idx="552">
                  <c:v>102.0</c:v>
                </c:pt>
                <c:pt idx="553">
                  <c:v>104.0</c:v>
                </c:pt>
                <c:pt idx="554">
                  <c:v>112.0</c:v>
                </c:pt>
                <c:pt idx="555">
                  <c:v>148.0</c:v>
                </c:pt>
                <c:pt idx="556">
                  <c:v>104.0</c:v>
                </c:pt>
                <c:pt idx="557">
                  <c:v>102.0</c:v>
                </c:pt>
                <c:pt idx="558">
                  <c:v>99.0</c:v>
                </c:pt>
                <c:pt idx="559">
                  <c:v>96.0</c:v>
                </c:pt>
                <c:pt idx="560">
                  <c:v>96.0</c:v>
                </c:pt>
                <c:pt idx="561">
                  <c:v>102.0</c:v>
                </c:pt>
                <c:pt idx="562">
                  <c:v>104.0</c:v>
                </c:pt>
                <c:pt idx="563">
                  <c:v>104.0</c:v>
                </c:pt>
                <c:pt idx="564">
                  <c:v>101.0</c:v>
                </c:pt>
                <c:pt idx="565">
                  <c:v>103.0</c:v>
                </c:pt>
                <c:pt idx="566">
                  <c:v>109.0</c:v>
                </c:pt>
                <c:pt idx="567">
                  <c:v>108.0</c:v>
                </c:pt>
                <c:pt idx="568">
                  <c:v>112.0</c:v>
                </c:pt>
                <c:pt idx="569">
                  <c:v>112.0</c:v>
                </c:pt>
                <c:pt idx="570">
                  <c:v>132.0</c:v>
                </c:pt>
                <c:pt idx="571">
                  <c:v>127.0</c:v>
                </c:pt>
                <c:pt idx="572">
                  <c:v>131.0</c:v>
                </c:pt>
                <c:pt idx="573">
                  <c:v>132.0</c:v>
                </c:pt>
                <c:pt idx="574">
                  <c:v>142.0</c:v>
                </c:pt>
                <c:pt idx="575">
                  <c:v>148.0</c:v>
                </c:pt>
                <c:pt idx="576">
                  <c:v>115.0</c:v>
                </c:pt>
                <c:pt idx="577">
                  <c:v>110.0</c:v>
                </c:pt>
                <c:pt idx="578">
                  <c:v>141.0</c:v>
                </c:pt>
                <c:pt idx="579">
                  <c:v>101.0</c:v>
                </c:pt>
                <c:pt idx="580">
                  <c:v>108.0</c:v>
                </c:pt>
                <c:pt idx="581">
                  <c:v>106.0</c:v>
                </c:pt>
                <c:pt idx="582">
                  <c:v>136.0</c:v>
                </c:pt>
                <c:pt idx="583">
                  <c:v>128.0</c:v>
                </c:pt>
                <c:pt idx="584">
                  <c:v>152.0</c:v>
                </c:pt>
                <c:pt idx="585">
                  <c:v>165.0</c:v>
                </c:pt>
                <c:pt idx="586">
                  <c:v>162.0</c:v>
                </c:pt>
                <c:pt idx="587">
                  <c:v>152.0</c:v>
                </c:pt>
                <c:pt idx="588">
                  <c:v>141.0</c:v>
                </c:pt>
                <c:pt idx="589">
                  <c:v>152.0</c:v>
                </c:pt>
                <c:pt idx="590">
                  <c:v>169.0</c:v>
                </c:pt>
                <c:pt idx="591">
                  <c:v>161.0</c:v>
                </c:pt>
                <c:pt idx="592">
                  <c:v>161.0</c:v>
                </c:pt>
                <c:pt idx="593">
                  <c:v>142.0</c:v>
                </c:pt>
                <c:pt idx="594">
                  <c:v>150.0</c:v>
                </c:pt>
                <c:pt idx="595">
                  <c:v>147.0</c:v>
                </c:pt>
                <c:pt idx="596">
                  <c:v>140.0</c:v>
                </c:pt>
                <c:pt idx="597">
                  <c:v>150.0</c:v>
                </c:pt>
                <c:pt idx="598">
                  <c:v>120.0</c:v>
                </c:pt>
                <c:pt idx="599">
                  <c:v>126.0</c:v>
                </c:pt>
                <c:pt idx="600">
                  <c:v>120.0</c:v>
                </c:pt>
                <c:pt idx="601">
                  <c:v>105.0</c:v>
                </c:pt>
                <c:pt idx="602">
                  <c:v>140.0</c:v>
                </c:pt>
                <c:pt idx="603">
                  <c:v>129.0</c:v>
                </c:pt>
                <c:pt idx="604">
                  <c:v>124.0</c:v>
                </c:pt>
                <c:pt idx="605">
                  <c:v>118.0</c:v>
                </c:pt>
                <c:pt idx="606">
                  <c:v>131.0</c:v>
                </c:pt>
                <c:pt idx="607">
                  <c:v>105.0</c:v>
                </c:pt>
                <c:pt idx="608">
                  <c:v>126.0</c:v>
                </c:pt>
                <c:pt idx="609">
                  <c:v>134.0</c:v>
                </c:pt>
                <c:pt idx="610">
                  <c:v>112.0</c:v>
                </c:pt>
                <c:pt idx="611">
                  <c:v>122.0</c:v>
                </c:pt>
                <c:pt idx="612">
                  <c:v>130.0</c:v>
                </c:pt>
                <c:pt idx="613">
                  <c:v>124.0</c:v>
                </c:pt>
                <c:pt idx="614">
                  <c:v>120.0</c:v>
                </c:pt>
                <c:pt idx="615">
                  <c:v>114.0</c:v>
                </c:pt>
                <c:pt idx="616">
                  <c:v>116.0</c:v>
                </c:pt>
                <c:pt idx="617">
                  <c:v>130.0</c:v>
                </c:pt>
                <c:pt idx="618">
                  <c:v>103.0</c:v>
                </c:pt>
                <c:pt idx="619">
                  <c:v>87.0</c:v>
                </c:pt>
                <c:pt idx="620">
                  <c:v>83.0</c:v>
                </c:pt>
                <c:pt idx="621">
                  <c:v>84.0</c:v>
                </c:pt>
                <c:pt idx="622">
                  <c:v>89.0</c:v>
                </c:pt>
                <c:pt idx="623">
                  <c:v>95.0</c:v>
                </c:pt>
                <c:pt idx="624">
                  <c:v>101.0</c:v>
                </c:pt>
                <c:pt idx="625">
                  <c:v>124.0</c:v>
                </c:pt>
                <c:pt idx="626">
                  <c:v>118.0</c:v>
                </c:pt>
                <c:pt idx="627">
                  <c:v>126.0</c:v>
                </c:pt>
                <c:pt idx="628">
                  <c:v>111.0</c:v>
                </c:pt>
                <c:pt idx="629">
                  <c:v>106.0</c:v>
                </c:pt>
                <c:pt idx="630">
                  <c:v>113.0</c:v>
                </c:pt>
                <c:pt idx="631">
                  <c:v>128.0</c:v>
                </c:pt>
                <c:pt idx="632">
                  <c:v>94.0</c:v>
                </c:pt>
                <c:pt idx="633">
                  <c:v>131.0</c:v>
                </c:pt>
                <c:pt idx="634">
                  <c:v>123.0</c:v>
                </c:pt>
                <c:pt idx="635">
                  <c:v>157.0</c:v>
                </c:pt>
                <c:pt idx="636">
                  <c:v>132.0</c:v>
                </c:pt>
                <c:pt idx="637">
                  <c:v>107.0</c:v>
                </c:pt>
                <c:pt idx="638">
                  <c:v>120.0</c:v>
                </c:pt>
                <c:pt idx="639">
                  <c:v>100.0</c:v>
                </c:pt>
                <c:pt idx="640">
                  <c:v>112.0</c:v>
                </c:pt>
                <c:pt idx="641">
                  <c:v>126.0</c:v>
                </c:pt>
                <c:pt idx="642">
                  <c:v>120.0</c:v>
                </c:pt>
                <c:pt idx="643">
                  <c:v>100.0</c:v>
                </c:pt>
                <c:pt idx="644">
                  <c:v>95.0</c:v>
                </c:pt>
                <c:pt idx="645">
                  <c:v>100.0</c:v>
                </c:pt>
                <c:pt idx="646">
                  <c:v>107.0</c:v>
                </c:pt>
                <c:pt idx="647">
                  <c:v>115.0</c:v>
                </c:pt>
                <c:pt idx="648">
                  <c:v>120.0</c:v>
                </c:pt>
                <c:pt idx="649">
                  <c:v>100.0</c:v>
                </c:pt>
                <c:pt idx="650">
                  <c:v>106.0</c:v>
                </c:pt>
                <c:pt idx="651">
                  <c:v>97.0</c:v>
                </c:pt>
                <c:pt idx="652">
                  <c:v>141.0</c:v>
                </c:pt>
                <c:pt idx="653">
                  <c:v>144.0</c:v>
                </c:pt>
                <c:pt idx="654">
                  <c:v>123.0</c:v>
                </c:pt>
                <c:pt idx="655">
                  <c:v>142.0</c:v>
                </c:pt>
                <c:pt idx="656">
                  <c:v>130.0</c:v>
                </c:pt>
                <c:pt idx="657">
                  <c:v>130.0</c:v>
                </c:pt>
                <c:pt idx="658">
                  <c:v>118.0</c:v>
                </c:pt>
                <c:pt idx="659">
                  <c:v>105.0</c:v>
                </c:pt>
                <c:pt idx="660">
                  <c:v>143.0</c:v>
                </c:pt>
                <c:pt idx="661">
                  <c:v>160.0</c:v>
                </c:pt>
                <c:pt idx="662">
                  <c:v>136.0</c:v>
                </c:pt>
                <c:pt idx="663">
                  <c:v>156.0</c:v>
                </c:pt>
                <c:pt idx="664">
                  <c:v>141.0</c:v>
                </c:pt>
                <c:pt idx="665">
                  <c:v>127.0</c:v>
                </c:pt>
                <c:pt idx="666">
                  <c:v>143.0</c:v>
                </c:pt>
                <c:pt idx="667">
                  <c:v>138.0</c:v>
                </c:pt>
                <c:pt idx="668">
                  <c:v>122.0</c:v>
                </c:pt>
                <c:pt idx="669">
                  <c:v>145.0</c:v>
                </c:pt>
                <c:pt idx="670">
                  <c:v>102.0</c:v>
                </c:pt>
                <c:pt idx="671">
                  <c:v>102.0</c:v>
                </c:pt>
                <c:pt idx="672">
                  <c:v>108.0</c:v>
                </c:pt>
                <c:pt idx="673">
                  <c:v>96.0</c:v>
                </c:pt>
                <c:pt idx="674">
                  <c:v>112.0</c:v>
                </c:pt>
                <c:pt idx="675">
                  <c:v>142.0</c:v>
                </c:pt>
                <c:pt idx="676">
                  <c:v>142.0</c:v>
                </c:pt>
                <c:pt idx="677">
                  <c:v>126.0</c:v>
                </c:pt>
                <c:pt idx="678">
                  <c:v>80.0</c:v>
                </c:pt>
                <c:pt idx="679">
                  <c:v>124.0</c:v>
                </c:pt>
                <c:pt idx="681">
                  <c:v>156.0</c:v>
                </c:pt>
                <c:pt idx="682">
                  <c:v>168.0</c:v>
                </c:pt>
                <c:pt idx="683">
                  <c:v>182.0</c:v>
                </c:pt>
                <c:pt idx="684">
                  <c:v>165.0</c:v>
                </c:pt>
                <c:pt idx="685">
                  <c:v>163.0</c:v>
                </c:pt>
                <c:pt idx="686">
                  <c:v>139.0</c:v>
                </c:pt>
                <c:pt idx="687">
                  <c:v>127.0</c:v>
                </c:pt>
                <c:pt idx="688">
                  <c:v>123.0</c:v>
                </c:pt>
                <c:pt idx="689">
                  <c:v>106.0</c:v>
                </c:pt>
                <c:pt idx="690">
                  <c:v>128.0</c:v>
                </c:pt>
                <c:pt idx="691">
                  <c:v>108.0</c:v>
                </c:pt>
                <c:pt idx="692">
                  <c:v>118.0</c:v>
                </c:pt>
                <c:pt idx="693">
                  <c:v>95.0</c:v>
                </c:pt>
                <c:pt idx="694">
                  <c:v>84.0</c:v>
                </c:pt>
                <c:pt idx="695">
                  <c:v>97.0</c:v>
                </c:pt>
                <c:pt idx="696">
                  <c:v>121.0</c:v>
                </c:pt>
                <c:pt idx="697">
                  <c:v>123.0</c:v>
                </c:pt>
                <c:pt idx="698">
                  <c:v>119.0</c:v>
                </c:pt>
                <c:pt idx="699">
                  <c:v>115.0</c:v>
                </c:pt>
                <c:pt idx="700">
                  <c:v>140.0</c:v>
                </c:pt>
                <c:pt idx="701">
                  <c:v>108.0</c:v>
                </c:pt>
                <c:pt idx="702">
                  <c:v>99.0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20060544"/>
        <c:axId val="-1220058224"/>
      </c:scatterChart>
      <c:valAx>
        <c:axId val="-1220060544"/>
        <c:scaling>
          <c:orientation val="minMax"/>
          <c:max val="43000.0"/>
          <c:min val="39000.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058224"/>
        <c:crosses val="autoZero"/>
        <c:crossBetween val="midCat"/>
      </c:valAx>
      <c:valAx>
        <c:axId val="-122005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out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06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mmHg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Sheet1!$A$2:$A$685</c:f>
              <c:numCache>
                <c:formatCode>m/d/yy\ h:mm</c:formatCode>
                <c:ptCount val="684"/>
                <c:pt idx="0">
                  <c:v>39114.36805555555</c:v>
                </c:pt>
                <c:pt idx="1">
                  <c:v>39118.34791666667</c:v>
                </c:pt>
                <c:pt idx="2">
                  <c:v>39118.4138888889</c:v>
                </c:pt>
                <c:pt idx="3">
                  <c:v>39118.4173611111</c:v>
                </c:pt>
                <c:pt idx="4">
                  <c:v>39118.4173611111</c:v>
                </c:pt>
                <c:pt idx="5">
                  <c:v>39118.41944444444</c:v>
                </c:pt>
                <c:pt idx="6">
                  <c:v>39118.43194444444</c:v>
                </c:pt>
                <c:pt idx="7">
                  <c:v>39118.43194444444</c:v>
                </c:pt>
                <c:pt idx="8">
                  <c:v>39118.43263888888</c:v>
                </c:pt>
                <c:pt idx="9">
                  <c:v>39118.43263888888</c:v>
                </c:pt>
                <c:pt idx="10">
                  <c:v>39118.43402777778</c:v>
                </c:pt>
                <c:pt idx="11">
                  <c:v>39118.44791666666</c:v>
                </c:pt>
                <c:pt idx="12">
                  <c:v>39118.46458333333</c:v>
                </c:pt>
                <c:pt idx="13">
                  <c:v>39125.37638888888</c:v>
                </c:pt>
                <c:pt idx="14">
                  <c:v>39125.44652777777</c:v>
                </c:pt>
                <c:pt idx="15">
                  <c:v>39125.45</c:v>
                </c:pt>
                <c:pt idx="16">
                  <c:v>39125.45069444446</c:v>
                </c:pt>
                <c:pt idx="17">
                  <c:v>39125.45347222222</c:v>
                </c:pt>
                <c:pt idx="18">
                  <c:v>39125.46180555555</c:v>
                </c:pt>
                <c:pt idx="19">
                  <c:v>39125.4625</c:v>
                </c:pt>
                <c:pt idx="20">
                  <c:v>39125.46666666667</c:v>
                </c:pt>
                <c:pt idx="21">
                  <c:v>39125.46666666667</c:v>
                </c:pt>
                <c:pt idx="22">
                  <c:v>39125.4763888889</c:v>
                </c:pt>
                <c:pt idx="23">
                  <c:v>39125.49722222222</c:v>
                </c:pt>
                <c:pt idx="24">
                  <c:v>39276.54791666667</c:v>
                </c:pt>
                <c:pt idx="25">
                  <c:v>39564.58680555555</c:v>
                </c:pt>
                <c:pt idx="26">
                  <c:v>39564.61388888889</c:v>
                </c:pt>
                <c:pt idx="27">
                  <c:v>39564.64444444444</c:v>
                </c:pt>
                <c:pt idx="28">
                  <c:v>39564.72430555554</c:v>
                </c:pt>
                <c:pt idx="29">
                  <c:v>39564.74722222222</c:v>
                </c:pt>
                <c:pt idx="30">
                  <c:v>39564.90416666667</c:v>
                </c:pt>
                <c:pt idx="31">
                  <c:v>39565.02708333331</c:v>
                </c:pt>
                <c:pt idx="32">
                  <c:v>39565.03402777778</c:v>
                </c:pt>
                <c:pt idx="33">
                  <c:v>39565.03958333332</c:v>
                </c:pt>
                <c:pt idx="34">
                  <c:v>39565.29166666662</c:v>
                </c:pt>
                <c:pt idx="35">
                  <c:v>39565.35555555555</c:v>
                </c:pt>
                <c:pt idx="36">
                  <c:v>39565.50277777778</c:v>
                </c:pt>
                <c:pt idx="37">
                  <c:v>39565.775</c:v>
                </c:pt>
                <c:pt idx="38">
                  <c:v>39565.87569444444</c:v>
                </c:pt>
                <c:pt idx="39">
                  <c:v>39566.025</c:v>
                </c:pt>
                <c:pt idx="40">
                  <c:v>39566.2625</c:v>
                </c:pt>
                <c:pt idx="41">
                  <c:v>39566.375</c:v>
                </c:pt>
                <c:pt idx="42">
                  <c:v>39566.65694444444</c:v>
                </c:pt>
                <c:pt idx="43">
                  <c:v>39709.50833333333</c:v>
                </c:pt>
                <c:pt idx="44">
                  <c:v>39709.57222222222</c:v>
                </c:pt>
                <c:pt idx="45">
                  <c:v>39709.61180555556</c:v>
                </c:pt>
                <c:pt idx="46">
                  <c:v>39709.6625</c:v>
                </c:pt>
                <c:pt idx="47">
                  <c:v>39709.75486111111</c:v>
                </c:pt>
                <c:pt idx="48">
                  <c:v>39710.36388888889</c:v>
                </c:pt>
                <c:pt idx="49">
                  <c:v>39710.5125</c:v>
                </c:pt>
                <c:pt idx="50">
                  <c:v>39710.69444444445</c:v>
                </c:pt>
                <c:pt idx="51">
                  <c:v>39781.55416666667</c:v>
                </c:pt>
                <c:pt idx="52">
                  <c:v>39781.63125</c:v>
                </c:pt>
                <c:pt idx="53">
                  <c:v>39781.63194444445</c:v>
                </c:pt>
                <c:pt idx="54">
                  <c:v>39781.68055555555</c:v>
                </c:pt>
                <c:pt idx="55">
                  <c:v>39790.61458333334</c:v>
                </c:pt>
                <c:pt idx="56">
                  <c:v>39792.425</c:v>
                </c:pt>
                <c:pt idx="57">
                  <c:v>39792.52986111109</c:v>
                </c:pt>
                <c:pt idx="58">
                  <c:v>39792.53263888888</c:v>
                </c:pt>
                <c:pt idx="59">
                  <c:v>39792.53541666667</c:v>
                </c:pt>
                <c:pt idx="60">
                  <c:v>39792.54375</c:v>
                </c:pt>
                <c:pt idx="61">
                  <c:v>39792.54375</c:v>
                </c:pt>
                <c:pt idx="62">
                  <c:v>39792.54722222222</c:v>
                </c:pt>
                <c:pt idx="63">
                  <c:v>39792.60347222222</c:v>
                </c:pt>
                <c:pt idx="64">
                  <c:v>40010.81597222222</c:v>
                </c:pt>
                <c:pt idx="65">
                  <c:v>40011.75833333333</c:v>
                </c:pt>
                <c:pt idx="66">
                  <c:v>40011.90972222222</c:v>
                </c:pt>
                <c:pt idx="67">
                  <c:v>40011.91111111111</c:v>
                </c:pt>
                <c:pt idx="68">
                  <c:v>40011.96111111109</c:v>
                </c:pt>
                <c:pt idx="69">
                  <c:v>40012.08125</c:v>
                </c:pt>
                <c:pt idx="70">
                  <c:v>40012.19722222222</c:v>
                </c:pt>
                <c:pt idx="71">
                  <c:v>40012.48680555555</c:v>
                </c:pt>
                <c:pt idx="72">
                  <c:v>40012.78055555555</c:v>
                </c:pt>
                <c:pt idx="73">
                  <c:v>40012.78194444445</c:v>
                </c:pt>
                <c:pt idx="74">
                  <c:v>40012.85416666666</c:v>
                </c:pt>
                <c:pt idx="75">
                  <c:v>40013.03263888888</c:v>
                </c:pt>
                <c:pt idx="76">
                  <c:v>40013.31041666667</c:v>
                </c:pt>
                <c:pt idx="77">
                  <c:v>40013.37569444444</c:v>
                </c:pt>
                <c:pt idx="78">
                  <c:v>40022.49861111111</c:v>
                </c:pt>
                <c:pt idx="79">
                  <c:v>40194.54861111111</c:v>
                </c:pt>
                <c:pt idx="80">
                  <c:v>40195.55</c:v>
                </c:pt>
                <c:pt idx="81">
                  <c:v>40197.45555555555</c:v>
                </c:pt>
                <c:pt idx="82">
                  <c:v>40197.55902777778</c:v>
                </c:pt>
                <c:pt idx="83">
                  <c:v>40197.6361111111</c:v>
                </c:pt>
                <c:pt idx="84">
                  <c:v>40197.65694444444</c:v>
                </c:pt>
                <c:pt idx="85">
                  <c:v>40197.73125</c:v>
                </c:pt>
                <c:pt idx="86">
                  <c:v>40197.77777777777</c:v>
                </c:pt>
                <c:pt idx="87">
                  <c:v>40197.84027777778</c:v>
                </c:pt>
                <c:pt idx="88">
                  <c:v>40198.04305555556</c:v>
                </c:pt>
                <c:pt idx="89">
                  <c:v>40198.21111111109</c:v>
                </c:pt>
                <c:pt idx="90">
                  <c:v>40198.33680555555</c:v>
                </c:pt>
                <c:pt idx="91">
                  <c:v>40203.35277777777</c:v>
                </c:pt>
                <c:pt idx="92">
                  <c:v>40203.49236111109</c:v>
                </c:pt>
                <c:pt idx="93">
                  <c:v>40203.49305555555</c:v>
                </c:pt>
                <c:pt idx="94">
                  <c:v>40203.49374999999</c:v>
                </c:pt>
                <c:pt idx="95">
                  <c:v>40203.49861111111</c:v>
                </c:pt>
                <c:pt idx="96">
                  <c:v>40203.50138888889</c:v>
                </c:pt>
                <c:pt idx="97">
                  <c:v>40203.50694444444</c:v>
                </c:pt>
                <c:pt idx="98">
                  <c:v>40203.50694444444</c:v>
                </c:pt>
                <c:pt idx="99">
                  <c:v>40203.5111111111</c:v>
                </c:pt>
                <c:pt idx="100">
                  <c:v>40203.51527777777</c:v>
                </c:pt>
                <c:pt idx="101">
                  <c:v>40203.52083333334</c:v>
                </c:pt>
                <c:pt idx="102">
                  <c:v>40203.52083333334</c:v>
                </c:pt>
                <c:pt idx="103">
                  <c:v>40203.52986111109</c:v>
                </c:pt>
                <c:pt idx="104">
                  <c:v>40203.53194444445</c:v>
                </c:pt>
                <c:pt idx="105">
                  <c:v>40203.5375</c:v>
                </c:pt>
                <c:pt idx="106">
                  <c:v>40203.5375</c:v>
                </c:pt>
                <c:pt idx="107">
                  <c:v>40203.5451388889</c:v>
                </c:pt>
                <c:pt idx="108">
                  <c:v>40203.54652777777</c:v>
                </c:pt>
                <c:pt idx="109">
                  <c:v>40203.54722222222</c:v>
                </c:pt>
                <c:pt idx="110">
                  <c:v>40203.55347222222</c:v>
                </c:pt>
                <c:pt idx="111">
                  <c:v>40203.56666666667</c:v>
                </c:pt>
                <c:pt idx="112">
                  <c:v>40203.58402777777</c:v>
                </c:pt>
                <c:pt idx="113">
                  <c:v>40203.62708333331</c:v>
                </c:pt>
                <c:pt idx="114">
                  <c:v>40203.67083333333</c:v>
                </c:pt>
                <c:pt idx="115">
                  <c:v>40203.67152777778</c:v>
                </c:pt>
                <c:pt idx="116">
                  <c:v>40203.67222222222</c:v>
                </c:pt>
                <c:pt idx="117">
                  <c:v>40326.71597222222</c:v>
                </c:pt>
                <c:pt idx="118">
                  <c:v>40326.75347222222</c:v>
                </c:pt>
                <c:pt idx="119">
                  <c:v>40462.59097222222</c:v>
                </c:pt>
                <c:pt idx="120">
                  <c:v>40465.43611111111</c:v>
                </c:pt>
                <c:pt idx="121">
                  <c:v>40465.54375</c:v>
                </c:pt>
                <c:pt idx="122">
                  <c:v>40465.56527777778</c:v>
                </c:pt>
                <c:pt idx="123">
                  <c:v>40479.40972222222</c:v>
                </c:pt>
                <c:pt idx="124">
                  <c:v>40479.52222222222</c:v>
                </c:pt>
                <c:pt idx="125">
                  <c:v>40479.55277777777</c:v>
                </c:pt>
                <c:pt idx="126">
                  <c:v>40497.86875</c:v>
                </c:pt>
                <c:pt idx="127">
                  <c:v>40497.97083333333</c:v>
                </c:pt>
                <c:pt idx="128">
                  <c:v>40498.02083333334</c:v>
                </c:pt>
                <c:pt idx="129">
                  <c:v>40680.09166666665</c:v>
                </c:pt>
                <c:pt idx="130">
                  <c:v>40680.26388888888</c:v>
                </c:pt>
                <c:pt idx="131">
                  <c:v>40680.26388888888</c:v>
                </c:pt>
                <c:pt idx="132">
                  <c:v>40680.26388888888</c:v>
                </c:pt>
                <c:pt idx="133">
                  <c:v>40731.72152777777</c:v>
                </c:pt>
                <c:pt idx="134">
                  <c:v>40731.77569444444</c:v>
                </c:pt>
                <c:pt idx="135">
                  <c:v>40731.77569444444</c:v>
                </c:pt>
                <c:pt idx="136">
                  <c:v>40731.83263888888</c:v>
                </c:pt>
                <c:pt idx="137">
                  <c:v>40731.90277777778</c:v>
                </c:pt>
                <c:pt idx="138">
                  <c:v>40731.92916666665</c:v>
                </c:pt>
                <c:pt idx="139">
                  <c:v>40732.28263888888</c:v>
                </c:pt>
                <c:pt idx="140">
                  <c:v>40732.34861111111</c:v>
                </c:pt>
                <c:pt idx="141">
                  <c:v>40732.53541666667</c:v>
                </c:pt>
                <c:pt idx="142">
                  <c:v>40732.71180555555</c:v>
                </c:pt>
                <c:pt idx="143">
                  <c:v>40732.91041666667</c:v>
                </c:pt>
                <c:pt idx="144">
                  <c:v>40733.09444444445</c:v>
                </c:pt>
                <c:pt idx="145">
                  <c:v>40733.20625</c:v>
                </c:pt>
                <c:pt idx="146">
                  <c:v>40733.32569444444</c:v>
                </c:pt>
                <c:pt idx="147">
                  <c:v>40733.50694444444</c:v>
                </c:pt>
                <c:pt idx="148">
                  <c:v>40733.70069444444</c:v>
                </c:pt>
                <c:pt idx="149">
                  <c:v>40733.72291666667</c:v>
                </c:pt>
                <c:pt idx="150">
                  <c:v>40733.89861111111</c:v>
                </c:pt>
                <c:pt idx="151">
                  <c:v>40734.04861111111</c:v>
                </c:pt>
                <c:pt idx="152">
                  <c:v>40734.16458333332</c:v>
                </c:pt>
                <c:pt idx="153">
                  <c:v>40734.27222222222</c:v>
                </c:pt>
                <c:pt idx="154">
                  <c:v>40734.31736111111</c:v>
                </c:pt>
                <c:pt idx="155">
                  <c:v>40734.49166666665</c:v>
                </c:pt>
                <c:pt idx="156">
                  <c:v>40734.66458333332</c:v>
                </c:pt>
                <c:pt idx="157">
                  <c:v>40734.66458333332</c:v>
                </c:pt>
                <c:pt idx="158">
                  <c:v>40734.87152777778</c:v>
                </c:pt>
                <c:pt idx="159">
                  <c:v>40735.03402777778</c:v>
                </c:pt>
                <c:pt idx="160">
                  <c:v>40735.21944444445</c:v>
                </c:pt>
                <c:pt idx="161">
                  <c:v>40735.34027777778</c:v>
                </c:pt>
                <c:pt idx="162">
                  <c:v>40735.49374999999</c:v>
                </c:pt>
                <c:pt idx="163">
                  <c:v>40735.70277777778</c:v>
                </c:pt>
                <c:pt idx="164">
                  <c:v>40735.87986111111</c:v>
                </c:pt>
                <c:pt idx="165">
                  <c:v>40736.04583333333</c:v>
                </c:pt>
                <c:pt idx="166">
                  <c:v>40736.23541666665</c:v>
                </c:pt>
                <c:pt idx="167">
                  <c:v>40736.32777777778</c:v>
                </c:pt>
                <c:pt idx="168">
                  <c:v>40736.38055555555</c:v>
                </c:pt>
                <c:pt idx="169">
                  <c:v>40736.50625</c:v>
                </c:pt>
                <c:pt idx="170">
                  <c:v>40736.67638888889</c:v>
                </c:pt>
                <c:pt idx="171">
                  <c:v>40736.87361111111</c:v>
                </c:pt>
                <c:pt idx="172">
                  <c:v>40737.02013888889</c:v>
                </c:pt>
                <c:pt idx="173">
                  <c:v>40737.29513888888</c:v>
                </c:pt>
                <c:pt idx="174">
                  <c:v>40737.3513888889</c:v>
                </c:pt>
                <c:pt idx="175">
                  <c:v>40737.50833333333</c:v>
                </c:pt>
                <c:pt idx="176">
                  <c:v>40737.50902777778</c:v>
                </c:pt>
                <c:pt idx="177">
                  <c:v>40737.68194444444</c:v>
                </c:pt>
                <c:pt idx="178">
                  <c:v>40737.85208333333</c:v>
                </c:pt>
                <c:pt idx="179">
                  <c:v>40738.00625</c:v>
                </c:pt>
                <c:pt idx="180">
                  <c:v>40738.1875</c:v>
                </c:pt>
                <c:pt idx="181">
                  <c:v>40738.32847222222</c:v>
                </c:pt>
                <c:pt idx="182">
                  <c:v>40738.5388888889</c:v>
                </c:pt>
                <c:pt idx="183">
                  <c:v>40765.82083333333</c:v>
                </c:pt>
                <c:pt idx="184">
                  <c:v>40787.34375</c:v>
                </c:pt>
                <c:pt idx="185">
                  <c:v>40787.34375</c:v>
                </c:pt>
                <c:pt idx="186">
                  <c:v>40818.85416666666</c:v>
                </c:pt>
                <c:pt idx="187">
                  <c:v>40818.86944444444</c:v>
                </c:pt>
                <c:pt idx="188">
                  <c:v>40818.88958333333</c:v>
                </c:pt>
                <c:pt idx="189">
                  <c:v>40818.98958333334</c:v>
                </c:pt>
                <c:pt idx="190">
                  <c:v>40818.99027777777</c:v>
                </c:pt>
                <c:pt idx="191">
                  <c:v>40819.14791666667</c:v>
                </c:pt>
                <c:pt idx="192">
                  <c:v>40819.24652777778</c:v>
                </c:pt>
                <c:pt idx="193">
                  <c:v>40819.35625</c:v>
                </c:pt>
                <c:pt idx="194">
                  <c:v>40819.54861111111</c:v>
                </c:pt>
                <c:pt idx="195">
                  <c:v>40819.76666666665</c:v>
                </c:pt>
                <c:pt idx="196">
                  <c:v>40820.11388888889</c:v>
                </c:pt>
                <c:pt idx="197">
                  <c:v>40820.29930555554</c:v>
                </c:pt>
                <c:pt idx="198">
                  <c:v>40820.38819444446</c:v>
                </c:pt>
                <c:pt idx="199">
                  <c:v>40820.5076388889</c:v>
                </c:pt>
                <c:pt idx="200">
                  <c:v>40820.71041666667</c:v>
                </c:pt>
                <c:pt idx="201">
                  <c:v>40820.90763888888</c:v>
                </c:pt>
                <c:pt idx="202">
                  <c:v>40821.09861111111</c:v>
                </c:pt>
                <c:pt idx="203">
                  <c:v>40821.29722222222</c:v>
                </c:pt>
                <c:pt idx="204">
                  <c:v>40821.35</c:v>
                </c:pt>
                <c:pt idx="205">
                  <c:v>40821.4138888889</c:v>
                </c:pt>
                <c:pt idx="206">
                  <c:v>40821.50486111111</c:v>
                </c:pt>
                <c:pt idx="207">
                  <c:v>40821.68055555555</c:v>
                </c:pt>
                <c:pt idx="208">
                  <c:v>40869.80416666667</c:v>
                </c:pt>
                <c:pt idx="209">
                  <c:v>40869.87569444444</c:v>
                </c:pt>
                <c:pt idx="210">
                  <c:v>40870.01458333333</c:v>
                </c:pt>
                <c:pt idx="211">
                  <c:v>40870.08263888888</c:v>
                </c:pt>
                <c:pt idx="212">
                  <c:v>40870.21388888889</c:v>
                </c:pt>
                <c:pt idx="213">
                  <c:v>40870.33819444444</c:v>
                </c:pt>
                <c:pt idx="214">
                  <c:v>40870.5375</c:v>
                </c:pt>
                <c:pt idx="215">
                  <c:v>40928.67083333333</c:v>
                </c:pt>
                <c:pt idx="216">
                  <c:v>40928.6875</c:v>
                </c:pt>
                <c:pt idx="217">
                  <c:v>40928.72847222222</c:v>
                </c:pt>
                <c:pt idx="218">
                  <c:v>41021.55</c:v>
                </c:pt>
                <c:pt idx="219">
                  <c:v>41045.37777777778</c:v>
                </c:pt>
                <c:pt idx="220">
                  <c:v>41045.50277777778</c:v>
                </c:pt>
                <c:pt idx="221">
                  <c:v>41045.50347222222</c:v>
                </c:pt>
                <c:pt idx="222">
                  <c:v>41045.50347222222</c:v>
                </c:pt>
                <c:pt idx="223">
                  <c:v>41045.50347222222</c:v>
                </c:pt>
                <c:pt idx="224">
                  <c:v>41045.50347222222</c:v>
                </c:pt>
                <c:pt idx="225">
                  <c:v>41045.5076388889</c:v>
                </c:pt>
                <c:pt idx="226">
                  <c:v>41045.51180555556</c:v>
                </c:pt>
                <c:pt idx="227">
                  <c:v>41045.51527777777</c:v>
                </c:pt>
                <c:pt idx="228">
                  <c:v>41045.51736111109</c:v>
                </c:pt>
                <c:pt idx="229">
                  <c:v>41045.52083333334</c:v>
                </c:pt>
                <c:pt idx="230">
                  <c:v>41045.52430555555</c:v>
                </c:pt>
                <c:pt idx="231">
                  <c:v>41045.52777777777</c:v>
                </c:pt>
                <c:pt idx="232">
                  <c:v>41045.5375</c:v>
                </c:pt>
                <c:pt idx="233">
                  <c:v>41045.57916666665</c:v>
                </c:pt>
                <c:pt idx="234">
                  <c:v>41127.47152777778</c:v>
                </c:pt>
                <c:pt idx="235">
                  <c:v>41134.53611111111</c:v>
                </c:pt>
                <c:pt idx="236">
                  <c:v>41134.59305555555</c:v>
                </c:pt>
                <c:pt idx="237">
                  <c:v>41134.59305555555</c:v>
                </c:pt>
                <c:pt idx="238">
                  <c:v>41134.59652777778</c:v>
                </c:pt>
                <c:pt idx="239">
                  <c:v>41134.60138888888</c:v>
                </c:pt>
                <c:pt idx="240">
                  <c:v>41134.60555555556</c:v>
                </c:pt>
                <c:pt idx="241">
                  <c:v>41134.60833333333</c:v>
                </c:pt>
                <c:pt idx="242">
                  <c:v>41173.60972222222</c:v>
                </c:pt>
                <c:pt idx="243">
                  <c:v>41173.63333333332</c:v>
                </c:pt>
                <c:pt idx="244">
                  <c:v>41173.74652777778</c:v>
                </c:pt>
                <c:pt idx="245">
                  <c:v>41173.88680555555</c:v>
                </c:pt>
                <c:pt idx="246">
                  <c:v>41174.0076388889</c:v>
                </c:pt>
                <c:pt idx="247">
                  <c:v>41174.18819444444</c:v>
                </c:pt>
                <c:pt idx="248">
                  <c:v>41174.33194444444</c:v>
                </c:pt>
                <c:pt idx="249">
                  <c:v>41174.50625</c:v>
                </c:pt>
                <c:pt idx="250">
                  <c:v>41174.67638888889</c:v>
                </c:pt>
                <c:pt idx="251">
                  <c:v>41174.84444444444</c:v>
                </c:pt>
                <c:pt idx="252">
                  <c:v>41174.94722222222</c:v>
                </c:pt>
                <c:pt idx="253">
                  <c:v>41174.94722222222</c:v>
                </c:pt>
                <c:pt idx="254">
                  <c:v>41175.19166666664</c:v>
                </c:pt>
                <c:pt idx="255">
                  <c:v>41175.35833333332</c:v>
                </c:pt>
                <c:pt idx="256">
                  <c:v>41175.5111111111</c:v>
                </c:pt>
                <c:pt idx="257">
                  <c:v>41175.74097222222</c:v>
                </c:pt>
                <c:pt idx="258">
                  <c:v>41175.86597222222</c:v>
                </c:pt>
                <c:pt idx="259">
                  <c:v>41176.0</c:v>
                </c:pt>
                <c:pt idx="260">
                  <c:v>41176.19444444445</c:v>
                </c:pt>
                <c:pt idx="261">
                  <c:v>41176.34166666667</c:v>
                </c:pt>
                <c:pt idx="262">
                  <c:v>41176.49027777777</c:v>
                </c:pt>
                <c:pt idx="263">
                  <c:v>41176.66875</c:v>
                </c:pt>
                <c:pt idx="264">
                  <c:v>41176.93263888888</c:v>
                </c:pt>
                <c:pt idx="265">
                  <c:v>41177.08125</c:v>
                </c:pt>
                <c:pt idx="266">
                  <c:v>41177.3201388889</c:v>
                </c:pt>
                <c:pt idx="267">
                  <c:v>41177.38194444444</c:v>
                </c:pt>
                <c:pt idx="268">
                  <c:v>41177.52152777778</c:v>
                </c:pt>
                <c:pt idx="269">
                  <c:v>41194.81319444444</c:v>
                </c:pt>
                <c:pt idx="270">
                  <c:v>41194.87847222222</c:v>
                </c:pt>
                <c:pt idx="271">
                  <c:v>41195.02083333334</c:v>
                </c:pt>
                <c:pt idx="272">
                  <c:v>41240.50972222222</c:v>
                </c:pt>
                <c:pt idx="273">
                  <c:v>41545.94930555556</c:v>
                </c:pt>
                <c:pt idx="274">
                  <c:v>41546.06111111109</c:v>
                </c:pt>
                <c:pt idx="275">
                  <c:v>41555.47777777778</c:v>
                </c:pt>
                <c:pt idx="276">
                  <c:v>41555.54861111111</c:v>
                </c:pt>
                <c:pt idx="277">
                  <c:v>41555.70208333332</c:v>
                </c:pt>
                <c:pt idx="278">
                  <c:v>41555.78541666667</c:v>
                </c:pt>
                <c:pt idx="279">
                  <c:v>41555.90555555555</c:v>
                </c:pt>
                <c:pt idx="280">
                  <c:v>41556.19444444445</c:v>
                </c:pt>
                <c:pt idx="281">
                  <c:v>41556.19513888888</c:v>
                </c:pt>
                <c:pt idx="282">
                  <c:v>41556.3576388889</c:v>
                </c:pt>
                <c:pt idx="283">
                  <c:v>41556.5</c:v>
                </c:pt>
                <c:pt idx="284">
                  <c:v>41556.67083333333</c:v>
                </c:pt>
                <c:pt idx="285">
                  <c:v>41556.84722222222</c:v>
                </c:pt>
                <c:pt idx="286">
                  <c:v>41557.01041666666</c:v>
                </c:pt>
                <c:pt idx="287">
                  <c:v>41557.17777777778</c:v>
                </c:pt>
                <c:pt idx="288">
                  <c:v>41557.35555555555</c:v>
                </c:pt>
                <c:pt idx="289">
                  <c:v>41557.47708333332</c:v>
                </c:pt>
                <c:pt idx="290">
                  <c:v>41557.52708333331</c:v>
                </c:pt>
                <c:pt idx="291">
                  <c:v>41557.53055555555</c:v>
                </c:pt>
                <c:pt idx="292">
                  <c:v>41557.53055555555</c:v>
                </c:pt>
                <c:pt idx="293">
                  <c:v>41557.53402777778</c:v>
                </c:pt>
                <c:pt idx="294">
                  <c:v>41557.67847222222</c:v>
                </c:pt>
                <c:pt idx="295">
                  <c:v>41557.85972222222</c:v>
                </c:pt>
                <c:pt idx="296">
                  <c:v>41557.87152777778</c:v>
                </c:pt>
                <c:pt idx="297">
                  <c:v>41558.04444444444</c:v>
                </c:pt>
                <c:pt idx="298">
                  <c:v>41558.29513888888</c:v>
                </c:pt>
                <c:pt idx="299">
                  <c:v>41558.35972222222</c:v>
                </c:pt>
                <c:pt idx="300">
                  <c:v>41558.50486111111</c:v>
                </c:pt>
                <c:pt idx="301">
                  <c:v>41558.69930555554</c:v>
                </c:pt>
                <c:pt idx="302">
                  <c:v>41558.84236111111</c:v>
                </c:pt>
                <c:pt idx="303">
                  <c:v>41558.97708333332</c:v>
                </c:pt>
                <c:pt idx="304">
                  <c:v>41559.0</c:v>
                </c:pt>
                <c:pt idx="305">
                  <c:v>41559.17152777778</c:v>
                </c:pt>
                <c:pt idx="306">
                  <c:v>41559.35833333332</c:v>
                </c:pt>
                <c:pt idx="307">
                  <c:v>41559.52986111109</c:v>
                </c:pt>
                <c:pt idx="308">
                  <c:v>41582.85972222222</c:v>
                </c:pt>
                <c:pt idx="309">
                  <c:v>41582.94027777777</c:v>
                </c:pt>
                <c:pt idx="310">
                  <c:v>41583.17638888889</c:v>
                </c:pt>
                <c:pt idx="311">
                  <c:v>41583.33819444444</c:v>
                </c:pt>
                <c:pt idx="312">
                  <c:v>41583.53402777778</c:v>
                </c:pt>
                <c:pt idx="313">
                  <c:v>41583.72152777777</c:v>
                </c:pt>
                <c:pt idx="314">
                  <c:v>41583.83958333333</c:v>
                </c:pt>
                <c:pt idx="315">
                  <c:v>41584.04722222222</c:v>
                </c:pt>
                <c:pt idx="316">
                  <c:v>41584.1986111111</c:v>
                </c:pt>
                <c:pt idx="317">
                  <c:v>41584.36319444444</c:v>
                </c:pt>
                <c:pt idx="318">
                  <c:v>41584.4875</c:v>
                </c:pt>
                <c:pt idx="319">
                  <c:v>41584.73402777778</c:v>
                </c:pt>
                <c:pt idx="320">
                  <c:v>41584.82083333333</c:v>
                </c:pt>
                <c:pt idx="321">
                  <c:v>41584.82430555556</c:v>
                </c:pt>
                <c:pt idx="322">
                  <c:v>41584.98055555555</c:v>
                </c:pt>
                <c:pt idx="323">
                  <c:v>41585.21111111109</c:v>
                </c:pt>
                <c:pt idx="324">
                  <c:v>41585.3375</c:v>
                </c:pt>
                <c:pt idx="325">
                  <c:v>41585.51319444444</c:v>
                </c:pt>
                <c:pt idx="326">
                  <c:v>41585.72916666662</c:v>
                </c:pt>
                <c:pt idx="327">
                  <c:v>41585.88819444446</c:v>
                </c:pt>
                <c:pt idx="328">
                  <c:v>41586.02083333334</c:v>
                </c:pt>
                <c:pt idx="329">
                  <c:v>41586.20347222222</c:v>
                </c:pt>
                <c:pt idx="330">
                  <c:v>41586.33333333334</c:v>
                </c:pt>
                <c:pt idx="331">
                  <c:v>41586.50555555556</c:v>
                </c:pt>
                <c:pt idx="332">
                  <c:v>41674.41111111111</c:v>
                </c:pt>
                <c:pt idx="333">
                  <c:v>41674.4625</c:v>
                </c:pt>
                <c:pt idx="334">
                  <c:v>41695.76388888888</c:v>
                </c:pt>
                <c:pt idx="335">
                  <c:v>41695.90902777778</c:v>
                </c:pt>
                <c:pt idx="336">
                  <c:v>41695.90902777778</c:v>
                </c:pt>
                <c:pt idx="337">
                  <c:v>41704.62638888889</c:v>
                </c:pt>
                <c:pt idx="338">
                  <c:v>41717.62361111109</c:v>
                </c:pt>
                <c:pt idx="339">
                  <c:v>41717.62430555555</c:v>
                </c:pt>
                <c:pt idx="340">
                  <c:v>41717.62430555555</c:v>
                </c:pt>
                <c:pt idx="341">
                  <c:v>41717.63194444445</c:v>
                </c:pt>
                <c:pt idx="342">
                  <c:v>41717.63194444445</c:v>
                </c:pt>
                <c:pt idx="343">
                  <c:v>41717.6326388889</c:v>
                </c:pt>
                <c:pt idx="344">
                  <c:v>41717.6375</c:v>
                </c:pt>
                <c:pt idx="345">
                  <c:v>41717.64166666665</c:v>
                </c:pt>
                <c:pt idx="346">
                  <c:v>41717.65277777778</c:v>
                </c:pt>
                <c:pt idx="347">
                  <c:v>41717.65277777778</c:v>
                </c:pt>
                <c:pt idx="348">
                  <c:v>41717.65347222222</c:v>
                </c:pt>
                <c:pt idx="349">
                  <c:v>41717.65347222222</c:v>
                </c:pt>
                <c:pt idx="350">
                  <c:v>41717.65763888888</c:v>
                </c:pt>
                <c:pt idx="351">
                  <c:v>41717.66319444445</c:v>
                </c:pt>
                <c:pt idx="352">
                  <c:v>41717.66597222222</c:v>
                </c:pt>
                <c:pt idx="353">
                  <c:v>41717.66944444444</c:v>
                </c:pt>
                <c:pt idx="354">
                  <c:v>41717.67430555556</c:v>
                </c:pt>
                <c:pt idx="355">
                  <c:v>41717.675</c:v>
                </c:pt>
                <c:pt idx="356">
                  <c:v>41717.67708333332</c:v>
                </c:pt>
                <c:pt idx="357">
                  <c:v>41717.68263888888</c:v>
                </c:pt>
                <c:pt idx="358">
                  <c:v>41717.70555555556</c:v>
                </c:pt>
                <c:pt idx="359">
                  <c:v>41717.74930555555</c:v>
                </c:pt>
                <c:pt idx="360">
                  <c:v>41730.69027777778</c:v>
                </c:pt>
                <c:pt idx="361">
                  <c:v>41730.7125</c:v>
                </c:pt>
                <c:pt idx="362">
                  <c:v>41730.74305555555</c:v>
                </c:pt>
                <c:pt idx="363">
                  <c:v>41730.76111111109</c:v>
                </c:pt>
                <c:pt idx="364">
                  <c:v>41730.79652777778</c:v>
                </c:pt>
                <c:pt idx="365">
                  <c:v>41730.85902777777</c:v>
                </c:pt>
                <c:pt idx="366">
                  <c:v>41730.92222222222</c:v>
                </c:pt>
                <c:pt idx="367">
                  <c:v>41730.92222222222</c:v>
                </c:pt>
                <c:pt idx="368">
                  <c:v>41730.98819444444</c:v>
                </c:pt>
                <c:pt idx="369">
                  <c:v>41731.08263888888</c:v>
                </c:pt>
                <c:pt idx="370">
                  <c:v>41731.08333333334</c:v>
                </c:pt>
                <c:pt idx="371">
                  <c:v>41731.13055555556</c:v>
                </c:pt>
                <c:pt idx="372">
                  <c:v>41731.13055555556</c:v>
                </c:pt>
                <c:pt idx="373">
                  <c:v>41731.20069444444</c:v>
                </c:pt>
                <c:pt idx="374">
                  <c:v>41731.23541666665</c:v>
                </c:pt>
                <c:pt idx="375">
                  <c:v>41731.34652777777</c:v>
                </c:pt>
                <c:pt idx="376">
                  <c:v>41731.34722222222</c:v>
                </c:pt>
                <c:pt idx="377">
                  <c:v>41731.37152777778</c:v>
                </c:pt>
                <c:pt idx="378">
                  <c:v>41731.40208333333</c:v>
                </c:pt>
                <c:pt idx="379">
                  <c:v>41731.43819444444</c:v>
                </c:pt>
                <c:pt idx="380">
                  <c:v>41731.51666666667</c:v>
                </c:pt>
                <c:pt idx="381">
                  <c:v>41731.51736111109</c:v>
                </c:pt>
                <c:pt idx="382">
                  <c:v>41731.6</c:v>
                </c:pt>
                <c:pt idx="383">
                  <c:v>41731.6</c:v>
                </c:pt>
                <c:pt idx="384">
                  <c:v>41731.65277777778</c:v>
                </c:pt>
                <c:pt idx="385">
                  <c:v>41731.75277777778</c:v>
                </c:pt>
                <c:pt idx="386">
                  <c:v>41731.75277777778</c:v>
                </c:pt>
                <c:pt idx="387">
                  <c:v>41731.75277777778</c:v>
                </c:pt>
                <c:pt idx="388">
                  <c:v>41731.89236111109</c:v>
                </c:pt>
                <c:pt idx="389">
                  <c:v>41731.89236111109</c:v>
                </c:pt>
                <c:pt idx="390">
                  <c:v>41731.92986111109</c:v>
                </c:pt>
                <c:pt idx="391">
                  <c:v>41731.93055555555</c:v>
                </c:pt>
                <c:pt idx="392">
                  <c:v>41731.93125</c:v>
                </c:pt>
                <c:pt idx="393">
                  <c:v>41731.97222222222</c:v>
                </c:pt>
                <c:pt idx="394">
                  <c:v>41732.12083333333</c:v>
                </c:pt>
                <c:pt idx="395">
                  <c:v>41732.12152777777</c:v>
                </c:pt>
                <c:pt idx="396">
                  <c:v>41732.12152777777</c:v>
                </c:pt>
                <c:pt idx="397">
                  <c:v>41732.13958333332</c:v>
                </c:pt>
                <c:pt idx="398">
                  <c:v>41732.17083333333</c:v>
                </c:pt>
                <c:pt idx="399">
                  <c:v>41732.22083333333</c:v>
                </c:pt>
                <c:pt idx="400">
                  <c:v>41732.25972222222</c:v>
                </c:pt>
                <c:pt idx="401">
                  <c:v>41732.31666666667</c:v>
                </c:pt>
                <c:pt idx="402">
                  <c:v>41732.34583333333</c:v>
                </c:pt>
                <c:pt idx="403">
                  <c:v>41732.39652777777</c:v>
                </c:pt>
                <c:pt idx="404">
                  <c:v>41732.45833333333</c:v>
                </c:pt>
                <c:pt idx="405">
                  <c:v>41732.46736111109</c:v>
                </c:pt>
                <c:pt idx="406">
                  <c:v>41732.51805555555</c:v>
                </c:pt>
                <c:pt idx="407">
                  <c:v>41732.7</c:v>
                </c:pt>
                <c:pt idx="408">
                  <c:v>41732.91875</c:v>
                </c:pt>
                <c:pt idx="409">
                  <c:v>41733.03611111111</c:v>
                </c:pt>
                <c:pt idx="410">
                  <c:v>41733.19444444445</c:v>
                </c:pt>
                <c:pt idx="411">
                  <c:v>41733.36319444444</c:v>
                </c:pt>
                <c:pt idx="412">
                  <c:v>41733.50833333333</c:v>
                </c:pt>
                <c:pt idx="413">
                  <c:v>41733.59652777778</c:v>
                </c:pt>
                <c:pt idx="414">
                  <c:v>41733.84583333333</c:v>
                </c:pt>
                <c:pt idx="415">
                  <c:v>41734.03125</c:v>
                </c:pt>
                <c:pt idx="416">
                  <c:v>41734.26041666664</c:v>
                </c:pt>
                <c:pt idx="417">
                  <c:v>41734.34583333333</c:v>
                </c:pt>
                <c:pt idx="418">
                  <c:v>41734.54375</c:v>
                </c:pt>
                <c:pt idx="419">
                  <c:v>41734.76388888888</c:v>
                </c:pt>
                <c:pt idx="420">
                  <c:v>41734.8576388889</c:v>
                </c:pt>
                <c:pt idx="421">
                  <c:v>41735.06041666667</c:v>
                </c:pt>
                <c:pt idx="422">
                  <c:v>41735.27152777778</c:v>
                </c:pt>
                <c:pt idx="423">
                  <c:v>41735.30208333334</c:v>
                </c:pt>
                <c:pt idx="424">
                  <c:v>41735.47222222222</c:v>
                </c:pt>
                <c:pt idx="425">
                  <c:v>41735.67847222222</c:v>
                </c:pt>
                <c:pt idx="426">
                  <c:v>41735.86319444444</c:v>
                </c:pt>
                <c:pt idx="427">
                  <c:v>41736.06527777778</c:v>
                </c:pt>
                <c:pt idx="428">
                  <c:v>41736.21527777778</c:v>
                </c:pt>
                <c:pt idx="429">
                  <c:v>41736.32222222222</c:v>
                </c:pt>
                <c:pt idx="430">
                  <c:v>41736.47569444444</c:v>
                </c:pt>
                <c:pt idx="431">
                  <c:v>41736.50277777778</c:v>
                </c:pt>
                <c:pt idx="432">
                  <c:v>41736.50555555556</c:v>
                </c:pt>
                <c:pt idx="433">
                  <c:v>41736.50625</c:v>
                </c:pt>
                <c:pt idx="434">
                  <c:v>41736.50694444444</c:v>
                </c:pt>
                <c:pt idx="435">
                  <c:v>41736.51458333333</c:v>
                </c:pt>
                <c:pt idx="436">
                  <c:v>41736.68125</c:v>
                </c:pt>
                <c:pt idx="437">
                  <c:v>41736.86111111109</c:v>
                </c:pt>
                <c:pt idx="438">
                  <c:v>41737.02708333331</c:v>
                </c:pt>
                <c:pt idx="439">
                  <c:v>41737.28680555556</c:v>
                </c:pt>
                <c:pt idx="440">
                  <c:v>41737.33194444444</c:v>
                </c:pt>
                <c:pt idx="441">
                  <c:v>41737.49861111111</c:v>
                </c:pt>
                <c:pt idx="442">
                  <c:v>41737.6986111111</c:v>
                </c:pt>
                <c:pt idx="443">
                  <c:v>41737.82152777778</c:v>
                </c:pt>
                <c:pt idx="444">
                  <c:v>41738.16111111109</c:v>
                </c:pt>
                <c:pt idx="445">
                  <c:v>41738.30069444444</c:v>
                </c:pt>
                <c:pt idx="446">
                  <c:v>41738.31527777777</c:v>
                </c:pt>
                <c:pt idx="447">
                  <c:v>41759.37222222222</c:v>
                </c:pt>
                <c:pt idx="448">
                  <c:v>41759.43125</c:v>
                </c:pt>
                <c:pt idx="449">
                  <c:v>41759.43888888888</c:v>
                </c:pt>
                <c:pt idx="450">
                  <c:v>41759.45</c:v>
                </c:pt>
                <c:pt idx="451">
                  <c:v>41759.45416666667</c:v>
                </c:pt>
                <c:pt idx="452">
                  <c:v>41759.47777777778</c:v>
                </c:pt>
                <c:pt idx="453">
                  <c:v>41759.49444444444</c:v>
                </c:pt>
                <c:pt idx="454">
                  <c:v>41831.41805555555</c:v>
                </c:pt>
                <c:pt idx="455">
                  <c:v>41831.44375</c:v>
                </c:pt>
                <c:pt idx="456">
                  <c:v>42088.83888888888</c:v>
                </c:pt>
                <c:pt idx="457">
                  <c:v>42146.56944444445</c:v>
                </c:pt>
                <c:pt idx="458">
                  <c:v>42163.5125</c:v>
                </c:pt>
                <c:pt idx="459">
                  <c:v>42163.61875</c:v>
                </c:pt>
                <c:pt idx="460">
                  <c:v>42163.61875</c:v>
                </c:pt>
                <c:pt idx="461">
                  <c:v>42216.62152777777</c:v>
                </c:pt>
                <c:pt idx="462">
                  <c:v>42216.63055555556</c:v>
                </c:pt>
                <c:pt idx="463">
                  <c:v>42216.64375</c:v>
                </c:pt>
                <c:pt idx="464">
                  <c:v>42216.68958333333</c:v>
                </c:pt>
                <c:pt idx="465">
                  <c:v>42257.43194444444</c:v>
                </c:pt>
                <c:pt idx="466">
                  <c:v>42318.51180555556</c:v>
                </c:pt>
                <c:pt idx="467">
                  <c:v>42318.55833333333</c:v>
                </c:pt>
                <c:pt idx="468">
                  <c:v>42318.56180555555</c:v>
                </c:pt>
                <c:pt idx="469">
                  <c:v>42318.5701388889</c:v>
                </c:pt>
                <c:pt idx="470">
                  <c:v>42318.5701388889</c:v>
                </c:pt>
                <c:pt idx="471">
                  <c:v>42318.57708333332</c:v>
                </c:pt>
                <c:pt idx="472">
                  <c:v>42318.57847222222</c:v>
                </c:pt>
                <c:pt idx="473">
                  <c:v>42318.57847222222</c:v>
                </c:pt>
                <c:pt idx="474">
                  <c:v>42341.55486111111</c:v>
                </c:pt>
                <c:pt idx="475">
                  <c:v>42388.47708333332</c:v>
                </c:pt>
                <c:pt idx="476">
                  <c:v>42388.58125</c:v>
                </c:pt>
                <c:pt idx="477">
                  <c:v>42388.75138888889</c:v>
                </c:pt>
                <c:pt idx="478">
                  <c:v>42388.75277777778</c:v>
                </c:pt>
                <c:pt idx="479">
                  <c:v>42447.56041666667</c:v>
                </c:pt>
                <c:pt idx="480">
                  <c:v>42459.30416666667</c:v>
                </c:pt>
                <c:pt idx="481">
                  <c:v>42459.40763888888</c:v>
                </c:pt>
                <c:pt idx="482">
                  <c:v>42459.41805555555</c:v>
                </c:pt>
                <c:pt idx="483">
                  <c:v>42459.41805555555</c:v>
                </c:pt>
                <c:pt idx="484">
                  <c:v>42459.41875</c:v>
                </c:pt>
                <c:pt idx="485">
                  <c:v>42459.41875</c:v>
                </c:pt>
                <c:pt idx="486">
                  <c:v>42459.41875</c:v>
                </c:pt>
                <c:pt idx="487">
                  <c:v>42459.41875</c:v>
                </c:pt>
                <c:pt idx="488">
                  <c:v>42459.41944444444</c:v>
                </c:pt>
                <c:pt idx="489">
                  <c:v>42459.41944444444</c:v>
                </c:pt>
                <c:pt idx="490">
                  <c:v>42459.43472222222</c:v>
                </c:pt>
                <c:pt idx="491">
                  <c:v>42459.43541666667</c:v>
                </c:pt>
                <c:pt idx="492">
                  <c:v>42459.43541666667</c:v>
                </c:pt>
                <c:pt idx="493">
                  <c:v>42459.43541666667</c:v>
                </c:pt>
                <c:pt idx="494">
                  <c:v>42459.4375</c:v>
                </c:pt>
                <c:pt idx="495">
                  <c:v>42459.44097222222</c:v>
                </c:pt>
                <c:pt idx="496">
                  <c:v>42459.44444444444</c:v>
                </c:pt>
                <c:pt idx="497">
                  <c:v>42459.44791666666</c:v>
                </c:pt>
                <c:pt idx="498">
                  <c:v>42459.48541666667</c:v>
                </c:pt>
                <c:pt idx="499">
                  <c:v>42459.48611111111</c:v>
                </c:pt>
                <c:pt idx="500">
                  <c:v>42459.51458333333</c:v>
                </c:pt>
                <c:pt idx="501">
                  <c:v>42459.51458333333</c:v>
                </c:pt>
                <c:pt idx="502">
                  <c:v>42459.51527777777</c:v>
                </c:pt>
                <c:pt idx="503">
                  <c:v>42459.60833333333</c:v>
                </c:pt>
                <c:pt idx="504">
                  <c:v>42459.60833333333</c:v>
                </c:pt>
                <c:pt idx="505">
                  <c:v>42459.68888888888</c:v>
                </c:pt>
                <c:pt idx="506">
                  <c:v>42459.86388888889</c:v>
                </c:pt>
                <c:pt idx="507">
                  <c:v>42460.0111111111</c:v>
                </c:pt>
                <c:pt idx="508">
                  <c:v>42460.1625</c:v>
                </c:pt>
                <c:pt idx="509">
                  <c:v>42460.31319444444</c:v>
                </c:pt>
                <c:pt idx="510">
                  <c:v>42578.70277777778</c:v>
                </c:pt>
                <c:pt idx="511">
                  <c:v>42578.79305555554</c:v>
                </c:pt>
                <c:pt idx="512">
                  <c:v>42578.91458333333</c:v>
                </c:pt>
                <c:pt idx="513">
                  <c:v>42578.93541666667</c:v>
                </c:pt>
                <c:pt idx="514">
                  <c:v>42579.02430555555</c:v>
                </c:pt>
                <c:pt idx="515">
                  <c:v>42579.25208333333</c:v>
                </c:pt>
                <c:pt idx="516">
                  <c:v>42579.35902777777</c:v>
                </c:pt>
                <c:pt idx="517">
                  <c:v>42579.49652777778</c:v>
                </c:pt>
                <c:pt idx="518">
                  <c:v>42579.75555555556</c:v>
                </c:pt>
                <c:pt idx="519">
                  <c:v>42579.85902777777</c:v>
                </c:pt>
                <c:pt idx="520">
                  <c:v>42580.0111111111</c:v>
                </c:pt>
                <c:pt idx="521">
                  <c:v>42580.22569444445</c:v>
                </c:pt>
                <c:pt idx="522">
                  <c:v>42580.35069444446</c:v>
                </c:pt>
                <c:pt idx="523">
                  <c:v>42580.87638888888</c:v>
                </c:pt>
                <c:pt idx="524">
                  <c:v>42581.02777777777</c:v>
                </c:pt>
                <c:pt idx="525">
                  <c:v>42581.2375</c:v>
                </c:pt>
                <c:pt idx="526">
                  <c:v>42581.37013888888</c:v>
                </c:pt>
                <c:pt idx="527">
                  <c:v>42581.51597222222</c:v>
                </c:pt>
                <c:pt idx="528">
                  <c:v>42581.70347222222</c:v>
                </c:pt>
                <c:pt idx="529">
                  <c:v>42581.96736111109</c:v>
                </c:pt>
                <c:pt idx="530">
                  <c:v>42582.02916666665</c:v>
                </c:pt>
                <c:pt idx="531">
                  <c:v>42582.23541666665</c:v>
                </c:pt>
                <c:pt idx="532">
                  <c:v>42582.36875</c:v>
                </c:pt>
                <c:pt idx="533">
                  <c:v>42582.53611111111</c:v>
                </c:pt>
                <c:pt idx="534">
                  <c:v>42582.54166666664</c:v>
                </c:pt>
                <c:pt idx="535">
                  <c:v>42582.54166666664</c:v>
                </c:pt>
                <c:pt idx="536">
                  <c:v>42582.54166666664</c:v>
                </c:pt>
                <c:pt idx="537">
                  <c:v>42582.5423611111</c:v>
                </c:pt>
                <c:pt idx="538">
                  <c:v>42582.54375</c:v>
                </c:pt>
                <c:pt idx="539">
                  <c:v>42582.56597222222</c:v>
                </c:pt>
                <c:pt idx="540">
                  <c:v>42582.56597222222</c:v>
                </c:pt>
                <c:pt idx="541">
                  <c:v>42582.56597222222</c:v>
                </c:pt>
                <c:pt idx="542">
                  <c:v>42582.56597222222</c:v>
                </c:pt>
                <c:pt idx="543">
                  <c:v>42582.56597222222</c:v>
                </c:pt>
                <c:pt idx="544">
                  <c:v>42582.56666666667</c:v>
                </c:pt>
                <c:pt idx="545">
                  <c:v>42582.5701388889</c:v>
                </c:pt>
                <c:pt idx="546">
                  <c:v>42582.57152777778</c:v>
                </c:pt>
                <c:pt idx="547">
                  <c:v>42582.57569444444</c:v>
                </c:pt>
                <c:pt idx="548">
                  <c:v>42582.57847222222</c:v>
                </c:pt>
                <c:pt idx="549">
                  <c:v>42582.58402777777</c:v>
                </c:pt>
                <c:pt idx="550">
                  <c:v>42582.59930555554</c:v>
                </c:pt>
                <c:pt idx="551">
                  <c:v>42582.74374999999</c:v>
                </c:pt>
                <c:pt idx="552">
                  <c:v>42582.74374999999</c:v>
                </c:pt>
                <c:pt idx="553">
                  <c:v>42582.74444444444</c:v>
                </c:pt>
                <c:pt idx="554">
                  <c:v>42582.74513888889</c:v>
                </c:pt>
                <c:pt idx="555">
                  <c:v>42582.74583333333</c:v>
                </c:pt>
                <c:pt idx="556">
                  <c:v>42582.74652777778</c:v>
                </c:pt>
                <c:pt idx="557">
                  <c:v>42582.83541666667</c:v>
                </c:pt>
                <c:pt idx="558">
                  <c:v>42583.02847222222</c:v>
                </c:pt>
                <c:pt idx="559">
                  <c:v>42583.23958333332</c:v>
                </c:pt>
                <c:pt idx="560">
                  <c:v>42583.30902777778</c:v>
                </c:pt>
                <c:pt idx="561">
                  <c:v>42583.49305555555</c:v>
                </c:pt>
                <c:pt idx="562">
                  <c:v>42641.55555555555</c:v>
                </c:pt>
                <c:pt idx="563">
                  <c:v>42647.73819444444</c:v>
                </c:pt>
                <c:pt idx="564">
                  <c:v>42647.85902777777</c:v>
                </c:pt>
                <c:pt idx="565">
                  <c:v>42648.17152777778</c:v>
                </c:pt>
                <c:pt idx="566">
                  <c:v>42657.47777777778</c:v>
                </c:pt>
                <c:pt idx="567">
                  <c:v>42657.73611111109</c:v>
                </c:pt>
                <c:pt idx="568">
                  <c:v>42657.7375</c:v>
                </c:pt>
                <c:pt idx="569">
                  <c:v>42657.73819444444</c:v>
                </c:pt>
                <c:pt idx="570">
                  <c:v>42657.73888888889</c:v>
                </c:pt>
                <c:pt idx="571">
                  <c:v>42657.73958333332</c:v>
                </c:pt>
                <c:pt idx="572">
                  <c:v>42657.77083333334</c:v>
                </c:pt>
                <c:pt idx="573">
                  <c:v>42657.82222222222</c:v>
                </c:pt>
                <c:pt idx="574">
                  <c:v>42657.98055555555</c:v>
                </c:pt>
                <c:pt idx="575">
                  <c:v>42658.18819444444</c:v>
                </c:pt>
                <c:pt idx="576">
                  <c:v>42658.37291666667</c:v>
                </c:pt>
                <c:pt idx="577">
                  <c:v>42658.52430555555</c:v>
                </c:pt>
                <c:pt idx="578">
                  <c:v>42658.70208333332</c:v>
                </c:pt>
                <c:pt idx="579">
                  <c:v>42658.81666666667</c:v>
                </c:pt>
                <c:pt idx="580">
                  <c:v>42658.9826388889</c:v>
                </c:pt>
                <c:pt idx="581">
                  <c:v>42659.1375</c:v>
                </c:pt>
                <c:pt idx="582">
                  <c:v>42659.34861111111</c:v>
                </c:pt>
                <c:pt idx="583">
                  <c:v>42659.53263888888</c:v>
                </c:pt>
                <c:pt idx="584">
                  <c:v>42659.70833333334</c:v>
                </c:pt>
                <c:pt idx="585">
                  <c:v>42659.82222222222</c:v>
                </c:pt>
                <c:pt idx="586">
                  <c:v>42659.9826388889</c:v>
                </c:pt>
                <c:pt idx="587">
                  <c:v>42660.21388888889</c:v>
                </c:pt>
                <c:pt idx="588">
                  <c:v>42660.3236111111</c:v>
                </c:pt>
                <c:pt idx="589">
                  <c:v>42660.52569444444</c:v>
                </c:pt>
                <c:pt idx="590">
                  <c:v>42660.70416666665</c:v>
                </c:pt>
                <c:pt idx="591">
                  <c:v>42660.82986111109</c:v>
                </c:pt>
                <c:pt idx="592">
                  <c:v>42660.99097222222</c:v>
                </c:pt>
                <c:pt idx="593">
                  <c:v>42661.18819444444</c:v>
                </c:pt>
                <c:pt idx="594">
                  <c:v>42661.34513888888</c:v>
                </c:pt>
                <c:pt idx="595">
                  <c:v>42661.52361111109</c:v>
                </c:pt>
                <c:pt idx="596">
                  <c:v>42661.71041666667</c:v>
                </c:pt>
                <c:pt idx="597">
                  <c:v>42788.46597222222</c:v>
                </c:pt>
                <c:pt idx="598">
                  <c:v>42788.60625</c:v>
                </c:pt>
                <c:pt idx="599">
                  <c:v>42788.61527777777</c:v>
                </c:pt>
                <c:pt idx="600">
                  <c:v>42788.78819444444</c:v>
                </c:pt>
                <c:pt idx="601">
                  <c:v>42803.5388888889</c:v>
                </c:pt>
                <c:pt idx="602">
                  <c:v>42803.55833333333</c:v>
                </c:pt>
                <c:pt idx="603">
                  <c:v>42803.5701388889</c:v>
                </c:pt>
                <c:pt idx="604">
                  <c:v>42803.58819444444</c:v>
                </c:pt>
                <c:pt idx="605">
                  <c:v>42803.67430555556</c:v>
                </c:pt>
                <c:pt idx="606">
                  <c:v>42803.71527777778</c:v>
                </c:pt>
                <c:pt idx="607">
                  <c:v>42803.76597222222</c:v>
                </c:pt>
                <c:pt idx="608">
                  <c:v>42803.87847222222</c:v>
                </c:pt>
                <c:pt idx="609">
                  <c:v>42803.88125</c:v>
                </c:pt>
                <c:pt idx="610">
                  <c:v>42804.00208333333</c:v>
                </c:pt>
                <c:pt idx="611">
                  <c:v>42804.19583333332</c:v>
                </c:pt>
                <c:pt idx="612">
                  <c:v>42804.33611111111</c:v>
                </c:pt>
                <c:pt idx="613">
                  <c:v>42804.56388888889</c:v>
                </c:pt>
                <c:pt idx="614">
                  <c:v>42804.70902777778</c:v>
                </c:pt>
                <c:pt idx="615">
                  <c:v>42804.83541666667</c:v>
                </c:pt>
                <c:pt idx="616">
                  <c:v>42805.02569444444</c:v>
                </c:pt>
                <c:pt idx="617">
                  <c:v>42805.22986111109</c:v>
                </c:pt>
                <c:pt idx="618">
                  <c:v>42805.31736111111</c:v>
                </c:pt>
                <c:pt idx="619">
                  <c:v>42805.53472222222</c:v>
                </c:pt>
                <c:pt idx="620">
                  <c:v>42805.6701388889</c:v>
                </c:pt>
                <c:pt idx="621">
                  <c:v>42805.86527777777</c:v>
                </c:pt>
                <c:pt idx="622">
                  <c:v>42806.01319444444</c:v>
                </c:pt>
                <c:pt idx="623">
                  <c:v>42806.22638888888</c:v>
                </c:pt>
                <c:pt idx="624">
                  <c:v>42806.36875</c:v>
                </c:pt>
                <c:pt idx="625">
                  <c:v>42806.71458333333</c:v>
                </c:pt>
                <c:pt idx="626">
                  <c:v>42806.71527777778</c:v>
                </c:pt>
                <c:pt idx="627">
                  <c:v>42806.91527777777</c:v>
                </c:pt>
                <c:pt idx="628">
                  <c:v>42806.99861111111</c:v>
                </c:pt>
                <c:pt idx="629">
                  <c:v>42807.21319444444</c:v>
                </c:pt>
                <c:pt idx="630">
                  <c:v>42807.33888888888</c:v>
                </c:pt>
                <c:pt idx="631">
                  <c:v>42807.53680555556</c:v>
                </c:pt>
                <c:pt idx="632">
                  <c:v>42807.71458333333</c:v>
                </c:pt>
                <c:pt idx="633">
                  <c:v>42807.81736111111</c:v>
                </c:pt>
                <c:pt idx="634">
                  <c:v>42808.05833333333</c:v>
                </c:pt>
                <c:pt idx="635">
                  <c:v>42808.23888888889</c:v>
                </c:pt>
                <c:pt idx="636">
                  <c:v>42808.36597222222</c:v>
                </c:pt>
                <c:pt idx="637">
                  <c:v>42808.52083333334</c:v>
                </c:pt>
                <c:pt idx="638">
                  <c:v>42808.70833333334</c:v>
                </c:pt>
                <c:pt idx="639">
                  <c:v>42808.85625</c:v>
                </c:pt>
                <c:pt idx="640">
                  <c:v>42809.00555555556</c:v>
                </c:pt>
                <c:pt idx="641">
                  <c:v>42809.23819444444</c:v>
                </c:pt>
                <c:pt idx="642">
                  <c:v>42809.375</c:v>
                </c:pt>
                <c:pt idx="643">
                  <c:v>42809.52916666665</c:v>
                </c:pt>
                <c:pt idx="644">
                  <c:v>42809.65625</c:v>
                </c:pt>
                <c:pt idx="645">
                  <c:v>42809.83402777777</c:v>
                </c:pt>
                <c:pt idx="646">
                  <c:v>42810.08333333334</c:v>
                </c:pt>
                <c:pt idx="647">
                  <c:v>42810.17777777778</c:v>
                </c:pt>
                <c:pt idx="648">
                  <c:v>42810.35416666666</c:v>
                </c:pt>
                <c:pt idx="649">
                  <c:v>42810.52777777777</c:v>
                </c:pt>
                <c:pt idx="650">
                  <c:v>42810.72430555554</c:v>
                </c:pt>
                <c:pt idx="651">
                  <c:v>42810.91180555556</c:v>
                </c:pt>
                <c:pt idx="652">
                  <c:v>42811.02847222222</c:v>
                </c:pt>
                <c:pt idx="653">
                  <c:v>42811.26666666665</c:v>
                </c:pt>
                <c:pt idx="654">
                  <c:v>42811.37708333333</c:v>
                </c:pt>
                <c:pt idx="655">
                  <c:v>42811.56875</c:v>
                </c:pt>
                <c:pt idx="656">
                  <c:v>42833.60555555556</c:v>
                </c:pt>
                <c:pt idx="657">
                  <c:v>42833.6875</c:v>
                </c:pt>
                <c:pt idx="658">
                  <c:v>42833.71666666667</c:v>
                </c:pt>
                <c:pt idx="659">
                  <c:v>42833.81388888888</c:v>
                </c:pt>
                <c:pt idx="660">
                  <c:v>42851.45833333333</c:v>
                </c:pt>
                <c:pt idx="661">
                  <c:v>42955.275</c:v>
                </c:pt>
                <c:pt idx="662">
                  <c:v>42955.41319444444</c:v>
                </c:pt>
                <c:pt idx="663">
                  <c:v>42955.4138888889</c:v>
                </c:pt>
                <c:pt idx="664">
                  <c:v>42955.42986111109</c:v>
                </c:pt>
                <c:pt idx="665">
                  <c:v>42955.43055555555</c:v>
                </c:pt>
                <c:pt idx="666">
                  <c:v>42955.43125</c:v>
                </c:pt>
                <c:pt idx="667">
                  <c:v>42955.44722222222</c:v>
                </c:pt>
                <c:pt idx="668">
                  <c:v>42955.45555555555</c:v>
                </c:pt>
                <c:pt idx="669">
                  <c:v>42955.46597222222</c:v>
                </c:pt>
                <c:pt idx="670">
                  <c:v>42955.48402777777</c:v>
                </c:pt>
                <c:pt idx="671">
                  <c:v>42955.64305555556</c:v>
                </c:pt>
                <c:pt idx="672">
                  <c:v>42955.825</c:v>
                </c:pt>
                <c:pt idx="673">
                  <c:v>42955.98194444444</c:v>
                </c:pt>
                <c:pt idx="674">
                  <c:v>42956.20694444444</c:v>
                </c:pt>
                <c:pt idx="675">
                  <c:v>42956.3236111111</c:v>
                </c:pt>
                <c:pt idx="676">
                  <c:v>42956.48402777777</c:v>
                </c:pt>
                <c:pt idx="677">
                  <c:v>42956.64444444444</c:v>
                </c:pt>
                <c:pt idx="678">
                  <c:v>42956.8125</c:v>
                </c:pt>
                <c:pt idx="679">
                  <c:v>42956.97013888888</c:v>
                </c:pt>
                <c:pt idx="680">
                  <c:v>42957.17430555556</c:v>
                </c:pt>
                <c:pt idx="681">
                  <c:v>42957.17847222222</c:v>
                </c:pt>
                <c:pt idx="682">
                  <c:v>42957.30555555555</c:v>
                </c:pt>
                <c:pt idx="683">
                  <c:v>42957.50625</c:v>
                </c:pt>
              </c:numCache>
            </c:numRef>
          </c:xVal>
          <c:yVal>
            <c:numRef>
              <c:f>Sheet1!$B$2:$B$685</c:f>
              <c:numCache>
                <c:formatCode>General</c:formatCode>
                <c:ptCount val="684"/>
                <c:pt idx="0">
                  <c:v>87.0</c:v>
                </c:pt>
                <c:pt idx="1">
                  <c:v>60.0</c:v>
                </c:pt>
                <c:pt idx="2">
                  <c:v>60.0</c:v>
                </c:pt>
                <c:pt idx="3">
                  <c:v>59.0</c:v>
                </c:pt>
                <c:pt idx="4">
                  <c:v>65.0</c:v>
                </c:pt>
                <c:pt idx="5">
                  <c:v>76.0</c:v>
                </c:pt>
                <c:pt idx="6">
                  <c:v>81.0</c:v>
                </c:pt>
                <c:pt idx="7">
                  <c:v>55.0</c:v>
                </c:pt>
                <c:pt idx="8">
                  <c:v>81.0</c:v>
                </c:pt>
                <c:pt idx="9">
                  <c:v>88.0</c:v>
                </c:pt>
                <c:pt idx="10">
                  <c:v>82.0</c:v>
                </c:pt>
                <c:pt idx="11">
                  <c:v>68.0</c:v>
                </c:pt>
                <c:pt idx="12">
                  <c:v>71.0</c:v>
                </c:pt>
                <c:pt idx="13">
                  <c:v>56.0</c:v>
                </c:pt>
                <c:pt idx="14">
                  <c:v>74.0</c:v>
                </c:pt>
                <c:pt idx="15">
                  <c:v>77.0</c:v>
                </c:pt>
                <c:pt idx="16">
                  <c:v>88.0</c:v>
                </c:pt>
                <c:pt idx="17">
                  <c:v>92.0</c:v>
                </c:pt>
                <c:pt idx="18">
                  <c:v>86.0</c:v>
                </c:pt>
                <c:pt idx="19">
                  <c:v>80.0</c:v>
                </c:pt>
                <c:pt idx="20">
                  <c:v>87.0</c:v>
                </c:pt>
                <c:pt idx="21">
                  <c:v>66.0</c:v>
                </c:pt>
                <c:pt idx="22">
                  <c:v>58.0</c:v>
                </c:pt>
                <c:pt idx="23">
                  <c:v>69.0</c:v>
                </c:pt>
                <c:pt idx="24">
                  <c:v>57.0</c:v>
                </c:pt>
                <c:pt idx="25">
                  <c:v>47.0</c:v>
                </c:pt>
                <c:pt idx="26">
                  <c:v>66.0</c:v>
                </c:pt>
                <c:pt idx="27">
                  <c:v>63.0</c:v>
                </c:pt>
                <c:pt idx="28">
                  <c:v>58.0</c:v>
                </c:pt>
                <c:pt idx="29">
                  <c:v>59.0</c:v>
                </c:pt>
                <c:pt idx="30">
                  <c:v>58.0</c:v>
                </c:pt>
                <c:pt idx="31">
                  <c:v>82.0</c:v>
                </c:pt>
                <c:pt idx="32">
                  <c:v>58.0</c:v>
                </c:pt>
                <c:pt idx="33">
                  <c:v>58.0</c:v>
                </c:pt>
                <c:pt idx="34">
                  <c:v>75.0</c:v>
                </c:pt>
                <c:pt idx="35">
                  <c:v>60.0</c:v>
                </c:pt>
                <c:pt idx="36">
                  <c:v>85.0</c:v>
                </c:pt>
                <c:pt idx="37">
                  <c:v>84.0</c:v>
                </c:pt>
                <c:pt idx="38">
                  <c:v>64.0</c:v>
                </c:pt>
                <c:pt idx="39">
                  <c:v>72.0</c:v>
                </c:pt>
                <c:pt idx="40">
                  <c:v>76.0</c:v>
                </c:pt>
                <c:pt idx="41">
                  <c:v>75.0</c:v>
                </c:pt>
                <c:pt idx="42">
                  <c:v>84.0</c:v>
                </c:pt>
                <c:pt idx="43">
                  <c:v>71.0</c:v>
                </c:pt>
                <c:pt idx="44">
                  <c:v>73.0</c:v>
                </c:pt>
                <c:pt idx="45">
                  <c:v>50.0</c:v>
                </c:pt>
                <c:pt idx="46">
                  <c:v>57.0</c:v>
                </c:pt>
                <c:pt idx="47">
                  <c:v>84.0</c:v>
                </c:pt>
                <c:pt idx="48">
                  <c:v>82.0</c:v>
                </c:pt>
                <c:pt idx="49">
                  <c:v>81.0</c:v>
                </c:pt>
                <c:pt idx="50">
                  <c:v>72.0</c:v>
                </c:pt>
                <c:pt idx="51">
                  <c:v>64.0</c:v>
                </c:pt>
                <c:pt idx="52">
                  <c:v>55.0</c:v>
                </c:pt>
                <c:pt idx="53">
                  <c:v>70.0</c:v>
                </c:pt>
                <c:pt idx="54">
                  <c:v>56.0</c:v>
                </c:pt>
                <c:pt idx="55">
                  <c:v>56.0</c:v>
                </c:pt>
                <c:pt idx="56">
                  <c:v>52.0</c:v>
                </c:pt>
                <c:pt idx="57">
                  <c:v>43.0</c:v>
                </c:pt>
                <c:pt idx="58">
                  <c:v>43.0</c:v>
                </c:pt>
                <c:pt idx="59">
                  <c:v>47.0</c:v>
                </c:pt>
                <c:pt idx="60">
                  <c:v>50.0</c:v>
                </c:pt>
                <c:pt idx="61">
                  <c:v>50.0</c:v>
                </c:pt>
                <c:pt idx="62">
                  <c:v>54.0</c:v>
                </c:pt>
                <c:pt idx="63">
                  <c:v>53.0</c:v>
                </c:pt>
                <c:pt idx="64">
                  <c:v>51.0</c:v>
                </c:pt>
                <c:pt idx="65">
                  <c:v>82.0</c:v>
                </c:pt>
                <c:pt idx="66">
                  <c:v>49.0</c:v>
                </c:pt>
                <c:pt idx="67">
                  <c:v>53.0</c:v>
                </c:pt>
                <c:pt idx="68">
                  <c:v>52.0</c:v>
                </c:pt>
                <c:pt idx="69">
                  <c:v>54.0</c:v>
                </c:pt>
                <c:pt idx="70">
                  <c:v>59.0</c:v>
                </c:pt>
                <c:pt idx="71">
                  <c:v>57.0</c:v>
                </c:pt>
                <c:pt idx="72">
                  <c:v>58.0</c:v>
                </c:pt>
                <c:pt idx="73">
                  <c:v>57.0</c:v>
                </c:pt>
                <c:pt idx="74">
                  <c:v>58.0</c:v>
                </c:pt>
                <c:pt idx="75">
                  <c:v>55.0</c:v>
                </c:pt>
                <c:pt idx="76">
                  <c:v>57.0</c:v>
                </c:pt>
                <c:pt idx="77">
                  <c:v>83.0</c:v>
                </c:pt>
                <c:pt idx="78">
                  <c:v>62.0</c:v>
                </c:pt>
                <c:pt idx="79">
                  <c:v>48.0</c:v>
                </c:pt>
                <c:pt idx="80">
                  <c:v>80.0</c:v>
                </c:pt>
                <c:pt idx="81">
                  <c:v>61.0</c:v>
                </c:pt>
                <c:pt idx="82">
                  <c:v>54.0</c:v>
                </c:pt>
                <c:pt idx="83">
                  <c:v>50.0</c:v>
                </c:pt>
                <c:pt idx="84">
                  <c:v>53.0</c:v>
                </c:pt>
                <c:pt idx="85">
                  <c:v>53.0</c:v>
                </c:pt>
                <c:pt idx="86">
                  <c:v>37.0</c:v>
                </c:pt>
                <c:pt idx="87">
                  <c:v>58.0</c:v>
                </c:pt>
                <c:pt idx="88">
                  <c:v>62.0</c:v>
                </c:pt>
                <c:pt idx="89">
                  <c:v>68.0</c:v>
                </c:pt>
                <c:pt idx="90">
                  <c:v>55.0</c:v>
                </c:pt>
                <c:pt idx="91">
                  <c:v>60.0</c:v>
                </c:pt>
                <c:pt idx="92">
                  <c:v>77.0</c:v>
                </c:pt>
                <c:pt idx="93">
                  <c:v>63.0</c:v>
                </c:pt>
                <c:pt idx="94">
                  <c:v>93.0</c:v>
                </c:pt>
                <c:pt idx="95">
                  <c:v>88.0</c:v>
                </c:pt>
                <c:pt idx="96">
                  <c:v>71.0</c:v>
                </c:pt>
                <c:pt idx="97">
                  <c:v>65.0</c:v>
                </c:pt>
                <c:pt idx="98">
                  <c:v>66.0</c:v>
                </c:pt>
                <c:pt idx="99">
                  <c:v>64.0</c:v>
                </c:pt>
                <c:pt idx="100">
                  <c:v>62.0</c:v>
                </c:pt>
                <c:pt idx="101">
                  <c:v>63.0</c:v>
                </c:pt>
                <c:pt idx="102">
                  <c:v>69.0</c:v>
                </c:pt>
                <c:pt idx="103">
                  <c:v>64.0</c:v>
                </c:pt>
                <c:pt idx="104">
                  <c:v>69.0</c:v>
                </c:pt>
                <c:pt idx="105">
                  <c:v>72.0</c:v>
                </c:pt>
                <c:pt idx="106">
                  <c:v>73.0</c:v>
                </c:pt>
                <c:pt idx="107">
                  <c:v>75.0</c:v>
                </c:pt>
                <c:pt idx="108">
                  <c:v>78.0</c:v>
                </c:pt>
                <c:pt idx="109">
                  <c:v>67.0</c:v>
                </c:pt>
                <c:pt idx="110">
                  <c:v>74.0</c:v>
                </c:pt>
                <c:pt idx="111">
                  <c:v>89.0</c:v>
                </c:pt>
                <c:pt idx="112">
                  <c:v>73.0</c:v>
                </c:pt>
                <c:pt idx="113">
                  <c:v>68.0</c:v>
                </c:pt>
                <c:pt idx="114">
                  <c:v>67.0</c:v>
                </c:pt>
                <c:pt idx="115">
                  <c:v>91.0</c:v>
                </c:pt>
                <c:pt idx="116">
                  <c:v>85.0</c:v>
                </c:pt>
                <c:pt idx="117">
                  <c:v>62.0</c:v>
                </c:pt>
                <c:pt idx="118">
                  <c:v>56.0</c:v>
                </c:pt>
                <c:pt idx="119">
                  <c:v>85.0</c:v>
                </c:pt>
                <c:pt idx="120">
                  <c:v>78.0</c:v>
                </c:pt>
                <c:pt idx="121">
                  <c:v>82.0</c:v>
                </c:pt>
                <c:pt idx="122">
                  <c:v>76.0</c:v>
                </c:pt>
                <c:pt idx="123">
                  <c:v>58.0</c:v>
                </c:pt>
                <c:pt idx="124">
                  <c:v>78.0</c:v>
                </c:pt>
                <c:pt idx="125">
                  <c:v>60.0</c:v>
                </c:pt>
                <c:pt idx="126">
                  <c:v>96.0</c:v>
                </c:pt>
                <c:pt idx="127">
                  <c:v>72.0</c:v>
                </c:pt>
                <c:pt idx="128">
                  <c:v>78.0</c:v>
                </c:pt>
                <c:pt idx="129">
                  <c:v>48.0</c:v>
                </c:pt>
                <c:pt idx="130">
                  <c:v>57.0</c:v>
                </c:pt>
                <c:pt idx="131">
                  <c:v>62.0</c:v>
                </c:pt>
                <c:pt idx="132">
                  <c:v>59.0</c:v>
                </c:pt>
                <c:pt idx="133">
                  <c:v>52.0</c:v>
                </c:pt>
                <c:pt idx="134">
                  <c:v>46.0</c:v>
                </c:pt>
                <c:pt idx="135">
                  <c:v>58.0</c:v>
                </c:pt>
                <c:pt idx="136">
                  <c:v>75.0</c:v>
                </c:pt>
                <c:pt idx="137">
                  <c:v>74.0</c:v>
                </c:pt>
                <c:pt idx="138">
                  <c:v>82.0</c:v>
                </c:pt>
                <c:pt idx="139">
                  <c:v>78.0</c:v>
                </c:pt>
                <c:pt idx="140">
                  <c:v>79.0</c:v>
                </c:pt>
                <c:pt idx="141">
                  <c:v>75.0</c:v>
                </c:pt>
                <c:pt idx="142">
                  <c:v>64.0</c:v>
                </c:pt>
                <c:pt idx="143">
                  <c:v>54.0</c:v>
                </c:pt>
                <c:pt idx="144">
                  <c:v>62.0</c:v>
                </c:pt>
                <c:pt idx="145">
                  <c:v>57.0</c:v>
                </c:pt>
                <c:pt idx="146">
                  <c:v>65.0</c:v>
                </c:pt>
                <c:pt idx="147">
                  <c:v>64.0</c:v>
                </c:pt>
                <c:pt idx="148">
                  <c:v>52.0</c:v>
                </c:pt>
                <c:pt idx="149">
                  <c:v>73.0</c:v>
                </c:pt>
                <c:pt idx="150">
                  <c:v>72.0</c:v>
                </c:pt>
                <c:pt idx="151">
                  <c:v>60.0</c:v>
                </c:pt>
                <c:pt idx="152">
                  <c:v>54.0</c:v>
                </c:pt>
                <c:pt idx="153">
                  <c:v>54.0</c:v>
                </c:pt>
                <c:pt idx="154">
                  <c:v>64.0</c:v>
                </c:pt>
                <c:pt idx="155">
                  <c:v>54.0</c:v>
                </c:pt>
                <c:pt idx="156">
                  <c:v>64.0</c:v>
                </c:pt>
                <c:pt idx="157">
                  <c:v>69.0</c:v>
                </c:pt>
                <c:pt idx="158">
                  <c:v>51.0</c:v>
                </c:pt>
                <c:pt idx="159">
                  <c:v>65.0</c:v>
                </c:pt>
                <c:pt idx="160">
                  <c:v>47.0</c:v>
                </c:pt>
                <c:pt idx="161">
                  <c:v>58.0</c:v>
                </c:pt>
                <c:pt idx="162">
                  <c:v>65.0</c:v>
                </c:pt>
                <c:pt idx="163">
                  <c:v>44.0</c:v>
                </c:pt>
                <c:pt idx="164">
                  <c:v>60.0</c:v>
                </c:pt>
                <c:pt idx="165">
                  <c:v>67.0</c:v>
                </c:pt>
                <c:pt idx="166">
                  <c:v>56.0</c:v>
                </c:pt>
                <c:pt idx="167">
                  <c:v>54.0</c:v>
                </c:pt>
                <c:pt idx="168">
                  <c:v>53.0</c:v>
                </c:pt>
                <c:pt idx="169">
                  <c:v>62.0</c:v>
                </c:pt>
                <c:pt idx="170">
                  <c:v>55.0</c:v>
                </c:pt>
                <c:pt idx="171">
                  <c:v>52.0</c:v>
                </c:pt>
                <c:pt idx="172">
                  <c:v>51.0</c:v>
                </c:pt>
                <c:pt idx="173">
                  <c:v>58.0</c:v>
                </c:pt>
                <c:pt idx="174">
                  <c:v>55.0</c:v>
                </c:pt>
                <c:pt idx="175">
                  <c:v>44.0</c:v>
                </c:pt>
                <c:pt idx="176">
                  <c:v>58.0</c:v>
                </c:pt>
                <c:pt idx="177">
                  <c:v>56.0</c:v>
                </c:pt>
                <c:pt idx="178">
                  <c:v>57.0</c:v>
                </c:pt>
                <c:pt idx="179">
                  <c:v>65.0</c:v>
                </c:pt>
                <c:pt idx="180">
                  <c:v>68.0</c:v>
                </c:pt>
                <c:pt idx="181">
                  <c:v>72.0</c:v>
                </c:pt>
                <c:pt idx="182">
                  <c:v>54.0</c:v>
                </c:pt>
                <c:pt idx="183">
                  <c:v>63.0</c:v>
                </c:pt>
                <c:pt idx="184">
                  <c:v>60.0</c:v>
                </c:pt>
                <c:pt idx="185">
                  <c:v>64.0</c:v>
                </c:pt>
                <c:pt idx="186">
                  <c:v>77.0</c:v>
                </c:pt>
                <c:pt idx="187">
                  <c:v>65.0</c:v>
                </c:pt>
                <c:pt idx="188">
                  <c:v>71.0</c:v>
                </c:pt>
                <c:pt idx="189">
                  <c:v>82.0</c:v>
                </c:pt>
                <c:pt idx="190">
                  <c:v>66.0</c:v>
                </c:pt>
                <c:pt idx="191">
                  <c:v>69.0</c:v>
                </c:pt>
                <c:pt idx="192">
                  <c:v>72.0</c:v>
                </c:pt>
                <c:pt idx="193">
                  <c:v>69.0</c:v>
                </c:pt>
                <c:pt idx="194">
                  <c:v>91.0</c:v>
                </c:pt>
                <c:pt idx="195">
                  <c:v>70.0</c:v>
                </c:pt>
                <c:pt idx="196">
                  <c:v>76.0</c:v>
                </c:pt>
                <c:pt idx="197">
                  <c:v>83.0</c:v>
                </c:pt>
                <c:pt idx="198">
                  <c:v>86.0</c:v>
                </c:pt>
                <c:pt idx="199">
                  <c:v>86.0</c:v>
                </c:pt>
                <c:pt idx="200">
                  <c:v>63.0</c:v>
                </c:pt>
                <c:pt idx="201">
                  <c:v>71.0</c:v>
                </c:pt>
                <c:pt idx="202">
                  <c:v>53.0</c:v>
                </c:pt>
                <c:pt idx="203">
                  <c:v>69.0</c:v>
                </c:pt>
                <c:pt idx="204">
                  <c:v>55.0</c:v>
                </c:pt>
                <c:pt idx="205">
                  <c:v>49.0</c:v>
                </c:pt>
                <c:pt idx="206">
                  <c:v>56.0</c:v>
                </c:pt>
                <c:pt idx="207">
                  <c:v>54.0</c:v>
                </c:pt>
                <c:pt idx="208">
                  <c:v>73.0</c:v>
                </c:pt>
                <c:pt idx="209">
                  <c:v>87.0</c:v>
                </c:pt>
                <c:pt idx="210">
                  <c:v>88.0</c:v>
                </c:pt>
                <c:pt idx="211">
                  <c:v>84.0</c:v>
                </c:pt>
                <c:pt idx="212">
                  <c:v>90.0</c:v>
                </c:pt>
                <c:pt idx="213">
                  <c:v>91.0</c:v>
                </c:pt>
                <c:pt idx="214">
                  <c:v>81.0</c:v>
                </c:pt>
                <c:pt idx="215">
                  <c:v>36.0</c:v>
                </c:pt>
                <c:pt idx="216">
                  <c:v>56.0</c:v>
                </c:pt>
                <c:pt idx="217">
                  <c:v>60.0</c:v>
                </c:pt>
                <c:pt idx="218">
                  <c:v>55.0</c:v>
                </c:pt>
                <c:pt idx="219">
                  <c:v>59.0</c:v>
                </c:pt>
                <c:pt idx="220">
                  <c:v>84.0</c:v>
                </c:pt>
                <c:pt idx="221">
                  <c:v>77.0</c:v>
                </c:pt>
                <c:pt idx="222">
                  <c:v>74.0</c:v>
                </c:pt>
                <c:pt idx="223">
                  <c:v>74.0</c:v>
                </c:pt>
                <c:pt idx="224">
                  <c:v>74.0</c:v>
                </c:pt>
                <c:pt idx="225">
                  <c:v>71.0</c:v>
                </c:pt>
                <c:pt idx="226">
                  <c:v>74.0</c:v>
                </c:pt>
                <c:pt idx="227">
                  <c:v>79.0</c:v>
                </c:pt>
                <c:pt idx="228">
                  <c:v>75.0</c:v>
                </c:pt>
                <c:pt idx="229">
                  <c:v>69.0</c:v>
                </c:pt>
                <c:pt idx="230">
                  <c:v>70.0</c:v>
                </c:pt>
                <c:pt idx="231">
                  <c:v>71.0</c:v>
                </c:pt>
                <c:pt idx="232">
                  <c:v>93.0</c:v>
                </c:pt>
                <c:pt idx="233">
                  <c:v>93.0</c:v>
                </c:pt>
                <c:pt idx="234">
                  <c:v>71.0</c:v>
                </c:pt>
                <c:pt idx="235">
                  <c:v>36.0</c:v>
                </c:pt>
                <c:pt idx="236">
                  <c:v>76.0</c:v>
                </c:pt>
                <c:pt idx="237">
                  <c:v>78.0</c:v>
                </c:pt>
                <c:pt idx="238">
                  <c:v>78.0</c:v>
                </c:pt>
                <c:pt idx="239">
                  <c:v>92.0</c:v>
                </c:pt>
                <c:pt idx="240">
                  <c:v>82.0</c:v>
                </c:pt>
                <c:pt idx="241">
                  <c:v>76.0</c:v>
                </c:pt>
                <c:pt idx="242">
                  <c:v>45.0</c:v>
                </c:pt>
                <c:pt idx="243">
                  <c:v>60.0</c:v>
                </c:pt>
                <c:pt idx="244">
                  <c:v>65.0</c:v>
                </c:pt>
                <c:pt idx="245">
                  <c:v>83.0</c:v>
                </c:pt>
                <c:pt idx="246">
                  <c:v>81.0</c:v>
                </c:pt>
                <c:pt idx="247">
                  <c:v>54.0</c:v>
                </c:pt>
                <c:pt idx="248">
                  <c:v>60.0</c:v>
                </c:pt>
                <c:pt idx="249">
                  <c:v>60.0</c:v>
                </c:pt>
                <c:pt idx="250">
                  <c:v>56.0</c:v>
                </c:pt>
                <c:pt idx="251">
                  <c:v>46.0</c:v>
                </c:pt>
                <c:pt idx="252">
                  <c:v>52.0</c:v>
                </c:pt>
                <c:pt idx="253">
                  <c:v>42.0</c:v>
                </c:pt>
                <c:pt idx="254">
                  <c:v>76.0</c:v>
                </c:pt>
                <c:pt idx="255">
                  <c:v>67.0</c:v>
                </c:pt>
                <c:pt idx="256">
                  <c:v>52.0</c:v>
                </c:pt>
                <c:pt idx="257">
                  <c:v>51.0</c:v>
                </c:pt>
                <c:pt idx="258">
                  <c:v>53.0</c:v>
                </c:pt>
                <c:pt idx="259">
                  <c:v>53.0</c:v>
                </c:pt>
                <c:pt idx="260">
                  <c:v>52.0</c:v>
                </c:pt>
                <c:pt idx="261">
                  <c:v>52.0</c:v>
                </c:pt>
                <c:pt idx="262">
                  <c:v>62.0</c:v>
                </c:pt>
                <c:pt idx="263">
                  <c:v>44.0</c:v>
                </c:pt>
                <c:pt idx="264">
                  <c:v>63.0</c:v>
                </c:pt>
                <c:pt idx="265">
                  <c:v>88.0</c:v>
                </c:pt>
                <c:pt idx="266">
                  <c:v>58.0</c:v>
                </c:pt>
                <c:pt idx="267">
                  <c:v>64.0</c:v>
                </c:pt>
                <c:pt idx="268">
                  <c:v>55.0</c:v>
                </c:pt>
                <c:pt idx="269">
                  <c:v>71.0</c:v>
                </c:pt>
                <c:pt idx="270">
                  <c:v>63.0</c:v>
                </c:pt>
                <c:pt idx="271">
                  <c:v>56.0</c:v>
                </c:pt>
                <c:pt idx="272">
                  <c:v>79.0</c:v>
                </c:pt>
                <c:pt idx="273">
                  <c:v>68.0</c:v>
                </c:pt>
                <c:pt idx="274">
                  <c:v>58.0</c:v>
                </c:pt>
                <c:pt idx="275">
                  <c:v>71.0</c:v>
                </c:pt>
                <c:pt idx="276">
                  <c:v>65.0</c:v>
                </c:pt>
                <c:pt idx="277">
                  <c:v>62.0</c:v>
                </c:pt>
                <c:pt idx="278">
                  <c:v>79.0</c:v>
                </c:pt>
                <c:pt idx="279">
                  <c:v>66.0</c:v>
                </c:pt>
                <c:pt idx="280">
                  <c:v>58.0</c:v>
                </c:pt>
                <c:pt idx="281">
                  <c:v>79.0</c:v>
                </c:pt>
                <c:pt idx="282">
                  <c:v>60.0</c:v>
                </c:pt>
                <c:pt idx="283">
                  <c:v>62.0</c:v>
                </c:pt>
                <c:pt idx="284">
                  <c:v>59.0</c:v>
                </c:pt>
                <c:pt idx="285">
                  <c:v>62.0</c:v>
                </c:pt>
                <c:pt idx="286">
                  <c:v>63.0</c:v>
                </c:pt>
                <c:pt idx="287">
                  <c:v>73.0</c:v>
                </c:pt>
                <c:pt idx="288">
                  <c:v>78.0</c:v>
                </c:pt>
                <c:pt idx="289">
                  <c:v>63.0</c:v>
                </c:pt>
                <c:pt idx="290">
                  <c:v>34.0</c:v>
                </c:pt>
                <c:pt idx="291">
                  <c:v>36.0</c:v>
                </c:pt>
                <c:pt idx="292">
                  <c:v>46.0</c:v>
                </c:pt>
                <c:pt idx="293">
                  <c:v>50.0</c:v>
                </c:pt>
                <c:pt idx="294">
                  <c:v>57.0</c:v>
                </c:pt>
                <c:pt idx="295">
                  <c:v>51.0</c:v>
                </c:pt>
                <c:pt idx="296">
                  <c:v>67.0</c:v>
                </c:pt>
                <c:pt idx="297">
                  <c:v>74.0</c:v>
                </c:pt>
                <c:pt idx="298">
                  <c:v>82.0</c:v>
                </c:pt>
                <c:pt idx="299">
                  <c:v>90.0</c:v>
                </c:pt>
                <c:pt idx="300">
                  <c:v>110.0</c:v>
                </c:pt>
                <c:pt idx="301">
                  <c:v>65.0</c:v>
                </c:pt>
                <c:pt idx="302">
                  <c:v>76.0</c:v>
                </c:pt>
                <c:pt idx="303">
                  <c:v>54.0</c:v>
                </c:pt>
                <c:pt idx="304">
                  <c:v>64.0</c:v>
                </c:pt>
                <c:pt idx="305">
                  <c:v>95.0</c:v>
                </c:pt>
                <c:pt idx="306">
                  <c:v>87.0</c:v>
                </c:pt>
                <c:pt idx="307">
                  <c:v>75.0</c:v>
                </c:pt>
                <c:pt idx="308">
                  <c:v>78.0</c:v>
                </c:pt>
                <c:pt idx="309">
                  <c:v>67.0</c:v>
                </c:pt>
                <c:pt idx="310">
                  <c:v>58.0</c:v>
                </c:pt>
                <c:pt idx="311">
                  <c:v>61.0</c:v>
                </c:pt>
                <c:pt idx="312">
                  <c:v>64.0</c:v>
                </c:pt>
                <c:pt idx="313">
                  <c:v>70.0</c:v>
                </c:pt>
                <c:pt idx="314">
                  <c:v>68.0</c:v>
                </c:pt>
                <c:pt idx="315">
                  <c:v>67.0</c:v>
                </c:pt>
                <c:pt idx="316">
                  <c:v>77.0</c:v>
                </c:pt>
                <c:pt idx="317">
                  <c:v>53.0</c:v>
                </c:pt>
                <c:pt idx="318">
                  <c:v>58.0</c:v>
                </c:pt>
                <c:pt idx="319">
                  <c:v>57.0</c:v>
                </c:pt>
                <c:pt idx="320">
                  <c:v>63.0</c:v>
                </c:pt>
                <c:pt idx="321">
                  <c:v>63.0</c:v>
                </c:pt>
                <c:pt idx="322">
                  <c:v>66.0</c:v>
                </c:pt>
                <c:pt idx="323">
                  <c:v>73.0</c:v>
                </c:pt>
                <c:pt idx="324">
                  <c:v>58.0</c:v>
                </c:pt>
                <c:pt idx="325">
                  <c:v>65.0</c:v>
                </c:pt>
                <c:pt idx="326">
                  <c:v>70.0</c:v>
                </c:pt>
                <c:pt idx="327">
                  <c:v>68.0</c:v>
                </c:pt>
                <c:pt idx="328">
                  <c:v>58.0</c:v>
                </c:pt>
                <c:pt idx="329">
                  <c:v>59.0</c:v>
                </c:pt>
                <c:pt idx="330">
                  <c:v>64.0</c:v>
                </c:pt>
                <c:pt idx="331">
                  <c:v>57.0</c:v>
                </c:pt>
                <c:pt idx="332">
                  <c:v>60.0</c:v>
                </c:pt>
                <c:pt idx="333">
                  <c:v>63.0</c:v>
                </c:pt>
                <c:pt idx="334">
                  <c:v>66.0</c:v>
                </c:pt>
                <c:pt idx="335">
                  <c:v>57.0</c:v>
                </c:pt>
                <c:pt idx="336">
                  <c:v>72.0</c:v>
                </c:pt>
                <c:pt idx="337">
                  <c:v>64.0</c:v>
                </c:pt>
                <c:pt idx="338">
                  <c:v>97.0</c:v>
                </c:pt>
                <c:pt idx="339">
                  <c:v>68.0</c:v>
                </c:pt>
                <c:pt idx="340">
                  <c:v>56.0</c:v>
                </c:pt>
                <c:pt idx="341">
                  <c:v>65.0</c:v>
                </c:pt>
                <c:pt idx="342">
                  <c:v>58.0</c:v>
                </c:pt>
                <c:pt idx="343">
                  <c:v>56.0</c:v>
                </c:pt>
                <c:pt idx="344">
                  <c:v>57.0</c:v>
                </c:pt>
                <c:pt idx="345">
                  <c:v>60.0</c:v>
                </c:pt>
                <c:pt idx="346">
                  <c:v>72.0</c:v>
                </c:pt>
                <c:pt idx="347">
                  <c:v>56.0</c:v>
                </c:pt>
                <c:pt idx="348">
                  <c:v>57.0</c:v>
                </c:pt>
                <c:pt idx="349">
                  <c:v>54.0</c:v>
                </c:pt>
                <c:pt idx="350">
                  <c:v>83.0</c:v>
                </c:pt>
                <c:pt idx="351">
                  <c:v>57.0</c:v>
                </c:pt>
                <c:pt idx="352">
                  <c:v>58.0</c:v>
                </c:pt>
                <c:pt idx="353">
                  <c:v>54.0</c:v>
                </c:pt>
                <c:pt idx="354">
                  <c:v>51.0</c:v>
                </c:pt>
                <c:pt idx="355">
                  <c:v>60.0</c:v>
                </c:pt>
                <c:pt idx="356">
                  <c:v>54.0</c:v>
                </c:pt>
                <c:pt idx="357">
                  <c:v>55.0</c:v>
                </c:pt>
                <c:pt idx="358">
                  <c:v>55.0</c:v>
                </c:pt>
                <c:pt idx="359">
                  <c:v>58.0</c:v>
                </c:pt>
                <c:pt idx="360">
                  <c:v>82.0</c:v>
                </c:pt>
                <c:pt idx="361">
                  <c:v>92.0</c:v>
                </c:pt>
                <c:pt idx="362">
                  <c:v>83.0</c:v>
                </c:pt>
                <c:pt idx="363">
                  <c:v>76.0</c:v>
                </c:pt>
                <c:pt idx="364">
                  <c:v>82.0</c:v>
                </c:pt>
                <c:pt idx="365">
                  <c:v>80.0</c:v>
                </c:pt>
                <c:pt idx="366">
                  <c:v>96.0</c:v>
                </c:pt>
                <c:pt idx="367">
                  <c:v>74.0</c:v>
                </c:pt>
                <c:pt idx="368">
                  <c:v>68.0</c:v>
                </c:pt>
                <c:pt idx="369">
                  <c:v>85.0</c:v>
                </c:pt>
                <c:pt idx="370">
                  <c:v>76.0</c:v>
                </c:pt>
                <c:pt idx="371">
                  <c:v>82.0</c:v>
                </c:pt>
                <c:pt idx="372">
                  <c:v>84.0</c:v>
                </c:pt>
                <c:pt idx="373">
                  <c:v>85.0</c:v>
                </c:pt>
                <c:pt idx="374">
                  <c:v>66.0</c:v>
                </c:pt>
                <c:pt idx="375">
                  <c:v>91.0</c:v>
                </c:pt>
                <c:pt idx="376">
                  <c:v>79.0</c:v>
                </c:pt>
                <c:pt idx="377">
                  <c:v>66.0</c:v>
                </c:pt>
                <c:pt idx="378">
                  <c:v>58.0</c:v>
                </c:pt>
                <c:pt idx="379">
                  <c:v>85.0</c:v>
                </c:pt>
                <c:pt idx="380">
                  <c:v>74.0</c:v>
                </c:pt>
                <c:pt idx="381">
                  <c:v>55.0</c:v>
                </c:pt>
                <c:pt idx="382">
                  <c:v>49.0</c:v>
                </c:pt>
                <c:pt idx="383">
                  <c:v>56.0</c:v>
                </c:pt>
                <c:pt idx="384">
                  <c:v>44.0</c:v>
                </c:pt>
                <c:pt idx="385">
                  <c:v>54.0</c:v>
                </c:pt>
                <c:pt idx="386">
                  <c:v>53.0</c:v>
                </c:pt>
                <c:pt idx="387">
                  <c:v>52.0</c:v>
                </c:pt>
                <c:pt idx="388">
                  <c:v>52.0</c:v>
                </c:pt>
                <c:pt idx="389">
                  <c:v>51.0</c:v>
                </c:pt>
                <c:pt idx="390">
                  <c:v>45.0</c:v>
                </c:pt>
                <c:pt idx="391">
                  <c:v>44.0</c:v>
                </c:pt>
                <c:pt idx="392">
                  <c:v>53.0</c:v>
                </c:pt>
                <c:pt idx="393">
                  <c:v>51.0</c:v>
                </c:pt>
                <c:pt idx="394">
                  <c:v>57.0</c:v>
                </c:pt>
                <c:pt idx="395">
                  <c:v>68.0</c:v>
                </c:pt>
                <c:pt idx="396">
                  <c:v>51.0</c:v>
                </c:pt>
                <c:pt idx="397">
                  <c:v>70.0</c:v>
                </c:pt>
                <c:pt idx="398">
                  <c:v>56.0</c:v>
                </c:pt>
                <c:pt idx="399">
                  <c:v>48.0</c:v>
                </c:pt>
                <c:pt idx="400">
                  <c:v>51.0</c:v>
                </c:pt>
                <c:pt idx="401">
                  <c:v>56.0</c:v>
                </c:pt>
                <c:pt idx="402">
                  <c:v>62.0</c:v>
                </c:pt>
                <c:pt idx="403">
                  <c:v>55.0</c:v>
                </c:pt>
                <c:pt idx="404">
                  <c:v>62.0</c:v>
                </c:pt>
                <c:pt idx="405">
                  <c:v>68.0</c:v>
                </c:pt>
                <c:pt idx="406">
                  <c:v>54.0</c:v>
                </c:pt>
                <c:pt idx="407">
                  <c:v>61.0</c:v>
                </c:pt>
                <c:pt idx="408">
                  <c:v>50.0</c:v>
                </c:pt>
                <c:pt idx="409">
                  <c:v>68.0</c:v>
                </c:pt>
                <c:pt idx="410">
                  <c:v>83.0</c:v>
                </c:pt>
                <c:pt idx="411">
                  <c:v>66.0</c:v>
                </c:pt>
                <c:pt idx="412">
                  <c:v>76.0</c:v>
                </c:pt>
                <c:pt idx="413">
                  <c:v>61.0</c:v>
                </c:pt>
                <c:pt idx="414">
                  <c:v>58.0</c:v>
                </c:pt>
                <c:pt idx="415">
                  <c:v>66.0</c:v>
                </c:pt>
                <c:pt idx="416">
                  <c:v>63.0</c:v>
                </c:pt>
                <c:pt idx="417">
                  <c:v>62.0</c:v>
                </c:pt>
                <c:pt idx="418">
                  <c:v>71.0</c:v>
                </c:pt>
                <c:pt idx="419">
                  <c:v>92.0</c:v>
                </c:pt>
                <c:pt idx="420">
                  <c:v>71.0</c:v>
                </c:pt>
                <c:pt idx="421">
                  <c:v>59.0</c:v>
                </c:pt>
                <c:pt idx="422">
                  <c:v>56.0</c:v>
                </c:pt>
                <c:pt idx="423">
                  <c:v>67.0</c:v>
                </c:pt>
                <c:pt idx="424">
                  <c:v>59.0</c:v>
                </c:pt>
                <c:pt idx="425">
                  <c:v>55.0</c:v>
                </c:pt>
                <c:pt idx="426">
                  <c:v>53.0</c:v>
                </c:pt>
                <c:pt idx="427">
                  <c:v>66.0</c:v>
                </c:pt>
                <c:pt idx="428">
                  <c:v>85.0</c:v>
                </c:pt>
                <c:pt idx="429">
                  <c:v>71.0</c:v>
                </c:pt>
                <c:pt idx="430">
                  <c:v>62.0</c:v>
                </c:pt>
                <c:pt idx="431">
                  <c:v>35.0</c:v>
                </c:pt>
                <c:pt idx="432">
                  <c:v>39.0</c:v>
                </c:pt>
                <c:pt idx="433">
                  <c:v>43.0</c:v>
                </c:pt>
                <c:pt idx="434">
                  <c:v>44.0</c:v>
                </c:pt>
                <c:pt idx="435">
                  <c:v>49.0</c:v>
                </c:pt>
                <c:pt idx="436">
                  <c:v>68.0</c:v>
                </c:pt>
                <c:pt idx="437">
                  <c:v>54.0</c:v>
                </c:pt>
                <c:pt idx="438">
                  <c:v>78.0</c:v>
                </c:pt>
                <c:pt idx="439">
                  <c:v>82.0</c:v>
                </c:pt>
                <c:pt idx="440">
                  <c:v>75.0</c:v>
                </c:pt>
                <c:pt idx="441">
                  <c:v>85.0</c:v>
                </c:pt>
                <c:pt idx="442">
                  <c:v>80.0</c:v>
                </c:pt>
                <c:pt idx="443">
                  <c:v>57.0</c:v>
                </c:pt>
                <c:pt idx="444">
                  <c:v>71.0</c:v>
                </c:pt>
                <c:pt idx="445">
                  <c:v>71.0</c:v>
                </c:pt>
                <c:pt idx="446">
                  <c:v>78.0</c:v>
                </c:pt>
                <c:pt idx="447">
                  <c:v>52.0</c:v>
                </c:pt>
                <c:pt idx="448">
                  <c:v>64.0</c:v>
                </c:pt>
                <c:pt idx="449">
                  <c:v>62.0</c:v>
                </c:pt>
                <c:pt idx="450">
                  <c:v>63.0</c:v>
                </c:pt>
                <c:pt idx="451">
                  <c:v>66.0</c:v>
                </c:pt>
                <c:pt idx="452">
                  <c:v>65.0</c:v>
                </c:pt>
                <c:pt idx="453">
                  <c:v>76.0</c:v>
                </c:pt>
                <c:pt idx="454">
                  <c:v>71.0</c:v>
                </c:pt>
                <c:pt idx="455">
                  <c:v>75.0</c:v>
                </c:pt>
                <c:pt idx="456">
                  <c:v>69.0</c:v>
                </c:pt>
                <c:pt idx="457">
                  <c:v>67.0</c:v>
                </c:pt>
                <c:pt idx="458">
                  <c:v>65.0</c:v>
                </c:pt>
                <c:pt idx="459">
                  <c:v>72.0</c:v>
                </c:pt>
                <c:pt idx="460">
                  <c:v>49.0</c:v>
                </c:pt>
                <c:pt idx="461">
                  <c:v>58.0</c:v>
                </c:pt>
                <c:pt idx="462">
                  <c:v>49.0</c:v>
                </c:pt>
                <c:pt idx="463">
                  <c:v>46.0</c:v>
                </c:pt>
                <c:pt idx="464">
                  <c:v>69.0</c:v>
                </c:pt>
                <c:pt idx="465">
                  <c:v>58.0</c:v>
                </c:pt>
                <c:pt idx="466">
                  <c:v>57.0</c:v>
                </c:pt>
                <c:pt idx="467">
                  <c:v>50.0</c:v>
                </c:pt>
                <c:pt idx="468">
                  <c:v>53.0</c:v>
                </c:pt>
                <c:pt idx="469">
                  <c:v>68.0</c:v>
                </c:pt>
                <c:pt idx="470">
                  <c:v>58.0</c:v>
                </c:pt>
                <c:pt idx="471">
                  <c:v>60.0</c:v>
                </c:pt>
                <c:pt idx="472">
                  <c:v>60.0</c:v>
                </c:pt>
                <c:pt idx="473">
                  <c:v>60.0</c:v>
                </c:pt>
                <c:pt idx="474">
                  <c:v>73.0</c:v>
                </c:pt>
                <c:pt idx="475">
                  <c:v>70.0</c:v>
                </c:pt>
                <c:pt idx="476">
                  <c:v>108.0</c:v>
                </c:pt>
                <c:pt idx="477">
                  <c:v>89.0</c:v>
                </c:pt>
                <c:pt idx="478">
                  <c:v>69.0</c:v>
                </c:pt>
                <c:pt idx="479">
                  <c:v>57.0</c:v>
                </c:pt>
                <c:pt idx="480">
                  <c:v>57.0</c:v>
                </c:pt>
                <c:pt idx="481">
                  <c:v>61.0</c:v>
                </c:pt>
                <c:pt idx="482">
                  <c:v>63.0</c:v>
                </c:pt>
                <c:pt idx="483">
                  <c:v>60.0</c:v>
                </c:pt>
                <c:pt idx="484">
                  <c:v>55.0</c:v>
                </c:pt>
                <c:pt idx="485">
                  <c:v>46.0</c:v>
                </c:pt>
                <c:pt idx="486">
                  <c:v>50.0</c:v>
                </c:pt>
                <c:pt idx="487">
                  <c:v>81.0</c:v>
                </c:pt>
                <c:pt idx="488">
                  <c:v>47.0</c:v>
                </c:pt>
                <c:pt idx="489">
                  <c:v>51.0</c:v>
                </c:pt>
                <c:pt idx="490">
                  <c:v>51.0</c:v>
                </c:pt>
                <c:pt idx="491">
                  <c:v>48.0</c:v>
                </c:pt>
                <c:pt idx="492">
                  <c:v>48.0</c:v>
                </c:pt>
                <c:pt idx="493">
                  <c:v>49.0</c:v>
                </c:pt>
                <c:pt idx="494">
                  <c:v>49.0</c:v>
                </c:pt>
                <c:pt idx="495">
                  <c:v>38.0</c:v>
                </c:pt>
                <c:pt idx="496">
                  <c:v>52.0</c:v>
                </c:pt>
                <c:pt idx="497">
                  <c:v>51.0</c:v>
                </c:pt>
                <c:pt idx="498">
                  <c:v>55.0</c:v>
                </c:pt>
                <c:pt idx="499">
                  <c:v>64.0</c:v>
                </c:pt>
                <c:pt idx="500">
                  <c:v>53.0</c:v>
                </c:pt>
                <c:pt idx="501">
                  <c:v>52.0</c:v>
                </c:pt>
                <c:pt idx="502">
                  <c:v>66.0</c:v>
                </c:pt>
                <c:pt idx="503">
                  <c:v>63.0</c:v>
                </c:pt>
                <c:pt idx="504">
                  <c:v>55.0</c:v>
                </c:pt>
                <c:pt idx="505">
                  <c:v>69.0</c:v>
                </c:pt>
                <c:pt idx="506">
                  <c:v>55.0</c:v>
                </c:pt>
                <c:pt idx="507">
                  <c:v>75.0</c:v>
                </c:pt>
                <c:pt idx="508">
                  <c:v>74.0</c:v>
                </c:pt>
                <c:pt idx="509">
                  <c:v>81.0</c:v>
                </c:pt>
                <c:pt idx="510">
                  <c:v>50.0</c:v>
                </c:pt>
                <c:pt idx="511">
                  <c:v>64.0</c:v>
                </c:pt>
                <c:pt idx="512">
                  <c:v>62.0</c:v>
                </c:pt>
                <c:pt idx="513">
                  <c:v>63.0</c:v>
                </c:pt>
                <c:pt idx="514">
                  <c:v>68.0</c:v>
                </c:pt>
                <c:pt idx="515">
                  <c:v>64.0</c:v>
                </c:pt>
                <c:pt idx="516">
                  <c:v>57.0</c:v>
                </c:pt>
                <c:pt idx="517">
                  <c:v>85.0</c:v>
                </c:pt>
                <c:pt idx="518">
                  <c:v>90.0</c:v>
                </c:pt>
                <c:pt idx="519">
                  <c:v>65.0</c:v>
                </c:pt>
                <c:pt idx="520">
                  <c:v>82.0</c:v>
                </c:pt>
                <c:pt idx="521">
                  <c:v>50.0</c:v>
                </c:pt>
                <c:pt idx="522">
                  <c:v>56.0</c:v>
                </c:pt>
                <c:pt idx="523">
                  <c:v>59.0</c:v>
                </c:pt>
                <c:pt idx="524">
                  <c:v>61.0</c:v>
                </c:pt>
                <c:pt idx="525">
                  <c:v>74.0</c:v>
                </c:pt>
                <c:pt idx="526">
                  <c:v>64.0</c:v>
                </c:pt>
                <c:pt idx="527">
                  <c:v>68.0</c:v>
                </c:pt>
                <c:pt idx="528">
                  <c:v>61.0</c:v>
                </c:pt>
                <c:pt idx="529">
                  <c:v>58.0</c:v>
                </c:pt>
                <c:pt idx="530">
                  <c:v>60.0</c:v>
                </c:pt>
                <c:pt idx="531">
                  <c:v>61.0</c:v>
                </c:pt>
                <c:pt idx="532">
                  <c:v>62.0</c:v>
                </c:pt>
                <c:pt idx="533">
                  <c:v>103.0</c:v>
                </c:pt>
                <c:pt idx="534">
                  <c:v>71.0</c:v>
                </c:pt>
                <c:pt idx="535">
                  <c:v>75.0</c:v>
                </c:pt>
                <c:pt idx="536">
                  <c:v>64.0</c:v>
                </c:pt>
                <c:pt idx="537">
                  <c:v>131.0</c:v>
                </c:pt>
                <c:pt idx="538">
                  <c:v>59.0</c:v>
                </c:pt>
                <c:pt idx="539">
                  <c:v>58.0</c:v>
                </c:pt>
                <c:pt idx="540">
                  <c:v>67.0</c:v>
                </c:pt>
                <c:pt idx="541">
                  <c:v>61.0</c:v>
                </c:pt>
                <c:pt idx="542">
                  <c:v>65.0</c:v>
                </c:pt>
                <c:pt idx="543">
                  <c:v>57.0</c:v>
                </c:pt>
                <c:pt idx="544">
                  <c:v>57.0</c:v>
                </c:pt>
                <c:pt idx="545">
                  <c:v>58.0</c:v>
                </c:pt>
                <c:pt idx="546">
                  <c:v>67.0</c:v>
                </c:pt>
                <c:pt idx="547">
                  <c:v>71.0</c:v>
                </c:pt>
                <c:pt idx="548">
                  <c:v>61.0</c:v>
                </c:pt>
                <c:pt idx="549">
                  <c:v>70.0</c:v>
                </c:pt>
                <c:pt idx="550">
                  <c:v>63.0</c:v>
                </c:pt>
                <c:pt idx="551">
                  <c:v>64.0</c:v>
                </c:pt>
                <c:pt idx="552">
                  <c:v>65.0</c:v>
                </c:pt>
                <c:pt idx="553">
                  <c:v>68.0</c:v>
                </c:pt>
                <c:pt idx="554">
                  <c:v>69.0</c:v>
                </c:pt>
                <c:pt idx="555">
                  <c:v>79.0</c:v>
                </c:pt>
                <c:pt idx="556">
                  <c:v>74.0</c:v>
                </c:pt>
                <c:pt idx="557">
                  <c:v>90.0</c:v>
                </c:pt>
                <c:pt idx="558">
                  <c:v>61.0</c:v>
                </c:pt>
                <c:pt idx="559">
                  <c:v>55.0</c:v>
                </c:pt>
                <c:pt idx="560">
                  <c:v>67.0</c:v>
                </c:pt>
                <c:pt idx="561">
                  <c:v>56.0</c:v>
                </c:pt>
                <c:pt idx="562">
                  <c:v>69.0</c:v>
                </c:pt>
                <c:pt idx="563">
                  <c:v>80.0</c:v>
                </c:pt>
                <c:pt idx="564">
                  <c:v>60.0</c:v>
                </c:pt>
                <c:pt idx="565">
                  <c:v>59.0</c:v>
                </c:pt>
                <c:pt idx="566">
                  <c:v>78.0</c:v>
                </c:pt>
                <c:pt idx="567">
                  <c:v>79.0</c:v>
                </c:pt>
                <c:pt idx="568">
                  <c:v>66.0</c:v>
                </c:pt>
                <c:pt idx="569">
                  <c:v>78.0</c:v>
                </c:pt>
                <c:pt idx="570">
                  <c:v>75.0</c:v>
                </c:pt>
                <c:pt idx="571">
                  <c:v>70.0</c:v>
                </c:pt>
                <c:pt idx="572">
                  <c:v>99.0</c:v>
                </c:pt>
                <c:pt idx="573">
                  <c:v>72.0</c:v>
                </c:pt>
                <c:pt idx="574">
                  <c:v>75.0</c:v>
                </c:pt>
                <c:pt idx="575">
                  <c:v>71.0</c:v>
                </c:pt>
                <c:pt idx="576">
                  <c:v>92.0</c:v>
                </c:pt>
                <c:pt idx="577">
                  <c:v>70.0</c:v>
                </c:pt>
                <c:pt idx="578">
                  <c:v>72.0</c:v>
                </c:pt>
                <c:pt idx="579">
                  <c:v>67.0</c:v>
                </c:pt>
                <c:pt idx="580">
                  <c:v>56.0</c:v>
                </c:pt>
                <c:pt idx="581">
                  <c:v>59.0</c:v>
                </c:pt>
                <c:pt idx="582">
                  <c:v>69.0</c:v>
                </c:pt>
                <c:pt idx="583">
                  <c:v>56.0</c:v>
                </c:pt>
                <c:pt idx="584">
                  <c:v>69.0</c:v>
                </c:pt>
                <c:pt idx="585">
                  <c:v>63.0</c:v>
                </c:pt>
                <c:pt idx="586">
                  <c:v>59.0</c:v>
                </c:pt>
                <c:pt idx="587">
                  <c:v>59.0</c:v>
                </c:pt>
                <c:pt idx="588">
                  <c:v>61.0</c:v>
                </c:pt>
                <c:pt idx="589">
                  <c:v>55.0</c:v>
                </c:pt>
                <c:pt idx="590">
                  <c:v>65.0</c:v>
                </c:pt>
                <c:pt idx="591">
                  <c:v>83.0</c:v>
                </c:pt>
                <c:pt idx="592">
                  <c:v>59.0</c:v>
                </c:pt>
                <c:pt idx="593">
                  <c:v>56.0</c:v>
                </c:pt>
                <c:pt idx="594">
                  <c:v>61.0</c:v>
                </c:pt>
                <c:pt idx="595">
                  <c:v>69.0</c:v>
                </c:pt>
                <c:pt idx="596">
                  <c:v>70.0</c:v>
                </c:pt>
                <c:pt idx="597">
                  <c:v>57.0</c:v>
                </c:pt>
                <c:pt idx="598">
                  <c:v>65.0</c:v>
                </c:pt>
                <c:pt idx="599">
                  <c:v>69.0</c:v>
                </c:pt>
                <c:pt idx="600">
                  <c:v>62.0</c:v>
                </c:pt>
                <c:pt idx="601">
                  <c:v>62.0</c:v>
                </c:pt>
                <c:pt idx="602">
                  <c:v>50.0</c:v>
                </c:pt>
                <c:pt idx="603">
                  <c:v>54.0</c:v>
                </c:pt>
                <c:pt idx="604">
                  <c:v>51.0</c:v>
                </c:pt>
                <c:pt idx="605">
                  <c:v>62.0</c:v>
                </c:pt>
                <c:pt idx="606">
                  <c:v>72.0</c:v>
                </c:pt>
                <c:pt idx="607">
                  <c:v>87.0</c:v>
                </c:pt>
                <c:pt idx="608">
                  <c:v>66.0</c:v>
                </c:pt>
                <c:pt idx="609">
                  <c:v>63.0</c:v>
                </c:pt>
                <c:pt idx="610">
                  <c:v>68.0</c:v>
                </c:pt>
                <c:pt idx="611">
                  <c:v>71.0</c:v>
                </c:pt>
                <c:pt idx="612">
                  <c:v>64.0</c:v>
                </c:pt>
                <c:pt idx="613">
                  <c:v>64.0</c:v>
                </c:pt>
                <c:pt idx="614">
                  <c:v>56.0</c:v>
                </c:pt>
                <c:pt idx="615">
                  <c:v>85.0</c:v>
                </c:pt>
                <c:pt idx="616">
                  <c:v>67.0</c:v>
                </c:pt>
                <c:pt idx="617">
                  <c:v>96.0</c:v>
                </c:pt>
                <c:pt idx="618">
                  <c:v>84.0</c:v>
                </c:pt>
                <c:pt idx="619">
                  <c:v>71.0</c:v>
                </c:pt>
                <c:pt idx="620">
                  <c:v>79.0</c:v>
                </c:pt>
                <c:pt idx="621">
                  <c:v>69.0</c:v>
                </c:pt>
                <c:pt idx="622">
                  <c:v>75.0</c:v>
                </c:pt>
                <c:pt idx="623">
                  <c:v>78.0</c:v>
                </c:pt>
                <c:pt idx="624">
                  <c:v>58.0</c:v>
                </c:pt>
                <c:pt idx="625">
                  <c:v>74.0</c:v>
                </c:pt>
                <c:pt idx="626">
                  <c:v>65.0</c:v>
                </c:pt>
                <c:pt idx="627">
                  <c:v>66.0</c:v>
                </c:pt>
                <c:pt idx="628">
                  <c:v>55.0</c:v>
                </c:pt>
                <c:pt idx="629">
                  <c:v>80.0</c:v>
                </c:pt>
                <c:pt idx="630">
                  <c:v>80.0</c:v>
                </c:pt>
                <c:pt idx="631">
                  <c:v>62.0</c:v>
                </c:pt>
                <c:pt idx="632">
                  <c:v>77.0</c:v>
                </c:pt>
                <c:pt idx="633">
                  <c:v>61.0</c:v>
                </c:pt>
                <c:pt idx="634">
                  <c:v>93.0</c:v>
                </c:pt>
                <c:pt idx="635">
                  <c:v>73.0</c:v>
                </c:pt>
                <c:pt idx="636">
                  <c:v>71.0</c:v>
                </c:pt>
                <c:pt idx="637">
                  <c:v>63.0</c:v>
                </c:pt>
                <c:pt idx="638">
                  <c:v>70.0</c:v>
                </c:pt>
                <c:pt idx="639">
                  <c:v>65.0</c:v>
                </c:pt>
                <c:pt idx="640">
                  <c:v>71.0</c:v>
                </c:pt>
                <c:pt idx="641">
                  <c:v>70.0</c:v>
                </c:pt>
                <c:pt idx="642">
                  <c:v>89.0</c:v>
                </c:pt>
                <c:pt idx="643">
                  <c:v>74.0</c:v>
                </c:pt>
                <c:pt idx="644">
                  <c:v>84.0</c:v>
                </c:pt>
                <c:pt idx="645">
                  <c:v>79.0</c:v>
                </c:pt>
                <c:pt idx="646">
                  <c:v>74.0</c:v>
                </c:pt>
                <c:pt idx="647">
                  <c:v>70.0</c:v>
                </c:pt>
                <c:pt idx="648">
                  <c:v>81.0</c:v>
                </c:pt>
                <c:pt idx="649">
                  <c:v>70.0</c:v>
                </c:pt>
                <c:pt idx="650">
                  <c:v>60.0</c:v>
                </c:pt>
                <c:pt idx="651">
                  <c:v>68.0</c:v>
                </c:pt>
                <c:pt idx="652">
                  <c:v>66.0</c:v>
                </c:pt>
                <c:pt idx="653">
                  <c:v>66.0</c:v>
                </c:pt>
                <c:pt idx="654">
                  <c:v>75.0</c:v>
                </c:pt>
                <c:pt idx="655">
                  <c:v>61.0</c:v>
                </c:pt>
                <c:pt idx="656">
                  <c:v>87.0</c:v>
                </c:pt>
                <c:pt idx="657">
                  <c:v>84.0</c:v>
                </c:pt>
                <c:pt idx="658">
                  <c:v>84.0</c:v>
                </c:pt>
                <c:pt idx="659">
                  <c:v>91.0</c:v>
                </c:pt>
                <c:pt idx="660">
                  <c:v>61.0</c:v>
                </c:pt>
                <c:pt idx="661">
                  <c:v>70.0</c:v>
                </c:pt>
                <c:pt idx="662">
                  <c:v>95.0</c:v>
                </c:pt>
                <c:pt idx="663">
                  <c:v>117.0</c:v>
                </c:pt>
                <c:pt idx="664">
                  <c:v>110.0</c:v>
                </c:pt>
                <c:pt idx="665">
                  <c:v>106.0</c:v>
                </c:pt>
                <c:pt idx="666">
                  <c:v>92.0</c:v>
                </c:pt>
                <c:pt idx="667">
                  <c:v>64.0</c:v>
                </c:pt>
                <c:pt idx="668">
                  <c:v>87.0</c:v>
                </c:pt>
                <c:pt idx="669">
                  <c:v>71.0</c:v>
                </c:pt>
                <c:pt idx="670">
                  <c:v>66.0</c:v>
                </c:pt>
                <c:pt idx="671">
                  <c:v>89.0</c:v>
                </c:pt>
                <c:pt idx="672">
                  <c:v>72.0</c:v>
                </c:pt>
                <c:pt idx="673">
                  <c:v>71.0</c:v>
                </c:pt>
                <c:pt idx="674">
                  <c:v>55.0</c:v>
                </c:pt>
                <c:pt idx="675">
                  <c:v>49.0</c:v>
                </c:pt>
                <c:pt idx="676">
                  <c:v>49.0</c:v>
                </c:pt>
                <c:pt idx="677">
                  <c:v>64.0</c:v>
                </c:pt>
                <c:pt idx="678">
                  <c:v>82.0</c:v>
                </c:pt>
                <c:pt idx="679">
                  <c:v>68.0</c:v>
                </c:pt>
                <c:pt idx="680">
                  <c:v>53.0</c:v>
                </c:pt>
                <c:pt idx="681">
                  <c:v>81.0</c:v>
                </c:pt>
                <c:pt idx="682">
                  <c:v>67.0</c:v>
                </c:pt>
                <c:pt idx="683">
                  <c:v>60.0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20483040"/>
        <c:axId val="-1220101744"/>
      </c:scatterChart>
      <c:valAx>
        <c:axId val="-1220483040"/>
        <c:scaling>
          <c:orientation val="minMax"/>
          <c:max val="43000.0"/>
          <c:min val="39000.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101744"/>
        <c:crosses val="autoZero"/>
        <c:crossBetween val="midCat"/>
      </c:valAx>
      <c:valAx>
        <c:axId val="-122010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483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Num</a:t>
            </a:r>
            <a:r>
              <a:rPr lang="en-US" altLang="zh-CN" baseline="0" dirty="0" smtClean="0"/>
              <a:t>ber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abnormal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</a:t>
            </a:r>
            <a:r>
              <a:rPr lang="en-US" dirty="0" smtClean="0"/>
              <a:t>bservation</a:t>
            </a:r>
            <a:r>
              <a:rPr lang="en-US" altLang="zh-CN" dirty="0" smtClean="0"/>
              <a:t>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Observation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Sheet1!$A$2:$A$23</c:f>
              <c:numCache>
                <c:formatCode>m/d/yy</c:formatCode>
                <c:ptCount val="22"/>
                <c:pt idx="0">
                  <c:v>42826.0</c:v>
                </c:pt>
                <c:pt idx="1">
                  <c:v>42795.0</c:v>
                </c:pt>
                <c:pt idx="2">
                  <c:v>42644.0</c:v>
                </c:pt>
                <c:pt idx="3">
                  <c:v>42552.0</c:v>
                </c:pt>
                <c:pt idx="4">
                  <c:v>42339.0</c:v>
                </c:pt>
                <c:pt idx="5">
                  <c:v>42309.0</c:v>
                </c:pt>
                <c:pt idx="6">
                  <c:v>42156.0</c:v>
                </c:pt>
                <c:pt idx="7">
                  <c:v>42095.0</c:v>
                </c:pt>
                <c:pt idx="8">
                  <c:v>42064.0</c:v>
                </c:pt>
                <c:pt idx="9">
                  <c:v>41913.0</c:v>
                </c:pt>
                <c:pt idx="10">
                  <c:v>41883.0</c:v>
                </c:pt>
                <c:pt idx="11">
                  <c:v>41640.0</c:v>
                </c:pt>
                <c:pt idx="12">
                  <c:v>41548.0</c:v>
                </c:pt>
                <c:pt idx="13">
                  <c:v>41518.0</c:v>
                </c:pt>
                <c:pt idx="14">
                  <c:v>41122.0</c:v>
                </c:pt>
                <c:pt idx="15">
                  <c:v>41030.0</c:v>
                </c:pt>
                <c:pt idx="16">
                  <c:v>40664.0</c:v>
                </c:pt>
                <c:pt idx="17">
                  <c:v>40603.0</c:v>
                </c:pt>
                <c:pt idx="18">
                  <c:v>40483.0</c:v>
                </c:pt>
                <c:pt idx="19">
                  <c:v>40422.0</c:v>
                </c:pt>
                <c:pt idx="20">
                  <c:v>39995.0</c:v>
                </c:pt>
                <c:pt idx="21">
                  <c:v>38384.0</c:v>
                </c:pt>
              </c:numCache>
            </c:numRef>
          </c:xVal>
          <c:yVal>
            <c:numRef>
              <c:f>Sheet1!$B$2:$B$23</c:f>
              <c:numCache>
                <c:formatCode>General</c:formatCode>
                <c:ptCount val="22"/>
                <c:pt idx="0">
                  <c:v>3.0</c:v>
                </c:pt>
                <c:pt idx="1">
                  <c:v>5.0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2.0</c:v>
                </c:pt>
                <c:pt idx="6">
                  <c:v>2.0</c:v>
                </c:pt>
                <c:pt idx="7">
                  <c:v>1.0</c:v>
                </c:pt>
                <c:pt idx="8">
                  <c:v>2.0</c:v>
                </c:pt>
                <c:pt idx="9">
                  <c:v>1.0</c:v>
                </c:pt>
                <c:pt idx="10">
                  <c:v>4.0</c:v>
                </c:pt>
                <c:pt idx="11">
                  <c:v>1.0</c:v>
                </c:pt>
                <c:pt idx="12">
                  <c:v>20.0</c:v>
                </c:pt>
                <c:pt idx="13">
                  <c:v>3.0</c:v>
                </c:pt>
                <c:pt idx="14">
                  <c:v>3.0</c:v>
                </c:pt>
                <c:pt idx="15">
                  <c:v>1.0</c:v>
                </c:pt>
                <c:pt idx="16">
                  <c:v>1.0</c:v>
                </c:pt>
                <c:pt idx="17">
                  <c:v>2.0</c:v>
                </c:pt>
                <c:pt idx="18">
                  <c:v>1.0</c:v>
                </c:pt>
                <c:pt idx="19">
                  <c:v>2.0</c:v>
                </c:pt>
                <c:pt idx="20">
                  <c:v>1.0</c:v>
                </c:pt>
                <c:pt idx="21">
                  <c:v>1.0</c:v>
                </c:pt>
              </c:numCache>
            </c:numRef>
          </c:yVal>
          <c:smooth val="0"/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axId val="-1265889728"/>
        <c:axId val="-1265685296"/>
      </c:scatterChart>
      <c:valAx>
        <c:axId val="-1265889728"/>
        <c:scaling>
          <c:orientation val="minMax"/>
          <c:max val="43000.0"/>
          <c:min val="38300.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5685296"/>
        <c:crosses val="autoZero"/>
        <c:crossBetween val="midCat"/>
      </c:valAx>
      <c:valAx>
        <c:axId val="-126568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5889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31E2B0-E10F-1F4E-9651-161F90078172}" type="datetimeFigureOut">
              <a:rPr lang="en-US"/>
              <a:pPr>
                <a:defRPr/>
              </a:pPr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B2043A7-716B-334D-9402-58DF2EA26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A3DD3B83-9496-6D4B-9500-D8C15C1CB88D}" type="datetimeFigureOut">
              <a:rPr lang="en-US" altLang="en-US"/>
              <a:pPr>
                <a:defRPr/>
              </a:pPr>
              <a:t>9/5/17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D9572EA7-EFD1-1F4E-A980-0E5B9C15E2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5695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34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73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13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572EA7-EFD1-1F4E-A980-0E5B9C15E29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122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kidney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failure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572EA7-EFD1-1F4E-A980-0E5B9C15E29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07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lide_1_Tex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Internal_logo_widesc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6705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BM_logo_bl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38850"/>
            <a:ext cx="812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493713"/>
            <a:ext cx="32956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29512"/>
            <a:ext cx="6705600" cy="1471837"/>
          </a:xfrm>
        </p:spPr>
        <p:txBody>
          <a:bodyPr lIns="91427" tIns="45714" rIns="91427" bIns="45714" anchor="b"/>
          <a:lstStyle>
            <a:lvl1pPr>
              <a:lnSpc>
                <a:spcPct val="90000"/>
              </a:lnSpc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835"/>
            <a:ext cx="6705600" cy="1750979"/>
          </a:xfrm>
        </p:spPr>
        <p:txBody>
          <a:bodyPr lIns="91427" tIns="45714" rIns="91427" bIns="45714"/>
          <a:lstStyle>
            <a:lvl1pPr marL="0" indent="0">
              <a:buFontTx/>
              <a:buNone/>
              <a:defRPr sz="2400" b="1">
                <a:solidFill>
                  <a:srgbClr val="00B2F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0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6833"/>
            <a:ext cx="10972800" cy="607980"/>
          </a:xfrm>
        </p:spPr>
        <p:txBody>
          <a:bodyPr lIns="91427" tIns="45714" rIns="91427" bIns="4571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9600" y="1601893"/>
            <a:ext cx="10972800" cy="4567770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 marL="608955" indent="-304477">
              <a:buFont typeface="Arial" pitchFamily="34" charset="0"/>
              <a:buChar char="−"/>
              <a:defRPr sz="2400"/>
            </a:lvl2pPr>
            <a:lvl3pPr marL="913432">
              <a:buFont typeface="Arial" pitchFamily="34" charset="0"/>
              <a:buChar char="−"/>
              <a:defRPr sz="2100"/>
            </a:lvl3pPr>
            <a:lvl4pPr marL="1217910">
              <a:buFont typeface="Arial" pitchFamily="34" charset="0"/>
              <a:buChar char="−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0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280"/>
            <a:ext cx="5386917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280"/>
            <a:ext cx="5389033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6197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09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90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0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83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89717" y="4800388"/>
            <a:ext cx="7315200" cy="566742"/>
          </a:xfrm>
        </p:spPr>
        <p:txBody>
          <a:bodyPr lIns="91427" tIns="45714" rIns="91427" bIns="45714"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269"/>
            <a:ext cx="7315200" cy="411522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4300"/>
            </a:lvl1pPr>
            <a:lvl2pPr marL="608955" indent="0">
              <a:buNone/>
              <a:defRPr sz="3700"/>
            </a:lvl2pPr>
            <a:lvl3pPr marL="1217910" indent="0">
              <a:buNone/>
              <a:defRPr sz="3200"/>
            </a:lvl3pPr>
            <a:lvl4pPr marL="1826864" indent="0">
              <a:buNone/>
              <a:defRPr sz="2700"/>
            </a:lvl4pPr>
            <a:lvl5pPr marL="2435819" indent="0">
              <a:buNone/>
              <a:defRPr sz="2700"/>
            </a:lvl5pPr>
            <a:lvl6pPr marL="3044775" indent="0">
              <a:buNone/>
              <a:defRPr sz="2700"/>
            </a:lvl6pPr>
            <a:lvl7pPr marL="3653730" indent="0">
              <a:buNone/>
              <a:defRPr sz="2700"/>
            </a:lvl7pPr>
            <a:lvl8pPr marL="4262684" indent="0">
              <a:buNone/>
              <a:defRPr sz="2700"/>
            </a:lvl8pPr>
            <a:lvl9pPr marL="4871639" indent="0">
              <a:buNone/>
              <a:defRPr sz="27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131"/>
            <a:ext cx="7315200" cy="805705"/>
          </a:xfrm>
        </p:spPr>
        <p:txBody>
          <a:bodyPr lIns="91427" tIns="45714" rIns="91427" bIns="45714"/>
          <a:lstStyle>
            <a:lvl1pPr marL="0" indent="0">
              <a:buNone/>
              <a:defRPr sz="1900"/>
            </a:lvl1pPr>
            <a:lvl2pPr marL="608955" indent="0">
              <a:buNone/>
              <a:defRPr sz="1600"/>
            </a:lvl2pPr>
            <a:lvl3pPr marL="1217910" indent="0">
              <a:buNone/>
              <a:defRPr sz="1300"/>
            </a:lvl3pPr>
            <a:lvl4pPr marL="1826864" indent="0">
              <a:buNone/>
              <a:defRPr sz="1200"/>
            </a:lvl4pPr>
            <a:lvl5pPr marL="2435819" indent="0">
              <a:buNone/>
              <a:defRPr sz="1200"/>
            </a:lvl5pPr>
            <a:lvl6pPr marL="3044775" indent="0">
              <a:buNone/>
              <a:defRPr sz="1200"/>
            </a:lvl6pPr>
            <a:lvl7pPr marL="3653730" indent="0">
              <a:buNone/>
              <a:defRPr sz="1200"/>
            </a:lvl7pPr>
            <a:lvl8pPr marL="4262684" indent="0">
              <a:buNone/>
              <a:defRPr sz="1200"/>
            </a:lvl8pPr>
            <a:lvl9pPr marL="487163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78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04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617538" y="458788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endParaRPr lang="en-US"/>
          </a:p>
        </p:txBody>
      </p:sp>
      <p:pic>
        <p:nvPicPr>
          <p:cNvPr id="1027" name="Picture 8" descr="IBM_logo_blu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0" y="153988"/>
            <a:ext cx="6223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609600" y="6530975"/>
            <a:ext cx="447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100">
                <a:solidFill>
                  <a:srgbClr val="004266"/>
                </a:solidFill>
                <a:ea typeface="ヒラギノ角ゴ Pro W3" charset="-128"/>
              </a:rPr>
              <a:t>© IBM 2016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8583613" y="6596063"/>
            <a:ext cx="3357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5CCCC178-2644-1948-9E4F-8AE4A97C3128}" type="slidenum">
              <a:rPr lang="en-US" altLang="en-US" sz="1300" smtClean="0">
                <a:solidFill>
                  <a:srgbClr val="004266"/>
                </a:solidFill>
                <a:ea typeface="ヒラギノ角ゴ Pro W3" charset="-128"/>
              </a:rPr>
              <a:pPr algn="r" eaLnBrk="1" hangingPunct="1">
                <a:defRPr/>
              </a:pPr>
              <a:t>‹#›</a:t>
            </a:fld>
            <a:endParaRPr lang="en-US" altLang="en-US" sz="1300">
              <a:solidFill>
                <a:srgbClr val="004266"/>
              </a:solidFill>
              <a:ea typeface="ヒラギノ角ゴ Pro W3" charset="-128"/>
            </a:endParaRPr>
          </a:p>
        </p:txBody>
      </p:sp>
      <p:pic>
        <p:nvPicPr>
          <p:cNvPr id="1030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8913"/>
            <a:ext cx="2235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5pPr>
      <a:lvl6pPr marL="608955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6pPr>
      <a:lvl7pPr marL="1217910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7pPr>
      <a:lvl8pPr marL="1826864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8pPr>
      <a:lvl9pPr marL="2435819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9pPr>
    </p:titleStyle>
    <p:bodyStyle>
      <a:lvl1pPr marL="306388" indent="-306388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6064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9112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2160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738438" indent="-301625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34925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395820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56716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17611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5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1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6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1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7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73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8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63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ubtitle 1"/>
          <p:cNvSpPr>
            <a:spLocks noGrp="1"/>
          </p:cNvSpPr>
          <p:nvPr>
            <p:ph type="subTitle" idx="1"/>
          </p:nvPr>
        </p:nvSpPr>
        <p:spPr bwMode="auto">
          <a:xfrm>
            <a:off x="496888" y="4992688"/>
            <a:ext cx="67056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 smtClean="0">
                <a:ea typeface="MS PGothic" charset="-128"/>
                <a:cs typeface="Arial"/>
              </a:rPr>
              <a:t>Frankie </a:t>
            </a:r>
            <a:r>
              <a:rPr lang="en-US" altLang="en-US" sz="2000" dirty="0" err="1" smtClean="0">
                <a:ea typeface="MS PGothic" charset="-128"/>
                <a:cs typeface="Arial"/>
              </a:rPr>
              <a:t>Zeager</a:t>
            </a:r>
            <a:r>
              <a:rPr lang="en-US" altLang="en-US" sz="2000" dirty="0" smtClean="0">
                <a:ea typeface="MS PGothic" charset="-128"/>
                <a:cs typeface="Arial"/>
              </a:rPr>
              <a:t>, Lin Li, Yuchen Li</a:t>
            </a:r>
            <a:endParaRPr lang="en-US" altLang="en-US" sz="2000" dirty="0">
              <a:ea typeface="MS PGothic" charset="-128"/>
            </a:endParaRPr>
          </a:p>
          <a:p>
            <a:r>
              <a:rPr lang="en-US" altLang="en-US" sz="2000" dirty="0" smtClean="0">
                <a:ea typeface="MS PGothic" charset="-128"/>
              </a:rPr>
              <a:t>Sep 6, </a:t>
            </a:r>
            <a:r>
              <a:rPr lang="en-US" altLang="en-US" sz="2000" dirty="0">
                <a:ea typeface="MS PGothic" charset="-128"/>
              </a:rPr>
              <a:t>2017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363" y="2971800"/>
            <a:ext cx="7613650" cy="1689100"/>
          </a:xfrm>
        </p:spPr>
        <p:txBody>
          <a:bodyPr lIns="91427" tIns="45714" rIns="91427" bIns="45714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3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5pPr>
            <a:lvl6pPr marL="608955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6pPr>
            <a:lvl7pPr marL="1217910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7pPr>
            <a:lvl8pPr marL="1826864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8pPr>
            <a:lvl9pPr marL="2435819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3200" dirty="0" smtClean="0"/>
              <a:t>Explorys Patient: </a:t>
            </a:r>
            <a:r>
              <a:rPr lang="cs-CZ" sz="3200" dirty="0"/>
              <a:t>471148498</a:t>
            </a:r>
            <a:r>
              <a:rPr lang="en-US" sz="3200" dirty="0" smtClean="0"/>
              <a:t> </a:t>
            </a:r>
            <a:endParaRPr lang="en-US" sz="3200" dirty="0">
              <a:solidFill>
                <a:schemeClr val="bg1">
                  <a:lumMod val="25000"/>
                </a:schemeClr>
              </a:solidFill>
              <a:latin typeface="Helvetica Neue Thin"/>
              <a:cs typeface="Helvetica Neue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Surgical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History	</a:t>
            </a:r>
            <a:r>
              <a:rPr lang="zh-CN" altLang="en-US" dirty="0" smtClean="0"/>
              <a:t> </a:t>
            </a:r>
            <a:r>
              <a:rPr lang="en-US" altLang="zh-CN" dirty="0" smtClean="0"/>
              <a:t>(non-official)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306070" lvl="1" indent="-306070">
              <a:buFont typeface="Arial" pitchFamily="34" charset="0"/>
              <a:buChar char="•"/>
            </a:pPr>
            <a:r>
              <a:rPr lang="en-US" altLang="zh-CN" sz="2700" dirty="0" smtClean="0"/>
              <a:t>2015-12-02</a:t>
            </a:r>
          </a:p>
          <a:p>
            <a:pPr marL="647377" lvl="2" indent="-342900"/>
            <a:r>
              <a:rPr lang="en-US" dirty="0" smtClean="0">
                <a:solidFill>
                  <a:srgbClr val="004266"/>
                </a:solidFill>
              </a:rPr>
              <a:t>Insert </a:t>
            </a:r>
            <a:r>
              <a:rPr lang="en-US" dirty="0">
                <a:solidFill>
                  <a:srgbClr val="004266"/>
                </a:solidFill>
              </a:rPr>
              <a:t>heart pm </a:t>
            </a:r>
            <a:r>
              <a:rPr lang="en-US" dirty="0" smtClean="0">
                <a:solidFill>
                  <a:srgbClr val="004266"/>
                </a:solidFill>
              </a:rPr>
              <a:t>ventricular</a:t>
            </a:r>
          </a:p>
          <a:p>
            <a:pPr marL="647377" lvl="2" indent="-342900"/>
            <a:endParaRPr lang="en-US" dirty="0">
              <a:solidFill>
                <a:srgbClr val="004266"/>
              </a:solidFill>
            </a:endParaRPr>
          </a:p>
          <a:p>
            <a:pPr marL="306070" lvl="1" indent="-306070">
              <a:buFont typeface="Arial" pitchFamily="34" charset="0"/>
              <a:buChar char="•"/>
            </a:pPr>
            <a:r>
              <a:rPr lang="en-US" altLang="zh-CN" sz="2700" dirty="0" smtClean="0"/>
              <a:t>2015-12-03</a:t>
            </a:r>
          </a:p>
          <a:p>
            <a:pPr marL="647377" lvl="2" indent="-342900"/>
            <a:r>
              <a:rPr lang="en-US" dirty="0" smtClean="0">
                <a:solidFill>
                  <a:srgbClr val="004266"/>
                </a:solidFill>
              </a:rPr>
              <a:t>Appendectomy</a:t>
            </a:r>
          </a:p>
          <a:p>
            <a:pPr marL="647377" lvl="2" indent="-342900"/>
            <a:r>
              <a:rPr lang="en-US" altLang="zh-CN" dirty="0" smtClean="0">
                <a:solidFill>
                  <a:srgbClr val="004266"/>
                </a:solidFill>
              </a:rPr>
              <a:t>Percutaneous trans-catheter placement of intracoronary stent(s), with coronary angioplasty when performed; single major coronary artery or branch</a:t>
            </a:r>
            <a:r>
              <a:rPr lang="is-IS" altLang="zh-CN" dirty="0" smtClean="0">
                <a:solidFill>
                  <a:srgbClr val="004266"/>
                </a:solidFill>
              </a:rPr>
              <a:t> </a:t>
            </a:r>
          </a:p>
          <a:p>
            <a:pPr marL="647377" lvl="2" indent="-342900"/>
            <a:r>
              <a:rPr lang="en-US" dirty="0" smtClean="0">
                <a:solidFill>
                  <a:srgbClr val="004266"/>
                </a:solidFill>
              </a:rPr>
              <a:t>Assay of insulin				</a:t>
            </a:r>
          </a:p>
        </p:txBody>
      </p:sp>
    </p:spTree>
    <p:extLst>
      <p:ext uri="{BB962C8B-B14F-4D97-AF65-F5344CB8AC3E}">
        <p14:creationId xmlns:p14="http://schemas.microsoft.com/office/powerpoint/2010/main" val="94618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 smtClean="0"/>
              <a:t>140</a:t>
            </a:r>
            <a:r>
              <a:rPr lang="zh-CN" altLang="en-US" dirty="0" smtClean="0"/>
              <a:t> </a:t>
            </a:r>
            <a:r>
              <a:rPr lang="en-US" altLang="zh-CN" dirty="0" smtClean="0"/>
              <a:t>total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conducted</a:t>
            </a:r>
          </a:p>
          <a:p>
            <a:pPr lvl="1"/>
            <a:r>
              <a:rPr lang="en-US" altLang="zh-CN" dirty="0" smtClean="0"/>
              <a:t>Heart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(934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times)</a:t>
            </a:r>
          </a:p>
          <a:p>
            <a:pPr lvl="1"/>
            <a:r>
              <a:rPr lang="en-US" altLang="zh-CN" dirty="0" smtClean="0"/>
              <a:t>Respiratory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(804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times;</a:t>
            </a:r>
            <a:r>
              <a:rPr lang="zh-CN" altLang="en-US" dirty="0" smtClean="0"/>
              <a:t> </a:t>
            </a:r>
            <a:r>
              <a:rPr lang="en-US" altLang="zh-CN" dirty="0" smtClean="0"/>
              <a:t>breaths/min)</a:t>
            </a:r>
          </a:p>
          <a:p>
            <a:pPr lvl="1"/>
            <a:r>
              <a:rPr lang="en-US" altLang="zh-CN" dirty="0" smtClean="0"/>
              <a:t>Systolic blood pressure (703 times)</a:t>
            </a:r>
          </a:p>
          <a:p>
            <a:pPr lvl="1"/>
            <a:r>
              <a:rPr lang="en-US" altLang="zh-CN" dirty="0" smtClean="0"/>
              <a:t>Diastolic blood pressure (684 times)</a:t>
            </a:r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4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154633" indent="-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Aging:</a:t>
            </a:r>
            <a:r>
              <a:rPr lang="zh-CN" altLang="en-US" dirty="0"/>
              <a:t> </a:t>
            </a:r>
            <a:r>
              <a:rPr lang="en-US" altLang="zh-CN" dirty="0" smtClean="0"/>
              <a:t>heart</a:t>
            </a:r>
            <a:r>
              <a:rPr lang="zh-CN" altLang="en-US" dirty="0" smtClean="0"/>
              <a:t> </a:t>
            </a:r>
            <a:r>
              <a:rPr lang="en-US" altLang="zh-CN" dirty="0"/>
              <a:t>rate,</a:t>
            </a:r>
            <a:r>
              <a:rPr lang="zh-CN" altLang="en-US" dirty="0"/>
              <a:t> </a:t>
            </a:r>
            <a:r>
              <a:rPr lang="en-US" altLang="zh-CN" dirty="0"/>
              <a:t>respiratory</a:t>
            </a:r>
            <a:r>
              <a:rPr lang="zh-CN" altLang="en-US" dirty="0"/>
              <a:t> </a:t>
            </a:r>
            <a:r>
              <a:rPr lang="en-US" altLang="zh-CN" dirty="0"/>
              <a:t>rate,</a:t>
            </a:r>
            <a:r>
              <a:rPr lang="zh-CN" altLang="en-US" dirty="0"/>
              <a:t> </a:t>
            </a:r>
            <a:r>
              <a:rPr lang="en-US" altLang="zh-CN" dirty="0"/>
              <a:t>blood</a:t>
            </a:r>
            <a:r>
              <a:rPr lang="zh-CN" altLang="en-US" dirty="0"/>
              <a:t> </a:t>
            </a:r>
            <a:r>
              <a:rPr lang="en-US" altLang="zh-CN" dirty="0" smtClean="0"/>
              <a:t>pressure</a:t>
            </a:r>
          </a:p>
          <a:p>
            <a:pPr marL="154633" indent="-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marL="154633" indent="-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Kidney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failure: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various</a:t>
            </a:r>
            <a:r>
              <a:rPr lang="zh-CN" altLang="en-US" dirty="0" smtClean="0"/>
              <a:t> </a:t>
            </a:r>
            <a:r>
              <a:rPr lang="en-US" altLang="zh-CN" dirty="0"/>
              <a:t>abnormal</a:t>
            </a:r>
            <a:r>
              <a:rPr lang="zh-CN" altLang="en-US" dirty="0"/>
              <a:t> </a:t>
            </a:r>
            <a:r>
              <a:rPr lang="en-US" dirty="0"/>
              <a:t>Urinalysis </a:t>
            </a:r>
            <a:r>
              <a:rPr lang="en-US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</a:p>
          <a:p>
            <a:pPr marL="154633" indent="-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54633" indent="-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54633" indent="-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dirty="0" smtClean="0"/>
          </a:p>
          <a:p>
            <a:pPr marL="154633" indent="-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33663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991813889"/>
              </p:ext>
            </p:extLst>
          </p:nvPr>
        </p:nvGraphicFramePr>
        <p:xfrm>
          <a:off x="609600" y="1601788"/>
          <a:ext cx="10972800" cy="456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815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Respiratory</a:t>
            </a:r>
            <a:r>
              <a:rPr lang="zh-CN" altLang="en-US" dirty="0"/>
              <a:t> </a:t>
            </a:r>
            <a:r>
              <a:rPr lang="en-US" altLang="zh-CN" dirty="0" smtClean="0"/>
              <a:t>rate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441154356"/>
              </p:ext>
            </p:extLst>
          </p:nvPr>
        </p:nvGraphicFramePr>
        <p:xfrm>
          <a:off x="609600" y="1601788"/>
          <a:ext cx="10972800" cy="456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098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(Systolic</a:t>
            </a:r>
            <a:r>
              <a:rPr lang="en-US" altLang="zh-CN" dirty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816788588"/>
              </p:ext>
            </p:extLst>
          </p:nvPr>
        </p:nvGraphicFramePr>
        <p:xfrm>
          <a:off x="609600" y="1601788"/>
          <a:ext cx="10972800" cy="456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704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(Diastolic)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479915862"/>
              </p:ext>
            </p:extLst>
          </p:nvPr>
        </p:nvGraphicFramePr>
        <p:xfrm>
          <a:off x="609600" y="1637647"/>
          <a:ext cx="10972800" cy="456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142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Abnormal</a:t>
            </a:r>
            <a:r>
              <a:rPr lang="zh-CN" altLang="en-US" dirty="0" smtClean="0"/>
              <a:t> </a:t>
            </a:r>
            <a:r>
              <a:rPr lang="en-US" dirty="0"/>
              <a:t>Urinalysis Test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476285957"/>
              </p:ext>
            </p:extLst>
          </p:nvPr>
        </p:nvGraphicFramePr>
        <p:xfrm>
          <a:off x="609600" y="1601788"/>
          <a:ext cx="10972800" cy="456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66145871"/>
      </p:ext>
    </p:extLst>
  </p:cSld>
  <p:clrMapOvr>
    <a:masterClrMapping/>
  </p:clrMapOvr>
</p:sld>
</file>

<file path=ppt/theme/theme1.xml><?xml version="1.0" encoding="utf-8"?>
<a:theme xmlns:a="http://schemas.openxmlformats.org/drawingml/2006/main" name="Watson Health Theme - Wide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atson Health Theme - Wide" id="{89CA2E17-6704-4E24-9D8D-9F0A339C4555}" vid="{621B2928-6338-46EF-B2E9-620A1C31BE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Watson Health Theme - Wide</Template>
  <TotalTime>17392</TotalTime>
  <Words>137</Words>
  <Application>Microsoft Macintosh PowerPoint</Application>
  <PresentationFormat>Widescreen</PresentationFormat>
  <Paragraphs>41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Helvetica Neue Thin</vt:lpstr>
      <vt:lpstr>MS PGothic</vt:lpstr>
      <vt:lpstr>ＭＳ Ｐゴシック</vt:lpstr>
      <vt:lpstr>ヒラギノ角ゴ Pro W3</vt:lpstr>
      <vt:lpstr>Arial</vt:lpstr>
      <vt:lpstr>Watson Health Theme - Wide</vt:lpstr>
      <vt:lpstr>PowerPoint Presentation</vt:lpstr>
      <vt:lpstr>Surgical History  (non-official)</vt:lpstr>
      <vt:lpstr>Observation </vt:lpstr>
      <vt:lpstr>Observation</vt:lpstr>
      <vt:lpstr>Heart rate</vt:lpstr>
      <vt:lpstr>Respiratory rate </vt:lpstr>
      <vt:lpstr>Blood pressure (Systolic)</vt:lpstr>
      <vt:lpstr>Blood pressure (Diastolic)</vt:lpstr>
      <vt:lpstr>Abnormal Urinalysis Test results</vt:lpstr>
    </vt:vector>
  </TitlesOfParts>
  <Company>IBM Corporation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Li, Yuchen</cp:lastModifiedBy>
  <cp:revision>896</cp:revision>
  <cp:lastPrinted>2017-04-19T13:25:57Z</cp:lastPrinted>
  <dcterms:created xsi:type="dcterms:W3CDTF">2016-07-18T02:28:22Z</dcterms:created>
  <dcterms:modified xsi:type="dcterms:W3CDTF">2017-09-06T02:34:54Z</dcterms:modified>
</cp:coreProperties>
</file>