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67" r:id="rId3"/>
    <p:sldId id="269" r:id="rId4"/>
    <p:sldId id="277" r:id="rId5"/>
    <p:sldId id="278" r:id="rId6"/>
    <p:sldId id="279" r:id="rId7"/>
    <p:sldId id="280" r:id="rId8"/>
    <p:sldId id="281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erre Coetzee" initials="" lastIdx="2" clrIdx="0"/>
  <p:cmAuthor id="1" name="Borja Ed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2765c4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2765c4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76d61e80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76d61e80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d9b27a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ad9b27a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ad9b27ae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ad9b27ae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493900" y="1917400"/>
            <a:ext cx="5721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/>
              <a:t>PART 1</a:t>
            </a:r>
            <a:endParaRPr sz="5200" b="1"/>
          </a:p>
        </p:txBody>
      </p:sp>
      <p:sp>
        <p:nvSpPr>
          <p:cNvPr id="68" name="Google Shape;68;p14"/>
          <p:cNvSpPr/>
          <p:nvPr/>
        </p:nvSpPr>
        <p:spPr>
          <a:xfrm>
            <a:off x="150" y="25"/>
            <a:ext cx="9144000" cy="5143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wireframes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314208" y="937725"/>
            <a:ext cx="2535900" cy="148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245413" y="741525"/>
            <a:ext cx="8325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 dirty="0">
                <a:solidFill>
                  <a:srgbClr val="FF9900"/>
                </a:solidFill>
              </a:rPr>
              <a:t>HOME</a:t>
            </a:r>
            <a:endParaRPr sz="1100" dirty="0">
              <a:solidFill>
                <a:srgbClr val="FF9900"/>
              </a:solidFill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174350" y="741525"/>
            <a:ext cx="8325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 dirty="0">
                <a:solidFill>
                  <a:srgbClr val="FF9900"/>
                </a:solidFill>
              </a:rPr>
              <a:t>Character 1</a:t>
            </a:r>
            <a:endParaRPr sz="1100" dirty="0">
              <a:solidFill>
                <a:srgbClr val="FF9900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6058550" y="741525"/>
            <a:ext cx="12471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 dirty="0">
                <a:solidFill>
                  <a:srgbClr val="FF9900"/>
                </a:solidFill>
              </a:rPr>
              <a:t>Character 2</a:t>
            </a:r>
            <a:endParaRPr sz="1100" dirty="0">
              <a:solidFill>
                <a:srgbClr val="FF9900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50" y="0"/>
            <a:ext cx="9144000" cy="326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5. WIREFRAMES (FOR DESKTOP)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" name="Google Shape;185;p24">
            <a:extLst>
              <a:ext uri="{FF2B5EF4-FFF2-40B4-BE49-F238E27FC236}">
                <a16:creationId xmlns:a16="http://schemas.microsoft.com/office/drawing/2014/main" id="{9A94B8D9-98E5-435A-BEF5-B8F10FA59C46}"/>
              </a:ext>
            </a:extLst>
          </p:cNvPr>
          <p:cNvSpPr/>
          <p:nvPr/>
        </p:nvSpPr>
        <p:spPr>
          <a:xfrm>
            <a:off x="432422" y="1547453"/>
            <a:ext cx="340216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" name="Google Shape;185;p24">
            <a:extLst>
              <a:ext uri="{FF2B5EF4-FFF2-40B4-BE49-F238E27FC236}">
                <a16:creationId xmlns:a16="http://schemas.microsoft.com/office/drawing/2014/main" id="{80FF54DA-442C-40BE-A39D-81C493E9A36F}"/>
              </a:ext>
            </a:extLst>
          </p:cNvPr>
          <p:cNvSpPr/>
          <p:nvPr/>
        </p:nvSpPr>
        <p:spPr>
          <a:xfrm>
            <a:off x="890851" y="1552535"/>
            <a:ext cx="340216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4" name="Google Shape;185;p24">
            <a:extLst>
              <a:ext uri="{FF2B5EF4-FFF2-40B4-BE49-F238E27FC236}">
                <a16:creationId xmlns:a16="http://schemas.microsoft.com/office/drawing/2014/main" id="{F37E7DE7-EFBA-42E0-8F2D-C667F10C4E94}"/>
              </a:ext>
            </a:extLst>
          </p:cNvPr>
          <p:cNvSpPr/>
          <p:nvPr/>
        </p:nvSpPr>
        <p:spPr>
          <a:xfrm>
            <a:off x="1345101" y="1552535"/>
            <a:ext cx="340216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5" name="Google Shape;185;p24">
            <a:extLst>
              <a:ext uri="{FF2B5EF4-FFF2-40B4-BE49-F238E27FC236}">
                <a16:creationId xmlns:a16="http://schemas.microsoft.com/office/drawing/2014/main" id="{4D05E55F-5797-4CA4-9722-B6C8C8351E78}"/>
              </a:ext>
            </a:extLst>
          </p:cNvPr>
          <p:cNvSpPr/>
          <p:nvPr/>
        </p:nvSpPr>
        <p:spPr>
          <a:xfrm>
            <a:off x="1839451" y="1552535"/>
            <a:ext cx="340216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6" name="Google Shape;185;p24">
            <a:extLst>
              <a:ext uri="{FF2B5EF4-FFF2-40B4-BE49-F238E27FC236}">
                <a16:creationId xmlns:a16="http://schemas.microsoft.com/office/drawing/2014/main" id="{766E0271-15C6-42A0-8299-53DB2AE64AAF}"/>
              </a:ext>
            </a:extLst>
          </p:cNvPr>
          <p:cNvSpPr/>
          <p:nvPr/>
        </p:nvSpPr>
        <p:spPr>
          <a:xfrm>
            <a:off x="2333801" y="1552535"/>
            <a:ext cx="340216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71" name="Google Shape;185;p24">
            <a:extLst>
              <a:ext uri="{FF2B5EF4-FFF2-40B4-BE49-F238E27FC236}">
                <a16:creationId xmlns:a16="http://schemas.microsoft.com/office/drawing/2014/main" id="{D45DD6A7-86C5-4AC1-8341-FE21953C2C38}"/>
              </a:ext>
            </a:extLst>
          </p:cNvPr>
          <p:cNvSpPr/>
          <p:nvPr/>
        </p:nvSpPr>
        <p:spPr>
          <a:xfrm>
            <a:off x="3129231" y="937725"/>
            <a:ext cx="2535900" cy="148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2" name="Google Shape;185;p24">
            <a:extLst>
              <a:ext uri="{FF2B5EF4-FFF2-40B4-BE49-F238E27FC236}">
                <a16:creationId xmlns:a16="http://schemas.microsoft.com/office/drawing/2014/main" id="{9708485F-A008-40CC-A401-D21C0AF20E58}"/>
              </a:ext>
            </a:extLst>
          </p:cNvPr>
          <p:cNvSpPr/>
          <p:nvPr/>
        </p:nvSpPr>
        <p:spPr>
          <a:xfrm>
            <a:off x="3622130" y="1147923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4" name="Google Shape;185;p24">
            <a:extLst>
              <a:ext uri="{FF2B5EF4-FFF2-40B4-BE49-F238E27FC236}">
                <a16:creationId xmlns:a16="http://schemas.microsoft.com/office/drawing/2014/main" id="{5067FEE9-80AC-4306-B630-483A131496A9}"/>
              </a:ext>
            </a:extLst>
          </p:cNvPr>
          <p:cNvSpPr/>
          <p:nvPr/>
        </p:nvSpPr>
        <p:spPr>
          <a:xfrm>
            <a:off x="3229369" y="1968282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5" name="Google Shape;185;p24">
            <a:extLst>
              <a:ext uri="{FF2B5EF4-FFF2-40B4-BE49-F238E27FC236}">
                <a16:creationId xmlns:a16="http://schemas.microsoft.com/office/drawing/2014/main" id="{3CD1202D-E4B4-4A94-A801-1E0C46A94E64}"/>
              </a:ext>
            </a:extLst>
          </p:cNvPr>
          <p:cNvSpPr/>
          <p:nvPr/>
        </p:nvSpPr>
        <p:spPr>
          <a:xfrm>
            <a:off x="3744600" y="1968282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7" name="Google Shape;185;p24">
            <a:extLst>
              <a:ext uri="{FF2B5EF4-FFF2-40B4-BE49-F238E27FC236}">
                <a16:creationId xmlns:a16="http://schemas.microsoft.com/office/drawing/2014/main" id="{FE6357C9-74F9-46A9-AD4D-F5B0EC034F0A}"/>
              </a:ext>
            </a:extLst>
          </p:cNvPr>
          <p:cNvSpPr/>
          <p:nvPr/>
        </p:nvSpPr>
        <p:spPr>
          <a:xfrm>
            <a:off x="3485003" y="196846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8" name="Google Shape;185;p24">
            <a:extLst>
              <a:ext uri="{FF2B5EF4-FFF2-40B4-BE49-F238E27FC236}">
                <a16:creationId xmlns:a16="http://schemas.microsoft.com/office/drawing/2014/main" id="{5EF91AAE-DA31-46A4-A40B-D7D5C7A5D257}"/>
              </a:ext>
            </a:extLst>
          </p:cNvPr>
          <p:cNvSpPr/>
          <p:nvPr/>
        </p:nvSpPr>
        <p:spPr>
          <a:xfrm>
            <a:off x="4006850" y="1981592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9" name="Google Shape;185;p24">
            <a:extLst>
              <a:ext uri="{FF2B5EF4-FFF2-40B4-BE49-F238E27FC236}">
                <a16:creationId xmlns:a16="http://schemas.microsoft.com/office/drawing/2014/main" id="{4248263D-4B86-4BF2-8B5D-E99DC1546C45}"/>
              </a:ext>
            </a:extLst>
          </p:cNvPr>
          <p:cNvSpPr/>
          <p:nvPr/>
        </p:nvSpPr>
        <p:spPr>
          <a:xfrm>
            <a:off x="4397181" y="1147596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0" name="Google Shape;185;p24">
            <a:extLst>
              <a:ext uri="{FF2B5EF4-FFF2-40B4-BE49-F238E27FC236}">
                <a16:creationId xmlns:a16="http://schemas.microsoft.com/office/drawing/2014/main" id="{32196AE7-3B43-40BA-BAA8-A222D2E79D9F}"/>
              </a:ext>
            </a:extLst>
          </p:cNvPr>
          <p:cNvSpPr/>
          <p:nvPr/>
        </p:nvSpPr>
        <p:spPr>
          <a:xfrm>
            <a:off x="6105007" y="974925"/>
            <a:ext cx="2535900" cy="148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1" name="Google Shape;185;p24">
            <a:extLst>
              <a:ext uri="{FF2B5EF4-FFF2-40B4-BE49-F238E27FC236}">
                <a16:creationId xmlns:a16="http://schemas.microsoft.com/office/drawing/2014/main" id="{2DE536C8-404F-405A-8C4C-94C7E9ED1D24}"/>
              </a:ext>
            </a:extLst>
          </p:cNvPr>
          <p:cNvSpPr/>
          <p:nvPr/>
        </p:nvSpPr>
        <p:spPr>
          <a:xfrm>
            <a:off x="6597906" y="1185123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2" name="Google Shape;185;p24">
            <a:extLst>
              <a:ext uri="{FF2B5EF4-FFF2-40B4-BE49-F238E27FC236}">
                <a16:creationId xmlns:a16="http://schemas.microsoft.com/office/drawing/2014/main" id="{A1EA91C5-20A8-47EC-BCAD-C97D7B7217A3}"/>
              </a:ext>
            </a:extLst>
          </p:cNvPr>
          <p:cNvSpPr/>
          <p:nvPr/>
        </p:nvSpPr>
        <p:spPr>
          <a:xfrm>
            <a:off x="6205145" y="2005482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3" name="Google Shape;185;p24">
            <a:extLst>
              <a:ext uri="{FF2B5EF4-FFF2-40B4-BE49-F238E27FC236}">
                <a16:creationId xmlns:a16="http://schemas.microsoft.com/office/drawing/2014/main" id="{032B0282-68D0-42C3-A323-09AE71759E60}"/>
              </a:ext>
            </a:extLst>
          </p:cNvPr>
          <p:cNvSpPr/>
          <p:nvPr/>
        </p:nvSpPr>
        <p:spPr>
          <a:xfrm>
            <a:off x="6720376" y="2005482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4" name="Google Shape;185;p24">
            <a:extLst>
              <a:ext uri="{FF2B5EF4-FFF2-40B4-BE49-F238E27FC236}">
                <a16:creationId xmlns:a16="http://schemas.microsoft.com/office/drawing/2014/main" id="{94DB1D69-BF18-4FA3-A73A-779F00BFCDEC}"/>
              </a:ext>
            </a:extLst>
          </p:cNvPr>
          <p:cNvSpPr/>
          <p:nvPr/>
        </p:nvSpPr>
        <p:spPr>
          <a:xfrm>
            <a:off x="6460779" y="200566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5" name="Google Shape;185;p24">
            <a:extLst>
              <a:ext uri="{FF2B5EF4-FFF2-40B4-BE49-F238E27FC236}">
                <a16:creationId xmlns:a16="http://schemas.microsoft.com/office/drawing/2014/main" id="{5ED4013A-950C-4125-B14D-D5345882E553}"/>
              </a:ext>
            </a:extLst>
          </p:cNvPr>
          <p:cNvSpPr/>
          <p:nvPr/>
        </p:nvSpPr>
        <p:spPr>
          <a:xfrm>
            <a:off x="6982626" y="2018792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6" name="Google Shape;185;p24">
            <a:extLst>
              <a:ext uri="{FF2B5EF4-FFF2-40B4-BE49-F238E27FC236}">
                <a16:creationId xmlns:a16="http://schemas.microsoft.com/office/drawing/2014/main" id="{284544DF-C84C-4A0A-90AE-502C21A45E46}"/>
              </a:ext>
            </a:extLst>
          </p:cNvPr>
          <p:cNvSpPr/>
          <p:nvPr/>
        </p:nvSpPr>
        <p:spPr>
          <a:xfrm>
            <a:off x="7372957" y="1184796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7" name="Google Shape;185;p24">
            <a:extLst>
              <a:ext uri="{FF2B5EF4-FFF2-40B4-BE49-F238E27FC236}">
                <a16:creationId xmlns:a16="http://schemas.microsoft.com/office/drawing/2014/main" id="{7DE92D23-A873-4BE9-8504-5C3CA7C0EB5E}"/>
              </a:ext>
            </a:extLst>
          </p:cNvPr>
          <p:cNvSpPr/>
          <p:nvPr/>
        </p:nvSpPr>
        <p:spPr>
          <a:xfrm>
            <a:off x="245413" y="3100461"/>
            <a:ext cx="2535900" cy="148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8" name="Google Shape;185;p24">
            <a:extLst>
              <a:ext uri="{FF2B5EF4-FFF2-40B4-BE49-F238E27FC236}">
                <a16:creationId xmlns:a16="http://schemas.microsoft.com/office/drawing/2014/main" id="{C32D2DB3-2328-4FF5-B6B3-64D051F16618}"/>
              </a:ext>
            </a:extLst>
          </p:cNvPr>
          <p:cNvSpPr/>
          <p:nvPr/>
        </p:nvSpPr>
        <p:spPr>
          <a:xfrm>
            <a:off x="738312" y="3310659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29" name="Google Shape;185;p24">
            <a:extLst>
              <a:ext uri="{FF2B5EF4-FFF2-40B4-BE49-F238E27FC236}">
                <a16:creationId xmlns:a16="http://schemas.microsoft.com/office/drawing/2014/main" id="{38B8037B-BB78-4C92-BFAD-C9F474D08309}"/>
              </a:ext>
            </a:extLst>
          </p:cNvPr>
          <p:cNvSpPr/>
          <p:nvPr/>
        </p:nvSpPr>
        <p:spPr>
          <a:xfrm>
            <a:off x="345551" y="413101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0" name="Google Shape;185;p24">
            <a:extLst>
              <a:ext uri="{FF2B5EF4-FFF2-40B4-BE49-F238E27FC236}">
                <a16:creationId xmlns:a16="http://schemas.microsoft.com/office/drawing/2014/main" id="{04FFF120-255A-4F7A-9CBC-0319BBF5C26E}"/>
              </a:ext>
            </a:extLst>
          </p:cNvPr>
          <p:cNvSpPr/>
          <p:nvPr/>
        </p:nvSpPr>
        <p:spPr>
          <a:xfrm>
            <a:off x="860782" y="413101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1" name="Google Shape;185;p24">
            <a:extLst>
              <a:ext uri="{FF2B5EF4-FFF2-40B4-BE49-F238E27FC236}">
                <a16:creationId xmlns:a16="http://schemas.microsoft.com/office/drawing/2014/main" id="{DC27A9FD-E6DF-4C27-92AF-C19B9F07F233}"/>
              </a:ext>
            </a:extLst>
          </p:cNvPr>
          <p:cNvSpPr/>
          <p:nvPr/>
        </p:nvSpPr>
        <p:spPr>
          <a:xfrm>
            <a:off x="601185" y="4131204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2" name="Google Shape;185;p24">
            <a:extLst>
              <a:ext uri="{FF2B5EF4-FFF2-40B4-BE49-F238E27FC236}">
                <a16:creationId xmlns:a16="http://schemas.microsoft.com/office/drawing/2014/main" id="{20BBAF48-EA75-4536-B2BA-85FE413B3319}"/>
              </a:ext>
            </a:extLst>
          </p:cNvPr>
          <p:cNvSpPr/>
          <p:nvPr/>
        </p:nvSpPr>
        <p:spPr>
          <a:xfrm>
            <a:off x="1123032" y="414432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3" name="Google Shape;185;p24">
            <a:extLst>
              <a:ext uri="{FF2B5EF4-FFF2-40B4-BE49-F238E27FC236}">
                <a16:creationId xmlns:a16="http://schemas.microsoft.com/office/drawing/2014/main" id="{CCCA7D8E-E41D-4DA2-A113-8781CD3EB764}"/>
              </a:ext>
            </a:extLst>
          </p:cNvPr>
          <p:cNvSpPr/>
          <p:nvPr/>
        </p:nvSpPr>
        <p:spPr>
          <a:xfrm>
            <a:off x="1513363" y="3310332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4" name="Google Shape;185;p24">
            <a:extLst>
              <a:ext uri="{FF2B5EF4-FFF2-40B4-BE49-F238E27FC236}">
                <a16:creationId xmlns:a16="http://schemas.microsoft.com/office/drawing/2014/main" id="{DBABADAE-5FAE-42D0-B46B-F79E6BED44DE}"/>
              </a:ext>
            </a:extLst>
          </p:cNvPr>
          <p:cNvSpPr/>
          <p:nvPr/>
        </p:nvSpPr>
        <p:spPr>
          <a:xfrm>
            <a:off x="6116319" y="3100461"/>
            <a:ext cx="2535900" cy="148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5" name="Google Shape;185;p24">
            <a:extLst>
              <a:ext uri="{FF2B5EF4-FFF2-40B4-BE49-F238E27FC236}">
                <a16:creationId xmlns:a16="http://schemas.microsoft.com/office/drawing/2014/main" id="{2199A159-4EAC-421D-B6E1-FF27F5666D40}"/>
              </a:ext>
            </a:extLst>
          </p:cNvPr>
          <p:cNvSpPr/>
          <p:nvPr/>
        </p:nvSpPr>
        <p:spPr>
          <a:xfrm>
            <a:off x="6609218" y="3310659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6" name="Google Shape;185;p24">
            <a:extLst>
              <a:ext uri="{FF2B5EF4-FFF2-40B4-BE49-F238E27FC236}">
                <a16:creationId xmlns:a16="http://schemas.microsoft.com/office/drawing/2014/main" id="{DC24D60C-A9DC-42A5-9E9D-6778086EC5D3}"/>
              </a:ext>
            </a:extLst>
          </p:cNvPr>
          <p:cNvSpPr/>
          <p:nvPr/>
        </p:nvSpPr>
        <p:spPr>
          <a:xfrm>
            <a:off x="6216457" y="413101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7" name="Google Shape;185;p24">
            <a:extLst>
              <a:ext uri="{FF2B5EF4-FFF2-40B4-BE49-F238E27FC236}">
                <a16:creationId xmlns:a16="http://schemas.microsoft.com/office/drawing/2014/main" id="{B901FCCA-5654-4F79-B367-5C85B4AC9992}"/>
              </a:ext>
            </a:extLst>
          </p:cNvPr>
          <p:cNvSpPr/>
          <p:nvPr/>
        </p:nvSpPr>
        <p:spPr>
          <a:xfrm>
            <a:off x="6731688" y="413101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8" name="Google Shape;185;p24">
            <a:extLst>
              <a:ext uri="{FF2B5EF4-FFF2-40B4-BE49-F238E27FC236}">
                <a16:creationId xmlns:a16="http://schemas.microsoft.com/office/drawing/2014/main" id="{115F2D88-97A3-4794-B274-5778B8D1A6C0}"/>
              </a:ext>
            </a:extLst>
          </p:cNvPr>
          <p:cNvSpPr/>
          <p:nvPr/>
        </p:nvSpPr>
        <p:spPr>
          <a:xfrm>
            <a:off x="6472091" y="4131204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39" name="Google Shape;185;p24">
            <a:extLst>
              <a:ext uri="{FF2B5EF4-FFF2-40B4-BE49-F238E27FC236}">
                <a16:creationId xmlns:a16="http://schemas.microsoft.com/office/drawing/2014/main" id="{B18AB607-9E82-4656-B9DF-9A0F98958117}"/>
              </a:ext>
            </a:extLst>
          </p:cNvPr>
          <p:cNvSpPr/>
          <p:nvPr/>
        </p:nvSpPr>
        <p:spPr>
          <a:xfrm>
            <a:off x="6993938" y="4144328"/>
            <a:ext cx="210897" cy="3940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40" name="Google Shape;185;p24">
            <a:extLst>
              <a:ext uri="{FF2B5EF4-FFF2-40B4-BE49-F238E27FC236}">
                <a16:creationId xmlns:a16="http://schemas.microsoft.com/office/drawing/2014/main" id="{2E930F36-DDA0-44EE-9D31-1A4CE573E7CF}"/>
              </a:ext>
            </a:extLst>
          </p:cNvPr>
          <p:cNvSpPr/>
          <p:nvPr/>
        </p:nvSpPr>
        <p:spPr>
          <a:xfrm>
            <a:off x="7384269" y="3310332"/>
            <a:ext cx="654035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41" name="Google Shape;214;p24">
            <a:extLst>
              <a:ext uri="{FF2B5EF4-FFF2-40B4-BE49-F238E27FC236}">
                <a16:creationId xmlns:a16="http://schemas.microsoft.com/office/drawing/2014/main" id="{2E36CB3F-8750-493D-8EB1-283E135E4948}"/>
              </a:ext>
            </a:extLst>
          </p:cNvPr>
          <p:cNvSpPr txBox="1"/>
          <p:nvPr/>
        </p:nvSpPr>
        <p:spPr>
          <a:xfrm>
            <a:off x="6011104" y="2855539"/>
            <a:ext cx="8325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 dirty="0">
                <a:solidFill>
                  <a:srgbClr val="FF9900"/>
                </a:solidFill>
              </a:rPr>
              <a:t>Character 5</a:t>
            </a:r>
            <a:endParaRPr sz="1100" dirty="0">
              <a:solidFill>
                <a:srgbClr val="FF9900"/>
              </a:solidFill>
            </a:endParaRPr>
          </a:p>
        </p:txBody>
      </p:sp>
      <p:sp>
        <p:nvSpPr>
          <p:cNvPr id="42" name="Google Shape;214;p24">
            <a:extLst>
              <a:ext uri="{FF2B5EF4-FFF2-40B4-BE49-F238E27FC236}">
                <a16:creationId xmlns:a16="http://schemas.microsoft.com/office/drawing/2014/main" id="{10699A65-9C20-45A1-A39C-7A39DA9A7EAE}"/>
              </a:ext>
            </a:extLst>
          </p:cNvPr>
          <p:cNvSpPr txBox="1"/>
          <p:nvPr/>
        </p:nvSpPr>
        <p:spPr>
          <a:xfrm>
            <a:off x="184935" y="2855460"/>
            <a:ext cx="8325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 dirty="0">
                <a:solidFill>
                  <a:srgbClr val="FF9900"/>
                </a:solidFill>
              </a:rPr>
              <a:t>Character 4</a:t>
            </a:r>
            <a:endParaRPr sz="1100" dirty="0">
              <a:solidFill>
                <a:srgbClr val="FF9900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8FA9967-F087-4FF2-A08B-894859AA2A2A}"/>
              </a:ext>
            </a:extLst>
          </p:cNvPr>
          <p:cNvSpPr txBox="1"/>
          <p:nvPr/>
        </p:nvSpPr>
        <p:spPr>
          <a:xfrm rot="5400000">
            <a:off x="217837" y="1814047"/>
            <a:ext cx="77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1 Char</a:t>
            </a:r>
            <a:endParaRPr lang="fr-FR" sz="9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B48A24C-EB08-411D-922A-B6FDE789F7E7}"/>
              </a:ext>
            </a:extLst>
          </p:cNvPr>
          <p:cNvSpPr txBox="1"/>
          <p:nvPr/>
        </p:nvSpPr>
        <p:spPr>
          <a:xfrm rot="5400000">
            <a:off x="646587" y="1825035"/>
            <a:ext cx="77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2 Char</a:t>
            </a:r>
            <a:endParaRPr lang="fr-FR" sz="9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BA003F9-3851-4DEA-93C8-0FD5DC5C2CD5}"/>
              </a:ext>
            </a:extLst>
          </p:cNvPr>
          <p:cNvSpPr txBox="1"/>
          <p:nvPr/>
        </p:nvSpPr>
        <p:spPr>
          <a:xfrm rot="5400000">
            <a:off x="1117274" y="1830281"/>
            <a:ext cx="77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Home</a:t>
            </a:r>
            <a:endParaRPr lang="fr-FR" sz="9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BAEFEAD-6119-46B4-955D-7E650719DB07}"/>
              </a:ext>
            </a:extLst>
          </p:cNvPr>
          <p:cNvSpPr txBox="1"/>
          <p:nvPr/>
        </p:nvSpPr>
        <p:spPr>
          <a:xfrm rot="5400000">
            <a:off x="1652440" y="1827881"/>
            <a:ext cx="77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4 Char</a:t>
            </a:r>
            <a:endParaRPr lang="fr-FR" sz="9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56C2596-B29E-408B-81E2-4A2AF1196D16}"/>
              </a:ext>
            </a:extLst>
          </p:cNvPr>
          <p:cNvSpPr txBox="1"/>
          <p:nvPr/>
        </p:nvSpPr>
        <p:spPr>
          <a:xfrm rot="5400000">
            <a:off x="2130137" y="1827513"/>
            <a:ext cx="770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900" dirty="0"/>
              <a:t>5 Char</a:t>
            </a:r>
            <a:endParaRPr lang="fr-FR" sz="9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9982D54-4673-4DAA-94AE-79001467AA31}"/>
              </a:ext>
            </a:extLst>
          </p:cNvPr>
          <p:cNvSpPr txBox="1"/>
          <p:nvPr/>
        </p:nvSpPr>
        <p:spPr>
          <a:xfrm rot="5400000">
            <a:off x="6298923" y="2097336"/>
            <a:ext cx="53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1 Char</a:t>
            </a:r>
            <a:endParaRPr lang="fr-FR" sz="8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9233B81-DC50-414F-817B-EED1E6A608D0}"/>
              </a:ext>
            </a:extLst>
          </p:cNvPr>
          <p:cNvSpPr txBox="1"/>
          <p:nvPr/>
        </p:nvSpPr>
        <p:spPr>
          <a:xfrm rot="5400000">
            <a:off x="6330684" y="4212683"/>
            <a:ext cx="4910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1 Char</a:t>
            </a:r>
            <a:endParaRPr lang="fr-FR" sz="8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5B3CD1C-1737-4680-960A-1DE339A3C850}"/>
              </a:ext>
            </a:extLst>
          </p:cNvPr>
          <p:cNvSpPr txBox="1"/>
          <p:nvPr/>
        </p:nvSpPr>
        <p:spPr>
          <a:xfrm rot="5400000">
            <a:off x="433136" y="4220314"/>
            <a:ext cx="531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1 Char</a:t>
            </a:r>
            <a:endParaRPr lang="fr-FR" sz="8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13B2B02-CB58-439C-966A-4A5640225093}"/>
              </a:ext>
            </a:extLst>
          </p:cNvPr>
          <p:cNvSpPr txBox="1"/>
          <p:nvPr/>
        </p:nvSpPr>
        <p:spPr>
          <a:xfrm rot="5400000">
            <a:off x="677885" y="4259745"/>
            <a:ext cx="53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2 Char</a:t>
            </a:r>
            <a:endParaRPr lang="fr-FR" sz="8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90CFA9B-C03E-414C-B52E-CBFBF82FDDF5}"/>
              </a:ext>
            </a:extLst>
          </p:cNvPr>
          <p:cNvSpPr txBox="1"/>
          <p:nvPr/>
        </p:nvSpPr>
        <p:spPr>
          <a:xfrm rot="5400000">
            <a:off x="6574543" y="4259745"/>
            <a:ext cx="53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2 Char</a:t>
            </a:r>
            <a:endParaRPr lang="fr-FR" sz="8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2D3CD76-7D2A-44A6-879F-302A99181B98}"/>
              </a:ext>
            </a:extLst>
          </p:cNvPr>
          <p:cNvSpPr txBox="1"/>
          <p:nvPr/>
        </p:nvSpPr>
        <p:spPr>
          <a:xfrm rot="5400000">
            <a:off x="3316464" y="2097336"/>
            <a:ext cx="538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2 Char</a:t>
            </a:r>
            <a:endParaRPr lang="fr-FR" sz="8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F511B15-4200-4813-AE32-B6EDC20B67AF}"/>
              </a:ext>
            </a:extLst>
          </p:cNvPr>
          <p:cNvSpPr txBox="1"/>
          <p:nvPr/>
        </p:nvSpPr>
        <p:spPr>
          <a:xfrm rot="5400000">
            <a:off x="3580434" y="2094778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4 Char</a:t>
            </a:r>
            <a:endParaRPr lang="fr-FR" sz="8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C3DD388-64DA-4F7A-8ED6-7B58F59554E4}"/>
              </a:ext>
            </a:extLst>
          </p:cNvPr>
          <p:cNvSpPr txBox="1"/>
          <p:nvPr/>
        </p:nvSpPr>
        <p:spPr>
          <a:xfrm rot="5400000">
            <a:off x="6837915" y="4264378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4 Char</a:t>
            </a:r>
            <a:endParaRPr lang="fr-FR" sz="8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078B099-6F77-44D0-8A17-939E156E2AA5}"/>
              </a:ext>
            </a:extLst>
          </p:cNvPr>
          <p:cNvSpPr txBox="1"/>
          <p:nvPr/>
        </p:nvSpPr>
        <p:spPr>
          <a:xfrm rot="5400000">
            <a:off x="6567936" y="2104421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4 Char</a:t>
            </a:r>
            <a:endParaRPr lang="fr-FR" sz="8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C25E3BF-80BE-46FE-B244-18D4637D5CC2}"/>
              </a:ext>
            </a:extLst>
          </p:cNvPr>
          <p:cNvSpPr txBox="1"/>
          <p:nvPr/>
        </p:nvSpPr>
        <p:spPr>
          <a:xfrm rot="5400000">
            <a:off x="3844378" y="2083890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5 Char</a:t>
            </a:r>
            <a:endParaRPr lang="fr-FR" sz="8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EADFA19E-CFD6-4990-B9DA-A90B5AE3ECD9}"/>
              </a:ext>
            </a:extLst>
          </p:cNvPr>
          <p:cNvSpPr txBox="1"/>
          <p:nvPr/>
        </p:nvSpPr>
        <p:spPr>
          <a:xfrm rot="5400000">
            <a:off x="6823502" y="2124304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5 Char</a:t>
            </a:r>
            <a:endParaRPr lang="fr-FR" sz="8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DC15D80-FAB8-4E41-B96E-D4E82A53D1A7}"/>
              </a:ext>
            </a:extLst>
          </p:cNvPr>
          <p:cNvSpPr txBox="1"/>
          <p:nvPr/>
        </p:nvSpPr>
        <p:spPr>
          <a:xfrm rot="5400000">
            <a:off x="963263" y="4230400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5 Char</a:t>
            </a:r>
            <a:endParaRPr lang="fr-FR" sz="8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0826F4F-99BE-4A02-9BD8-96AE34495DCE}"/>
              </a:ext>
            </a:extLst>
          </p:cNvPr>
          <p:cNvSpPr txBox="1"/>
          <p:nvPr/>
        </p:nvSpPr>
        <p:spPr>
          <a:xfrm rot="5400000">
            <a:off x="3093573" y="2110783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Home</a:t>
            </a:r>
            <a:endParaRPr lang="fr-FR" sz="8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53CCF59-870A-4222-BB18-E9B6F86D29A7}"/>
              </a:ext>
            </a:extLst>
          </p:cNvPr>
          <p:cNvSpPr txBox="1"/>
          <p:nvPr/>
        </p:nvSpPr>
        <p:spPr>
          <a:xfrm rot="5400000">
            <a:off x="6064498" y="2138037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Home</a:t>
            </a:r>
            <a:endParaRPr lang="fr-FR" sz="800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AD59C84-F023-46B2-9BF8-DF4E39B43A8E}"/>
              </a:ext>
            </a:extLst>
          </p:cNvPr>
          <p:cNvSpPr txBox="1"/>
          <p:nvPr/>
        </p:nvSpPr>
        <p:spPr>
          <a:xfrm rot="5400000">
            <a:off x="194903" y="4264378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Home</a:t>
            </a:r>
            <a:endParaRPr lang="fr-FR" sz="80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9CC762B-2E2B-42AB-ABEF-A0D824C33001}"/>
              </a:ext>
            </a:extLst>
          </p:cNvPr>
          <p:cNvSpPr txBox="1"/>
          <p:nvPr/>
        </p:nvSpPr>
        <p:spPr>
          <a:xfrm rot="5400000">
            <a:off x="6057252" y="4259745"/>
            <a:ext cx="5112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Home</a:t>
            </a:r>
            <a:endParaRPr lang="fr-FR" sz="8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BD08CE4-E5AF-47CD-9A1B-BF49F9A576D6}"/>
              </a:ext>
            </a:extLst>
          </p:cNvPr>
          <p:cNvSpPr txBox="1"/>
          <p:nvPr/>
        </p:nvSpPr>
        <p:spPr>
          <a:xfrm rot="5400000">
            <a:off x="3579254" y="1448483"/>
            <a:ext cx="77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Information</a:t>
            </a:r>
            <a:endParaRPr lang="fr-FR" sz="800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10404E3-24DF-4684-9E6E-A64C3A9F1029}"/>
              </a:ext>
            </a:extLst>
          </p:cNvPr>
          <p:cNvSpPr txBox="1"/>
          <p:nvPr/>
        </p:nvSpPr>
        <p:spPr>
          <a:xfrm rot="5400000">
            <a:off x="6504087" y="1493359"/>
            <a:ext cx="77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Information</a:t>
            </a:r>
            <a:endParaRPr lang="fr-FR" sz="8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3A3C857-61BB-4B15-86A5-ED26E1306305}"/>
              </a:ext>
            </a:extLst>
          </p:cNvPr>
          <p:cNvSpPr txBox="1"/>
          <p:nvPr/>
        </p:nvSpPr>
        <p:spPr>
          <a:xfrm rot="5400000">
            <a:off x="667943" y="3596647"/>
            <a:ext cx="77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Information</a:t>
            </a:r>
            <a:endParaRPr lang="fr-FR" sz="8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8E5510-DE9E-488A-BB71-707ADDE535AA}"/>
              </a:ext>
            </a:extLst>
          </p:cNvPr>
          <p:cNvSpPr txBox="1"/>
          <p:nvPr/>
        </p:nvSpPr>
        <p:spPr>
          <a:xfrm rot="5400000">
            <a:off x="6517387" y="3620429"/>
            <a:ext cx="77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dirty="0"/>
              <a:t>Information</a:t>
            </a:r>
            <a:endParaRPr lang="fr-FR" sz="8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8AA25ABC-A333-457A-BA0D-CA5A135AAA39}"/>
              </a:ext>
            </a:extLst>
          </p:cNvPr>
          <p:cNvSpPr txBox="1"/>
          <p:nvPr/>
        </p:nvSpPr>
        <p:spPr>
          <a:xfrm>
            <a:off x="4434588" y="1390510"/>
            <a:ext cx="654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Image</a:t>
            </a:r>
            <a:endParaRPr lang="fr-FR" sz="10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3FBCC83-D0C7-4AA7-844A-76514AB8D768}"/>
              </a:ext>
            </a:extLst>
          </p:cNvPr>
          <p:cNvSpPr txBox="1"/>
          <p:nvPr/>
        </p:nvSpPr>
        <p:spPr>
          <a:xfrm>
            <a:off x="7400662" y="1418522"/>
            <a:ext cx="582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Image</a:t>
            </a:r>
            <a:endParaRPr lang="fr-FR" sz="10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800E65F-0C7A-427F-BC57-86E50028A742}"/>
              </a:ext>
            </a:extLst>
          </p:cNvPr>
          <p:cNvSpPr txBox="1"/>
          <p:nvPr/>
        </p:nvSpPr>
        <p:spPr>
          <a:xfrm>
            <a:off x="1559193" y="3581258"/>
            <a:ext cx="59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Image</a:t>
            </a:r>
            <a:endParaRPr lang="fr-FR" sz="10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E4A0301-C3F1-4AEB-8BF6-148D6F577256}"/>
              </a:ext>
            </a:extLst>
          </p:cNvPr>
          <p:cNvSpPr txBox="1"/>
          <p:nvPr/>
        </p:nvSpPr>
        <p:spPr>
          <a:xfrm>
            <a:off x="7419311" y="3581257"/>
            <a:ext cx="58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Image</a:t>
            </a:r>
            <a:endParaRPr lang="fr-FR" sz="1000" dirty="0"/>
          </a:p>
        </p:txBody>
      </p:sp>
      <p:sp>
        <p:nvSpPr>
          <p:cNvPr id="7" name="Google Shape;185;p24">
            <a:extLst>
              <a:ext uri="{FF2B5EF4-FFF2-40B4-BE49-F238E27FC236}">
                <a16:creationId xmlns:a16="http://schemas.microsoft.com/office/drawing/2014/main" id="{75102F91-921A-4243-B905-2AD685D72737}"/>
              </a:ext>
            </a:extLst>
          </p:cNvPr>
          <p:cNvSpPr/>
          <p:nvPr/>
        </p:nvSpPr>
        <p:spPr>
          <a:xfrm>
            <a:off x="2696586" y="2207728"/>
            <a:ext cx="144327" cy="19179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sz="800" b="1" dirty="0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82F291-E25B-4E9B-BE57-1C062150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26" y="2211717"/>
            <a:ext cx="201185" cy="225572"/>
          </a:xfrm>
          <a:prstGeom prst="rect">
            <a:avLst/>
          </a:prstGeom>
        </p:spPr>
      </p:pic>
      <p:sp>
        <p:nvSpPr>
          <p:cNvPr id="10" name="Google Shape;185;p24">
            <a:extLst>
              <a:ext uri="{FF2B5EF4-FFF2-40B4-BE49-F238E27FC236}">
                <a16:creationId xmlns:a16="http://schemas.microsoft.com/office/drawing/2014/main" id="{5A745180-4014-46E7-9746-CB1986EDEDB2}"/>
              </a:ext>
            </a:extLst>
          </p:cNvPr>
          <p:cNvSpPr/>
          <p:nvPr/>
        </p:nvSpPr>
        <p:spPr>
          <a:xfrm>
            <a:off x="8478108" y="2254039"/>
            <a:ext cx="144327" cy="19179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11" name="Google Shape;185;p24">
            <a:extLst>
              <a:ext uri="{FF2B5EF4-FFF2-40B4-BE49-F238E27FC236}">
                <a16:creationId xmlns:a16="http://schemas.microsoft.com/office/drawing/2014/main" id="{2E0D1755-6747-4DE0-9614-1FE1DB08C0B2}"/>
              </a:ext>
            </a:extLst>
          </p:cNvPr>
          <p:cNvSpPr/>
          <p:nvPr/>
        </p:nvSpPr>
        <p:spPr>
          <a:xfrm>
            <a:off x="2630732" y="4377023"/>
            <a:ext cx="144327" cy="19179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sz="800" b="1" dirty="0">
              <a:solidFill>
                <a:schemeClr val="tx1"/>
              </a:solidFill>
            </a:endParaRPr>
          </a:p>
        </p:txBody>
      </p:sp>
      <p:sp>
        <p:nvSpPr>
          <p:cNvPr id="49" name="Google Shape;185;p24">
            <a:extLst>
              <a:ext uri="{FF2B5EF4-FFF2-40B4-BE49-F238E27FC236}">
                <a16:creationId xmlns:a16="http://schemas.microsoft.com/office/drawing/2014/main" id="{636D88A3-1D80-4CA2-B83F-7FA134B5844C}"/>
              </a:ext>
            </a:extLst>
          </p:cNvPr>
          <p:cNvSpPr/>
          <p:nvPr/>
        </p:nvSpPr>
        <p:spPr>
          <a:xfrm>
            <a:off x="8491956" y="4366128"/>
            <a:ext cx="144327" cy="19179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1"/>
                </a:solidFill>
              </a:rPr>
              <a:t>R</a:t>
            </a:r>
            <a:endParaRPr sz="800" b="1" dirty="0">
              <a:solidFill>
                <a:schemeClr val="tx1"/>
              </a:solidFill>
            </a:endParaRPr>
          </a:p>
        </p:txBody>
      </p: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5F9C561E-0B36-451D-9B18-9AF7524D31FD}"/>
              </a:ext>
            </a:extLst>
          </p:cNvPr>
          <p:cNvCxnSpPr>
            <a:cxnSpLocks/>
            <a:stCxn id="43" idx="1"/>
            <a:endCxn id="214" idx="1"/>
          </p:cNvCxnSpPr>
          <p:nvPr/>
        </p:nvCxnSpPr>
        <p:spPr>
          <a:xfrm rot="5400000" flipH="1" flipV="1">
            <a:off x="1545654" y="-84412"/>
            <a:ext cx="686059" cy="2571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rc 79">
            <a:extLst>
              <a:ext uri="{FF2B5EF4-FFF2-40B4-BE49-F238E27FC236}">
                <a16:creationId xmlns:a16="http://schemas.microsoft.com/office/drawing/2014/main" id="{53D39D9A-1781-4E3E-828D-4A413A26FD80}"/>
              </a:ext>
            </a:extLst>
          </p:cNvPr>
          <p:cNvCxnSpPr>
            <a:cxnSpLocks/>
            <a:stCxn id="44" idx="1"/>
            <a:endCxn id="215" idx="1"/>
          </p:cNvCxnSpPr>
          <p:nvPr/>
        </p:nvCxnSpPr>
        <p:spPr>
          <a:xfrm rot="5400000" flipH="1" flipV="1">
            <a:off x="3196635" y="-1306643"/>
            <a:ext cx="697047" cy="50267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71187BB6-8497-46FE-BB5D-24AAFB30C198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5400000">
            <a:off x="781472" y="1744072"/>
            <a:ext cx="631551" cy="1824624"/>
          </a:xfrm>
          <a:prstGeom prst="curvedConnector4">
            <a:avLst>
              <a:gd name="adj1" fmla="val 40761"/>
              <a:gd name="adj2" fmla="val 112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185;p24">
            <a:extLst>
              <a:ext uri="{FF2B5EF4-FFF2-40B4-BE49-F238E27FC236}">
                <a16:creationId xmlns:a16="http://schemas.microsoft.com/office/drawing/2014/main" id="{9D1ECFFD-A9A6-4224-86E5-07D6B4D22A54}"/>
              </a:ext>
            </a:extLst>
          </p:cNvPr>
          <p:cNvSpPr/>
          <p:nvPr/>
        </p:nvSpPr>
        <p:spPr>
          <a:xfrm>
            <a:off x="3133485" y="3110236"/>
            <a:ext cx="2535900" cy="14835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99" name="Google Shape;214;p24">
            <a:extLst>
              <a:ext uri="{FF2B5EF4-FFF2-40B4-BE49-F238E27FC236}">
                <a16:creationId xmlns:a16="http://schemas.microsoft.com/office/drawing/2014/main" id="{2991D111-39B6-4455-A2CD-2F9D4D64752B}"/>
              </a:ext>
            </a:extLst>
          </p:cNvPr>
          <p:cNvSpPr txBox="1"/>
          <p:nvPr/>
        </p:nvSpPr>
        <p:spPr>
          <a:xfrm>
            <a:off x="3133478" y="2867842"/>
            <a:ext cx="559770" cy="18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b="1" dirty="0">
                <a:solidFill>
                  <a:srgbClr val="FF9900"/>
                </a:solidFill>
              </a:rPr>
              <a:t>Report</a:t>
            </a:r>
            <a:endParaRPr sz="1100" dirty="0">
              <a:solidFill>
                <a:srgbClr val="FF9900"/>
              </a:solidFill>
            </a:endParaRPr>
          </a:p>
        </p:txBody>
      </p:sp>
      <p:cxnSp>
        <p:nvCxnSpPr>
          <p:cNvPr id="101" name="Connecteur : en arc 100">
            <a:extLst>
              <a:ext uri="{FF2B5EF4-FFF2-40B4-BE49-F238E27FC236}">
                <a16:creationId xmlns:a16="http://schemas.microsoft.com/office/drawing/2014/main" id="{AB9BF8BD-A99E-4098-B796-5A7021AAF0CD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 rot="16200000" flipH="1">
            <a:off x="3941691" y="902826"/>
            <a:ext cx="631630" cy="35071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rc 109">
            <a:extLst>
              <a:ext uri="{FF2B5EF4-FFF2-40B4-BE49-F238E27FC236}">
                <a16:creationId xmlns:a16="http://schemas.microsoft.com/office/drawing/2014/main" id="{A1E60883-C094-4586-AB35-AFA78AA3DEB8}"/>
              </a:ext>
            </a:extLst>
          </p:cNvPr>
          <p:cNvCxnSpPr>
            <a:cxnSpLocks/>
            <a:stCxn id="7" idx="2"/>
            <a:endCxn id="99" idx="1"/>
          </p:cNvCxnSpPr>
          <p:nvPr/>
        </p:nvCxnSpPr>
        <p:spPr>
          <a:xfrm rot="16200000" flipH="1">
            <a:off x="2670189" y="2498080"/>
            <a:ext cx="561850" cy="3647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rc 112">
            <a:extLst>
              <a:ext uri="{FF2B5EF4-FFF2-40B4-BE49-F238E27FC236}">
                <a16:creationId xmlns:a16="http://schemas.microsoft.com/office/drawing/2014/main" id="{480B7893-1FAA-4948-A87B-A0B6D2A1D2F2}"/>
              </a:ext>
            </a:extLst>
          </p:cNvPr>
          <p:cNvCxnSpPr>
            <a:cxnSpLocks/>
            <a:stCxn id="11" idx="3"/>
            <a:endCxn id="99" idx="1"/>
          </p:cNvCxnSpPr>
          <p:nvPr/>
        </p:nvCxnSpPr>
        <p:spPr>
          <a:xfrm flipV="1">
            <a:off x="2775059" y="2961369"/>
            <a:ext cx="358419" cy="15115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 : en arc 131">
            <a:extLst>
              <a:ext uri="{FF2B5EF4-FFF2-40B4-BE49-F238E27FC236}">
                <a16:creationId xmlns:a16="http://schemas.microsoft.com/office/drawing/2014/main" id="{214CD51D-789E-40EF-906B-622074816C8E}"/>
              </a:ext>
            </a:extLst>
          </p:cNvPr>
          <p:cNvCxnSpPr>
            <a:cxnSpLocks/>
            <a:stCxn id="49" idx="2"/>
            <a:endCxn id="97" idx="2"/>
          </p:cNvCxnSpPr>
          <p:nvPr/>
        </p:nvCxnSpPr>
        <p:spPr>
          <a:xfrm rot="5400000">
            <a:off x="6464870" y="2494485"/>
            <a:ext cx="35817" cy="4162685"/>
          </a:xfrm>
          <a:prstGeom prst="curvedConnector3">
            <a:avLst>
              <a:gd name="adj1" fmla="val 738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Google Shape;185;p24">
            <a:extLst>
              <a:ext uri="{FF2B5EF4-FFF2-40B4-BE49-F238E27FC236}">
                <a16:creationId xmlns:a16="http://schemas.microsoft.com/office/drawing/2014/main" id="{02BAEEC4-0D8D-4BBB-AD5B-228BAD38D6A2}"/>
              </a:ext>
            </a:extLst>
          </p:cNvPr>
          <p:cNvSpPr/>
          <p:nvPr/>
        </p:nvSpPr>
        <p:spPr>
          <a:xfrm>
            <a:off x="4104214" y="3206560"/>
            <a:ext cx="572718" cy="25957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0C02B979-58B9-4592-A8ED-6DC05D578A01}"/>
              </a:ext>
            </a:extLst>
          </p:cNvPr>
          <p:cNvSpPr txBox="1"/>
          <p:nvPr/>
        </p:nvSpPr>
        <p:spPr>
          <a:xfrm>
            <a:off x="4144843" y="3215124"/>
            <a:ext cx="504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Home</a:t>
            </a:r>
            <a:endParaRPr lang="fr-FR" sz="900" dirty="0"/>
          </a:p>
        </p:txBody>
      </p:sp>
      <p:cxnSp>
        <p:nvCxnSpPr>
          <p:cNvPr id="181" name="Connecteur : en arc 180">
            <a:extLst>
              <a:ext uri="{FF2B5EF4-FFF2-40B4-BE49-F238E27FC236}">
                <a16:creationId xmlns:a16="http://schemas.microsoft.com/office/drawing/2014/main" id="{F023B3F2-C6DF-4CD8-B08F-2CD163BC6741}"/>
              </a:ext>
            </a:extLst>
          </p:cNvPr>
          <p:cNvCxnSpPr>
            <a:cxnSpLocks/>
            <a:stCxn id="9" idx="1"/>
            <a:endCxn id="99" idx="0"/>
          </p:cNvCxnSpPr>
          <p:nvPr/>
        </p:nvCxnSpPr>
        <p:spPr>
          <a:xfrm rot="10800000" flipV="1">
            <a:off x="3413364" y="2324502"/>
            <a:ext cx="2065163" cy="5433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 : en arc 190">
            <a:extLst>
              <a:ext uri="{FF2B5EF4-FFF2-40B4-BE49-F238E27FC236}">
                <a16:creationId xmlns:a16="http://schemas.microsoft.com/office/drawing/2014/main" id="{57274199-6487-44A3-96DA-F798D52A1762}"/>
              </a:ext>
            </a:extLst>
          </p:cNvPr>
          <p:cNvCxnSpPr>
            <a:cxnSpLocks/>
            <a:stCxn id="10" idx="2"/>
            <a:endCxn id="99" idx="0"/>
          </p:cNvCxnSpPr>
          <p:nvPr/>
        </p:nvCxnSpPr>
        <p:spPr>
          <a:xfrm rot="5400000">
            <a:off x="5770812" y="88382"/>
            <a:ext cx="422012" cy="5136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Google Shape;185;p24">
            <a:extLst>
              <a:ext uri="{FF2B5EF4-FFF2-40B4-BE49-F238E27FC236}">
                <a16:creationId xmlns:a16="http://schemas.microsoft.com/office/drawing/2014/main" id="{37D95B14-3674-4A10-8D77-33E6FC4BF617}"/>
              </a:ext>
            </a:extLst>
          </p:cNvPr>
          <p:cNvSpPr/>
          <p:nvPr/>
        </p:nvSpPr>
        <p:spPr>
          <a:xfrm>
            <a:off x="3184435" y="3671511"/>
            <a:ext cx="2362119" cy="7880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FF"/>
              </a:solidFill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E85D0F7-0746-413E-B4A5-A699CA167392}"/>
              </a:ext>
            </a:extLst>
          </p:cNvPr>
          <p:cNvSpPr txBox="1"/>
          <p:nvPr/>
        </p:nvSpPr>
        <p:spPr>
          <a:xfrm>
            <a:off x="3805084" y="389491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Appendices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/>
        </p:nvSpPr>
        <p:spPr>
          <a:xfrm>
            <a:off x="1493900" y="1917400"/>
            <a:ext cx="5721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/>
              <a:t>PART 1</a:t>
            </a:r>
            <a:endParaRPr sz="5200" b="1"/>
          </a:p>
        </p:txBody>
      </p:sp>
      <p:sp>
        <p:nvSpPr>
          <p:cNvPr id="300" name="Google Shape;300;p26"/>
          <p:cNvSpPr/>
          <p:nvPr/>
        </p:nvSpPr>
        <p:spPr>
          <a:xfrm>
            <a:off x="150" y="25"/>
            <a:ext cx="9144000" cy="5143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Sitemaps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"/>
          <p:cNvSpPr txBox="1"/>
          <p:nvPr/>
        </p:nvSpPr>
        <p:spPr>
          <a:xfrm>
            <a:off x="1493900" y="1917400"/>
            <a:ext cx="5721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/>
              <a:t>PART 1</a:t>
            </a:r>
            <a:endParaRPr sz="5200" b="1"/>
          </a:p>
        </p:txBody>
      </p:sp>
      <p:sp>
        <p:nvSpPr>
          <p:cNvPr id="642" name="Google Shape;642;p34"/>
          <p:cNvSpPr/>
          <p:nvPr/>
        </p:nvSpPr>
        <p:spPr>
          <a:xfrm>
            <a:off x="150" y="25"/>
            <a:ext cx="9144000" cy="51435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rgbClr val="FFFFFF"/>
                </a:solidFill>
              </a:rPr>
              <a:t>Layout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kiant, gens, groupe&#10;&#10;Description générée automatiquement">
            <a:extLst>
              <a:ext uri="{FF2B5EF4-FFF2-40B4-BE49-F238E27FC236}">
                <a16:creationId xmlns:a16="http://schemas.microsoft.com/office/drawing/2014/main" id="{F266D276-7EF2-4134-B1BC-B3C90565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38"/>
            <a:ext cx="9144000" cy="4614862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04797023-08E0-4248-8E14-4037DD3D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Home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3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nant, debout, gens, homme&#10;&#10;Description générée automatiquement">
            <a:extLst>
              <a:ext uri="{FF2B5EF4-FFF2-40B4-BE49-F238E27FC236}">
                <a16:creationId xmlns:a16="http://schemas.microsoft.com/office/drawing/2014/main" id="{64012181-7C4F-4832-B1DF-0AE0C14B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38"/>
            <a:ext cx="9144000" cy="4614862"/>
          </a:xfrm>
          <a:prstGeom prst="rect">
            <a:avLst/>
          </a:prstGeom>
        </p:spPr>
      </p:pic>
      <p:sp>
        <p:nvSpPr>
          <p:cNvPr id="18" name="Titre 17">
            <a:extLst>
              <a:ext uri="{FF2B5EF4-FFF2-40B4-BE49-F238E27FC236}">
                <a16:creationId xmlns:a16="http://schemas.microsoft.com/office/drawing/2014/main" id="{B1A37755-2024-4649-A5F8-02493913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368"/>
            <a:ext cx="8520600" cy="572700"/>
          </a:xfrm>
        </p:spPr>
        <p:txBody>
          <a:bodyPr/>
          <a:lstStyle/>
          <a:p>
            <a:pPr algn="ctr"/>
            <a:r>
              <a:rPr lang="fr-CA" dirty="0" err="1"/>
              <a:t>Character</a:t>
            </a:r>
            <a:r>
              <a:rPr lang="fr-CA" dirty="0"/>
              <a:t>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3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etit, tenant, fille, jeune&#10;&#10;Description générée automatiquement">
            <a:extLst>
              <a:ext uri="{FF2B5EF4-FFF2-40B4-BE49-F238E27FC236}">
                <a16:creationId xmlns:a16="http://schemas.microsoft.com/office/drawing/2014/main" id="{172CF383-AB40-429C-9202-C5DB6EE4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6101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C8A4BD8-386F-48D1-92CA-E3B9899D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fr-CA" dirty="0" err="1"/>
              <a:t>Character</a:t>
            </a:r>
            <a:r>
              <a:rPr lang="fr-CA" dirty="0"/>
              <a:t>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14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te, tenant, gens, groupe&#10;&#10;Description générée automatiquement">
            <a:extLst>
              <a:ext uri="{FF2B5EF4-FFF2-40B4-BE49-F238E27FC236}">
                <a16:creationId xmlns:a16="http://schemas.microsoft.com/office/drawing/2014/main" id="{55445B35-7D48-4C9E-986C-F1B2383C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6101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58019BE6-D622-42C0-92FC-0799B549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fr-CA" dirty="0" err="1"/>
              <a:t>Character</a:t>
            </a:r>
            <a:r>
              <a:rPr lang="fr-CA" dirty="0"/>
              <a:t>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3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etit, table, groupe&#10;&#10;Description générée automatiquement">
            <a:extLst>
              <a:ext uri="{FF2B5EF4-FFF2-40B4-BE49-F238E27FC236}">
                <a16:creationId xmlns:a16="http://schemas.microsoft.com/office/drawing/2014/main" id="{CFD57A9A-B81E-48F8-B11A-E769EB49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6101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3531DDC-F2EE-4B92-AEFD-ED1A694D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34" y="0"/>
            <a:ext cx="8520600" cy="572700"/>
          </a:xfrm>
        </p:spPr>
        <p:txBody>
          <a:bodyPr/>
          <a:lstStyle/>
          <a:p>
            <a:pPr algn="ctr"/>
            <a:r>
              <a:rPr lang="fr-CA" dirty="0" err="1"/>
              <a:t>Character</a:t>
            </a:r>
            <a:r>
              <a:rPr lang="fr-CA" dirty="0"/>
              <a:t>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7908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87</Words>
  <Application>Microsoft Office PowerPoint</Application>
  <PresentationFormat>Affichage à l'écran (16:9)</PresentationFormat>
  <Paragraphs>53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Home Page</vt:lpstr>
      <vt:lpstr>Character 1</vt:lpstr>
      <vt:lpstr>Character 2</vt:lpstr>
      <vt:lpstr>Character 4</vt:lpstr>
      <vt:lpstr>Character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tchinda famille</cp:lastModifiedBy>
  <cp:revision>9</cp:revision>
  <dcterms:modified xsi:type="dcterms:W3CDTF">2020-09-21T01:41:12Z</dcterms:modified>
</cp:coreProperties>
</file>