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6" r:id="rId11"/>
    <p:sldId id="267" r:id="rId12"/>
    <p:sldId id="272" r:id="rId13"/>
    <p:sldId id="273" r:id="rId14"/>
    <p:sldId id="274" r:id="rId15"/>
    <p:sldId id="275" r:id="rId16"/>
    <p:sldId id="276" r:id="rId17"/>
    <p:sldId id="277" r:id="rId18"/>
    <p:sldId id="282" r:id="rId19"/>
    <p:sldId id="280" r:id="rId20"/>
    <p:sldId id="281" r:id="rId21"/>
    <p:sldId id="279" r:id="rId22"/>
    <p:sldId id="268" r:id="rId23"/>
    <p:sldId id="269"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B97EDDE-EFFB-4F4E-8DDC-FDBE8176B99F}"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A916F25-B286-4975-8B26-2F8725B86B4F}">
      <dgm:prSet/>
      <dgm:spPr/>
      <dgm:t>
        <a:bodyPr/>
        <a:lstStyle/>
        <a:p>
          <a:r>
            <a:rPr lang="en-US"/>
            <a:t>Evolution of Aquarium Management </a:t>
          </a:r>
        </a:p>
      </dgm:t>
    </dgm:pt>
    <dgm:pt modelId="{EA1BE6D5-EC2B-4244-AA4A-4A313CDEFE51}" type="parTrans" cxnId="{4F3F4011-7848-4667-B1E7-ADFBCFA43423}">
      <dgm:prSet/>
      <dgm:spPr/>
      <dgm:t>
        <a:bodyPr/>
        <a:lstStyle/>
        <a:p>
          <a:endParaRPr lang="en-US"/>
        </a:p>
      </dgm:t>
    </dgm:pt>
    <dgm:pt modelId="{624E776C-C2B4-469F-9D07-090BBAFF9C61}" type="sibTrans" cxnId="{4F3F4011-7848-4667-B1E7-ADFBCFA43423}">
      <dgm:prSet/>
      <dgm:spPr/>
      <dgm:t>
        <a:bodyPr/>
        <a:lstStyle/>
        <a:p>
          <a:endParaRPr lang="en-US"/>
        </a:p>
      </dgm:t>
    </dgm:pt>
    <dgm:pt modelId="{7EB40A2B-DF72-4F3A-B9BC-3E47F0F85620}">
      <dgm:prSet/>
      <dgm:spPr/>
      <dgm:t>
        <a:bodyPr/>
        <a:lstStyle/>
        <a:p>
          <a:r>
            <a:rPr lang="en-US" dirty="0"/>
            <a:t>Glass aquarium invention in the 19th century</a:t>
          </a:r>
        </a:p>
      </dgm:t>
    </dgm:pt>
    <dgm:pt modelId="{DDFD9EB5-21EF-449E-8E9E-D37D5CC46749}" type="parTrans" cxnId="{416BEFB1-6AB8-4713-B90F-2C2AEA8B96D9}">
      <dgm:prSet/>
      <dgm:spPr/>
      <dgm:t>
        <a:bodyPr/>
        <a:lstStyle/>
        <a:p>
          <a:endParaRPr lang="en-US"/>
        </a:p>
      </dgm:t>
    </dgm:pt>
    <dgm:pt modelId="{F46A0DC8-9723-4523-87C4-763AE7B9F1BE}" type="sibTrans" cxnId="{416BEFB1-6AB8-4713-B90F-2C2AEA8B96D9}">
      <dgm:prSet/>
      <dgm:spPr/>
      <dgm:t>
        <a:bodyPr/>
        <a:lstStyle/>
        <a:p>
          <a:endParaRPr lang="en-US"/>
        </a:p>
      </dgm:t>
    </dgm:pt>
    <dgm:pt modelId="{349EF60D-23BB-4145-8C03-9A9A229FF0F7}">
      <dgm:prSet/>
      <dgm:spPr/>
      <dgm:t>
        <a:bodyPr/>
        <a:lstStyle/>
        <a:p>
          <a:r>
            <a:rPr lang="en-US"/>
            <a:t>Technological advancements in filtration and monitoring </a:t>
          </a:r>
        </a:p>
      </dgm:t>
    </dgm:pt>
    <dgm:pt modelId="{01AEBAC7-EAFC-4FA4-B45A-52E2F292B68B}" type="parTrans" cxnId="{8304EDD0-411C-4E14-9246-EA2689081C23}">
      <dgm:prSet/>
      <dgm:spPr/>
      <dgm:t>
        <a:bodyPr/>
        <a:lstStyle/>
        <a:p>
          <a:endParaRPr lang="en-US"/>
        </a:p>
      </dgm:t>
    </dgm:pt>
    <dgm:pt modelId="{07160992-6D47-4BBD-868F-BA09E9E553CB}" type="sibTrans" cxnId="{8304EDD0-411C-4E14-9246-EA2689081C23}">
      <dgm:prSet/>
      <dgm:spPr/>
      <dgm:t>
        <a:bodyPr/>
        <a:lstStyle/>
        <a:p>
          <a:endParaRPr lang="en-US"/>
        </a:p>
      </dgm:t>
    </dgm:pt>
    <dgm:pt modelId="{9A236638-9285-4018-A39A-CEB53F8FCC3F}">
      <dgm:prSet/>
      <dgm:spPr/>
      <dgm:t>
        <a:bodyPr/>
        <a:lstStyle/>
        <a:p>
          <a:r>
            <a:rPr lang="en-US"/>
            <a:t>Interdisciplinary Approaches</a:t>
          </a:r>
        </a:p>
      </dgm:t>
    </dgm:pt>
    <dgm:pt modelId="{B27023AE-ADD2-4D4F-B586-7732467A5D0A}" type="parTrans" cxnId="{1DBBFC38-8DC4-4ED6-B6DA-D1955CF5DD23}">
      <dgm:prSet/>
      <dgm:spPr/>
      <dgm:t>
        <a:bodyPr/>
        <a:lstStyle/>
        <a:p>
          <a:endParaRPr lang="en-US"/>
        </a:p>
      </dgm:t>
    </dgm:pt>
    <dgm:pt modelId="{B18C9654-997F-40B8-92C4-FA18ADA6DE3C}" type="sibTrans" cxnId="{1DBBFC38-8DC4-4ED6-B6DA-D1955CF5DD23}">
      <dgm:prSet/>
      <dgm:spPr/>
      <dgm:t>
        <a:bodyPr/>
        <a:lstStyle/>
        <a:p>
          <a:endParaRPr lang="en-US"/>
        </a:p>
      </dgm:t>
    </dgm:pt>
    <dgm:pt modelId="{24A56D9B-CC0E-41BC-ACB6-BBB335DCEF18}">
      <dgm:prSet/>
      <dgm:spPr/>
      <dgm:t>
        <a:bodyPr/>
        <a:lstStyle/>
        <a:p>
          <a:r>
            <a:rPr lang="en-US"/>
            <a:t>Fish behavior and physiology models / Water chemistry and Microbiology models / IoT systems and data analytics models</a:t>
          </a:r>
        </a:p>
      </dgm:t>
    </dgm:pt>
    <dgm:pt modelId="{05A82852-D20B-40DD-B688-E39EEF92942E}" type="parTrans" cxnId="{EC9A574B-A42D-4D78-A2EF-63C0FA65915E}">
      <dgm:prSet/>
      <dgm:spPr/>
      <dgm:t>
        <a:bodyPr/>
        <a:lstStyle/>
        <a:p>
          <a:endParaRPr lang="en-US"/>
        </a:p>
      </dgm:t>
    </dgm:pt>
    <dgm:pt modelId="{4786456F-83B0-4074-8E21-E781149CD072}" type="sibTrans" cxnId="{EC9A574B-A42D-4D78-A2EF-63C0FA65915E}">
      <dgm:prSet/>
      <dgm:spPr/>
      <dgm:t>
        <a:bodyPr/>
        <a:lstStyle/>
        <a:p>
          <a:endParaRPr lang="en-US"/>
        </a:p>
      </dgm:t>
    </dgm:pt>
    <dgm:pt modelId="{C2DB00C1-B689-4D0B-A608-BD9E4DF6A9A6}">
      <dgm:prSet/>
      <dgm:spPr/>
      <dgm:t>
        <a:bodyPr/>
        <a:lstStyle/>
        <a:p>
          <a:r>
            <a:rPr lang="en-US"/>
            <a:t>Factors Affecting Fish Health</a:t>
          </a:r>
        </a:p>
      </dgm:t>
    </dgm:pt>
    <dgm:pt modelId="{3F7B2090-3703-498A-B8FF-2E5958F6BFFC}" type="parTrans" cxnId="{DACE6EAB-73CD-445B-A475-57961466BEBF}">
      <dgm:prSet/>
      <dgm:spPr/>
      <dgm:t>
        <a:bodyPr/>
        <a:lstStyle/>
        <a:p>
          <a:endParaRPr lang="en-US"/>
        </a:p>
      </dgm:t>
    </dgm:pt>
    <dgm:pt modelId="{276DA322-3A42-40F0-BE54-979B7D42A39F}" type="sibTrans" cxnId="{DACE6EAB-73CD-445B-A475-57961466BEBF}">
      <dgm:prSet/>
      <dgm:spPr/>
      <dgm:t>
        <a:bodyPr/>
        <a:lstStyle/>
        <a:p>
          <a:endParaRPr lang="en-US"/>
        </a:p>
      </dgm:t>
    </dgm:pt>
    <dgm:pt modelId="{78BFB707-0942-4DC8-B2DC-36D240CC168E}">
      <dgm:prSet/>
      <dgm:spPr/>
      <dgm:t>
        <a:bodyPr/>
        <a:lstStyle/>
        <a:p>
          <a:r>
            <a:rPr lang="en-US"/>
            <a:t>Water quality, pH, Temperature, Dissolved oxygen, electrical conductivity and total dissolved solids impact fish health</a:t>
          </a:r>
        </a:p>
      </dgm:t>
    </dgm:pt>
    <dgm:pt modelId="{902045CB-288F-4C7D-A53E-AD91A7AFE75A}" type="parTrans" cxnId="{25D21008-29D7-4056-A25C-12D33328FBD1}">
      <dgm:prSet/>
      <dgm:spPr/>
      <dgm:t>
        <a:bodyPr/>
        <a:lstStyle/>
        <a:p>
          <a:endParaRPr lang="en-US"/>
        </a:p>
      </dgm:t>
    </dgm:pt>
    <dgm:pt modelId="{E11DEAD2-F4B0-4242-85CD-8221C22F87B3}" type="sibTrans" cxnId="{25D21008-29D7-4056-A25C-12D33328FBD1}">
      <dgm:prSet/>
      <dgm:spPr/>
      <dgm:t>
        <a:bodyPr/>
        <a:lstStyle/>
        <a:p>
          <a:endParaRPr lang="en-US"/>
        </a:p>
      </dgm:t>
    </dgm:pt>
    <dgm:pt modelId="{67A04909-2419-49CD-8924-AAEAD5B482BB}" type="pres">
      <dgm:prSet presAssocID="{5B97EDDE-EFFB-4F4E-8DDC-FDBE8176B99F}" presName="linear" presStyleCnt="0">
        <dgm:presLayoutVars>
          <dgm:dir/>
          <dgm:animLvl val="lvl"/>
          <dgm:resizeHandles val="exact"/>
        </dgm:presLayoutVars>
      </dgm:prSet>
      <dgm:spPr/>
    </dgm:pt>
    <dgm:pt modelId="{57128A08-D06A-4224-AA2A-C3F5C2733D46}" type="pres">
      <dgm:prSet presAssocID="{FA916F25-B286-4975-8B26-2F8725B86B4F}" presName="parentLin" presStyleCnt="0"/>
      <dgm:spPr/>
    </dgm:pt>
    <dgm:pt modelId="{F0289E51-5D2C-44EA-B7DE-99D2D766901B}" type="pres">
      <dgm:prSet presAssocID="{FA916F25-B286-4975-8B26-2F8725B86B4F}" presName="parentLeftMargin" presStyleLbl="node1" presStyleIdx="0" presStyleCnt="3"/>
      <dgm:spPr/>
    </dgm:pt>
    <dgm:pt modelId="{A01C7EB5-74B8-4DC4-9E10-E9168F07681E}" type="pres">
      <dgm:prSet presAssocID="{FA916F25-B286-4975-8B26-2F8725B86B4F}" presName="parentText" presStyleLbl="node1" presStyleIdx="0" presStyleCnt="3">
        <dgm:presLayoutVars>
          <dgm:chMax val="0"/>
          <dgm:bulletEnabled val="1"/>
        </dgm:presLayoutVars>
      </dgm:prSet>
      <dgm:spPr/>
    </dgm:pt>
    <dgm:pt modelId="{AF82C833-ACEF-4A3A-A142-3C688E9A515E}" type="pres">
      <dgm:prSet presAssocID="{FA916F25-B286-4975-8B26-2F8725B86B4F}" presName="negativeSpace" presStyleCnt="0"/>
      <dgm:spPr/>
    </dgm:pt>
    <dgm:pt modelId="{AA10AC71-BDCD-4537-9CD5-4036DE133956}" type="pres">
      <dgm:prSet presAssocID="{FA916F25-B286-4975-8B26-2F8725B86B4F}" presName="childText" presStyleLbl="conFgAcc1" presStyleIdx="0" presStyleCnt="3">
        <dgm:presLayoutVars>
          <dgm:bulletEnabled val="1"/>
        </dgm:presLayoutVars>
      </dgm:prSet>
      <dgm:spPr/>
    </dgm:pt>
    <dgm:pt modelId="{3869C9FC-1DD0-4D63-A086-191FA46C87DD}" type="pres">
      <dgm:prSet presAssocID="{624E776C-C2B4-469F-9D07-090BBAFF9C61}" presName="spaceBetweenRectangles" presStyleCnt="0"/>
      <dgm:spPr/>
    </dgm:pt>
    <dgm:pt modelId="{635A9984-DD8F-4FAF-A44D-E91C6C653E97}" type="pres">
      <dgm:prSet presAssocID="{9A236638-9285-4018-A39A-CEB53F8FCC3F}" presName="parentLin" presStyleCnt="0"/>
      <dgm:spPr/>
    </dgm:pt>
    <dgm:pt modelId="{97D37B09-036E-4265-AA58-A8F866CA211C}" type="pres">
      <dgm:prSet presAssocID="{9A236638-9285-4018-A39A-CEB53F8FCC3F}" presName="parentLeftMargin" presStyleLbl="node1" presStyleIdx="0" presStyleCnt="3"/>
      <dgm:spPr/>
    </dgm:pt>
    <dgm:pt modelId="{2E0B0017-5BFB-48E2-A053-30AF4513830B}" type="pres">
      <dgm:prSet presAssocID="{9A236638-9285-4018-A39A-CEB53F8FCC3F}" presName="parentText" presStyleLbl="node1" presStyleIdx="1" presStyleCnt="3">
        <dgm:presLayoutVars>
          <dgm:chMax val="0"/>
          <dgm:bulletEnabled val="1"/>
        </dgm:presLayoutVars>
      </dgm:prSet>
      <dgm:spPr/>
    </dgm:pt>
    <dgm:pt modelId="{E3D37736-F14E-4804-AF89-A81C72F33895}" type="pres">
      <dgm:prSet presAssocID="{9A236638-9285-4018-A39A-CEB53F8FCC3F}" presName="negativeSpace" presStyleCnt="0"/>
      <dgm:spPr/>
    </dgm:pt>
    <dgm:pt modelId="{5BC4FE8A-58CB-40FC-A493-35A2881B5281}" type="pres">
      <dgm:prSet presAssocID="{9A236638-9285-4018-A39A-CEB53F8FCC3F}" presName="childText" presStyleLbl="conFgAcc1" presStyleIdx="1" presStyleCnt="3">
        <dgm:presLayoutVars>
          <dgm:bulletEnabled val="1"/>
        </dgm:presLayoutVars>
      </dgm:prSet>
      <dgm:spPr/>
    </dgm:pt>
    <dgm:pt modelId="{11FDE880-9CDE-4B5E-904D-7F81FFD23DAB}" type="pres">
      <dgm:prSet presAssocID="{B18C9654-997F-40B8-92C4-FA18ADA6DE3C}" presName="spaceBetweenRectangles" presStyleCnt="0"/>
      <dgm:spPr/>
    </dgm:pt>
    <dgm:pt modelId="{1309F022-8C0A-48A6-AE9A-10E8362BDF89}" type="pres">
      <dgm:prSet presAssocID="{C2DB00C1-B689-4D0B-A608-BD9E4DF6A9A6}" presName="parentLin" presStyleCnt="0"/>
      <dgm:spPr/>
    </dgm:pt>
    <dgm:pt modelId="{71698BC8-85F5-42D6-8B06-9CBA88A5B36C}" type="pres">
      <dgm:prSet presAssocID="{C2DB00C1-B689-4D0B-A608-BD9E4DF6A9A6}" presName="parentLeftMargin" presStyleLbl="node1" presStyleIdx="1" presStyleCnt="3"/>
      <dgm:spPr/>
    </dgm:pt>
    <dgm:pt modelId="{03BC5566-8DD2-4EC3-9492-DEFD4009EE48}" type="pres">
      <dgm:prSet presAssocID="{C2DB00C1-B689-4D0B-A608-BD9E4DF6A9A6}" presName="parentText" presStyleLbl="node1" presStyleIdx="2" presStyleCnt="3">
        <dgm:presLayoutVars>
          <dgm:chMax val="0"/>
          <dgm:bulletEnabled val="1"/>
        </dgm:presLayoutVars>
      </dgm:prSet>
      <dgm:spPr/>
    </dgm:pt>
    <dgm:pt modelId="{A3E0A230-B7BC-4A5E-8853-864A29BC5208}" type="pres">
      <dgm:prSet presAssocID="{C2DB00C1-B689-4D0B-A608-BD9E4DF6A9A6}" presName="negativeSpace" presStyleCnt="0"/>
      <dgm:spPr/>
    </dgm:pt>
    <dgm:pt modelId="{36449ED3-F22F-4A6D-BAEF-F5C8765FAE27}" type="pres">
      <dgm:prSet presAssocID="{C2DB00C1-B689-4D0B-A608-BD9E4DF6A9A6}" presName="childText" presStyleLbl="conFgAcc1" presStyleIdx="2" presStyleCnt="3">
        <dgm:presLayoutVars>
          <dgm:bulletEnabled val="1"/>
        </dgm:presLayoutVars>
      </dgm:prSet>
      <dgm:spPr/>
    </dgm:pt>
  </dgm:ptLst>
  <dgm:cxnLst>
    <dgm:cxn modelId="{25D21008-29D7-4056-A25C-12D33328FBD1}" srcId="{C2DB00C1-B689-4D0B-A608-BD9E4DF6A9A6}" destId="{78BFB707-0942-4DC8-B2DC-36D240CC168E}" srcOrd="0" destOrd="0" parTransId="{902045CB-288F-4C7D-A53E-AD91A7AFE75A}" sibTransId="{E11DEAD2-F4B0-4242-85CD-8221C22F87B3}"/>
    <dgm:cxn modelId="{16FF5E09-44BA-4A1B-90F6-D138E1509D3E}" type="presOf" srcId="{FA916F25-B286-4975-8B26-2F8725B86B4F}" destId="{F0289E51-5D2C-44EA-B7DE-99D2D766901B}" srcOrd="0" destOrd="0" presId="urn:microsoft.com/office/officeart/2005/8/layout/list1"/>
    <dgm:cxn modelId="{4F3F4011-7848-4667-B1E7-ADFBCFA43423}" srcId="{5B97EDDE-EFFB-4F4E-8DDC-FDBE8176B99F}" destId="{FA916F25-B286-4975-8B26-2F8725B86B4F}" srcOrd="0" destOrd="0" parTransId="{EA1BE6D5-EC2B-4244-AA4A-4A313CDEFE51}" sibTransId="{624E776C-C2B4-469F-9D07-090BBAFF9C61}"/>
    <dgm:cxn modelId="{1DBBFC38-8DC4-4ED6-B6DA-D1955CF5DD23}" srcId="{5B97EDDE-EFFB-4F4E-8DDC-FDBE8176B99F}" destId="{9A236638-9285-4018-A39A-CEB53F8FCC3F}" srcOrd="1" destOrd="0" parTransId="{B27023AE-ADD2-4D4F-B586-7732467A5D0A}" sibTransId="{B18C9654-997F-40B8-92C4-FA18ADA6DE3C}"/>
    <dgm:cxn modelId="{A8754C4B-256D-41A5-8684-CDF772989375}" type="presOf" srcId="{78BFB707-0942-4DC8-B2DC-36D240CC168E}" destId="{36449ED3-F22F-4A6D-BAEF-F5C8765FAE27}" srcOrd="0" destOrd="0" presId="urn:microsoft.com/office/officeart/2005/8/layout/list1"/>
    <dgm:cxn modelId="{EC9A574B-A42D-4D78-A2EF-63C0FA65915E}" srcId="{9A236638-9285-4018-A39A-CEB53F8FCC3F}" destId="{24A56D9B-CC0E-41BC-ACB6-BBB335DCEF18}" srcOrd="0" destOrd="0" parTransId="{05A82852-D20B-40DD-B688-E39EEF92942E}" sibTransId="{4786456F-83B0-4074-8E21-E781149CD072}"/>
    <dgm:cxn modelId="{AD978253-BC68-4EE3-9629-AD04FE165DE4}" type="presOf" srcId="{349EF60D-23BB-4145-8C03-9A9A229FF0F7}" destId="{AA10AC71-BDCD-4537-9CD5-4036DE133956}" srcOrd="0" destOrd="1" presId="urn:microsoft.com/office/officeart/2005/8/layout/list1"/>
    <dgm:cxn modelId="{932EAE86-A76F-4BD4-8F44-4A2C3203B200}" type="presOf" srcId="{9A236638-9285-4018-A39A-CEB53F8FCC3F}" destId="{2E0B0017-5BFB-48E2-A053-30AF4513830B}" srcOrd="1" destOrd="0" presId="urn:microsoft.com/office/officeart/2005/8/layout/list1"/>
    <dgm:cxn modelId="{8ED6D78E-9D24-4FF3-8212-E0FC4472BBA5}" type="presOf" srcId="{FA916F25-B286-4975-8B26-2F8725B86B4F}" destId="{A01C7EB5-74B8-4DC4-9E10-E9168F07681E}" srcOrd="1" destOrd="0" presId="urn:microsoft.com/office/officeart/2005/8/layout/list1"/>
    <dgm:cxn modelId="{16865996-81A0-4956-BCF6-E24EA8392406}" type="presOf" srcId="{7EB40A2B-DF72-4F3A-B9BC-3E47F0F85620}" destId="{AA10AC71-BDCD-4537-9CD5-4036DE133956}" srcOrd="0" destOrd="0" presId="urn:microsoft.com/office/officeart/2005/8/layout/list1"/>
    <dgm:cxn modelId="{9B997DA0-DA71-4D69-9113-7D9478F112BE}" type="presOf" srcId="{C2DB00C1-B689-4D0B-A608-BD9E4DF6A9A6}" destId="{71698BC8-85F5-42D6-8B06-9CBA88A5B36C}" srcOrd="0" destOrd="0" presId="urn:microsoft.com/office/officeart/2005/8/layout/list1"/>
    <dgm:cxn modelId="{DACE6EAB-73CD-445B-A475-57961466BEBF}" srcId="{5B97EDDE-EFFB-4F4E-8DDC-FDBE8176B99F}" destId="{C2DB00C1-B689-4D0B-A608-BD9E4DF6A9A6}" srcOrd="2" destOrd="0" parTransId="{3F7B2090-3703-498A-B8FF-2E5958F6BFFC}" sibTransId="{276DA322-3A42-40F0-BE54-979B7D42A39F}"/>
    <dgm:cxn modelId="{416BEFB1-6AB8-4713-B90F-2C2AEA8B96D9}" srcId="{FA916F25-B286-4975-8B26-2F8725B86B4F}" destId="{7EB40A2B-DF72-4F3A-B9BC-3E47F0F85620}" srcOrd="0" destOrd="0" parTransId="{DDFD9EB5-21EF-449E-8E9E-D37D5CC46749}" sibTransId="{F46A0DC8-9723-4523-87C4-763AE7B9F1BE}"/>
    <dgm:cxn modelId="{259658BF-F665-40EC-A063-F478CCDECAAB}" type="presOf" srcId="{9A236638-9285-4018-A39A-CEB53F8FCC3F}" destId="{97D37B09-036E-4265-AA58-A8F866CA211C}" srcOrd="0" destOrd="0" presId="urn:microsoft.com/office/officeart/2005/8/layout/list1"/>
    <dgm:cxn modelId="{8304EDD0-411C-4E14-9246-EA2689081C23}" srcId="{FA916F25-B286-4975-8B26-2F8725B86B4F}" destId="{349EF60D-23BB-4145-8C03-9A9A229FF0F7}" srcOrd="1" destOrd="0" parTransId="{01AEBAC7-EAFC-4FA4-B45A-52E2F292B68B}" sibTransId="{07160992-6D47-4BBD-868F-BA09E9E553CB}"/>
    <dgm:cxn modelId="{BFB0BCED-49DC-48D7-929B-DE54EE713E2F}" type="presOf" srcId="{24A56D9B-CC0E-41BC-ACB6-BBB335DCEF18}" destId="{5BC4FE8A-58CB-40FC-A493-35A2881B5281}" srcOrd="0" destOrd="0" presId="urn:microsoft.com/office/officeart/2005/8/layout/list1"/>
    <dgm:cxn modelId="{CE962BF3-5578-4C34-8950-BF4A5586C7BB}" type="presOf" srcId="{C2DB00C1-B689-4D0B-A608-BD9E4DF6A9A6}" destId="{03BC5566-8DD2-4EC3-9492-DEFD4009EE48}" srcOrd="1" destOrd="0" presId="urn:microsoft.com/office/officeart/2005/8/layout/list1"/>
    <dgm:cxn modelId="{BB54B8FF-D3B2-4FE8-AD15-3757A409B64A}" type="presOf" srcId="{5B97EDDE-EFFB-4F4E-8DDC-FDBE8176B99F}" destId="{67A04909-2419-49CD-8924-AAEAD5B482BB}" srcOrd="0" destOrd="0" presId="urn:microsoft.com/office/officeart/2005/8/layout/list1"/>
    <dgm:cxn modelId="{C2838712-387A-420A-A4F0-84ED0B770D12}" type="presParOf" srcId="{67A04909-2419-49CD-8924-AAEAD5B482BB}" destId="{57128A08-D06A-4224-AA2A-C3F5C2733D46}" srcOrd="0" destOrd="0" presId="urn:microsoft.com/office/officeart/2005/8/layout/list1"/>
    <dgm:cxn modelId="{D42150C1-9ACC-4DB9-B53D-3A09F5F4F2F3}" type="presParOf" srcId="{57128A08-D06A-4224-AA2A-C3F5C2733D46}" destId="{F0289E51-5D2C-44EA-B7DE-99D2D766901B}" srcOrd="0" destOrd="0" presId="urn:microsoft.com/office/officeart/2005/8/layout/list1"/>
    <dgm:cxn modelId="{DACF5270-AE56-4347-97BA-19539FDB1C1D}" type="presParOf" srcId="{57128A08-D06A-4224-AA2A-C3F5C2733D46}" destId="{A01C7EB5-74B8-4DC4-9E10-E9168F07681E}" srcOrd="1" destOrd="0" presId="urn:microsoft.com/office/officeart/2005/8/layout/list1"/>
    <dgm:cxn modelId="{B2B7D7EE-920F-4523-B417-B723D395AE5E}" type="presParOf" srcId="{67A04909-2419-49CD-8924-AAEAD5B482BB}" destId="{AF82C833-ACEF-4A3A-A142-3C688E9A515E}" srcOrd="1" destOrd="0" presId="urn:microsoft.com/office/officeart/2005/8/layout/list1"/>
    <dgm:cxn modelId="{A590C423-13A0-4FCB-82C9-BD820E46BB6E}" type="presParOf" srcId="{67A04909-2419-49CD-8924-AAEAD5B482BB}" destId="{AA10AC71-BDCD-4537-9CD5-4036DE133956}" srcOrd="2" destOrd="0" presId="urn:microsoft.com/office/officeart/2005/8/layout/list1"/>
    <dgm:cxn modelId="{1B2A8C6F-C904-462A-8B22-DE82B71E8A82}" type="presParOf" srcId="{67A04909-2419-49CD-8924-AAEAD5B482BB}" destId="{3869C9FC-1DD0-4D63-A086-191FA46C87DD}" srcOrd="3" destOrd="0" presId="urn:microsoft.com/office/officeart/2005/8/layout/list1"/>
    <dgm:cxn modelId="{335680CC-2004-4573-B0CB-CE4F4ABD208C}" type="presParOf" srcId="{67A04909-2419-49CD-8924-AAEAD5B482BB}" destId="{635A9984-DD8F-4FAF-A44D-E91C6C653E97}" srcOrd="4" destOrd="0" presId="urn:microsoft.com/office/officeart/2005/8/layout/list1"/>
    <dgm:cxn modelId="{A0BD8D6B-D209-4EC8-BD4A-2A5EE7B28AD0}" type="presParOf" srcId="{635A9984-DD8F-4FAF-A44D-E91C6C653E97}" destId="{97D37B09-036E-4265-AA58-A8F866CA211C}" srcOrd="0" destOrd="0" presId="urn:microsoft.com/office/officeart/2005/8/layout/list1"/>
    <dgm:cxn modelId="{6D9992B4-46D0-41F1-B43E-A4929B1204B9}" type="presParOf" srcId="{635A9984-DD8F-4FAF-A44D-E91C6C653E97}" destId="{2E0B0017-5BFB-48E2-A053-30AF4513830B}" srcOrd="1" destOrd="0" presId="urn:microsoft.com/office/officeart/2005/8/layout/list1"/>
    <dgm:cxn modelId="{03413D2B-AF58-4BD4-9D83-0FBB0329E96E}" type="presParOf" srcId="{67A04909-2419-49CD-8924-AAEAD5B482BB}" destId="{E3D37736-F14E-4804-AF89-A81C72F33895}" srcOrd="5" destOrd="0" presId="urn:microsoft.com/office/officeart/2005/8/layout/list1"/>
    <dgm:cxn modelId="{2A8DB441-0DD0-4862-B3BC-E530E71A37E9}" type="presParOf" srcId="{67A04909-2419-49CD-8924-AAEAD5B482BB}" destId="{5BC4FE8A-58CB-40FC-A493-35A2881B5281}" srcOrd="6" destOrd="0" presId="urn:microsoft.com/office/officeart/2005/8/layout/list1"/>
    <dgm:cxn modelId="{C144CCAE-6620-491A-A3DF-A539EC9E1844}" type="presParOf" srcId="{67A04909-2419-49CD-8924-AAEAD5B482BB}" destId="{11FDE880-9CDE-4B5E-904D-7F81FFD23DAB}" srcOrd="7" destOrd="0" presId="urn:microsoft.com/office/officeart/2005/8/layout/list1"/>
    <dgm:cxn modelId="{D25A46C6-74B1-42EE-85EB-D08310D31DCB}" type="presParOf" srcId="{67A04909-2419-49CD-8924-AAEAD5B482BB}" destId="{1309F022-8C0A-48A6-AE9A-10E8362BDF89}" srcOrd="8" destOrd="0" presId="urn:microsoft.com/office/officeart/2005/8/layout/list1"/>
    <dgm:cxn modelId="{DB203236-633C-45D5-B699-031E6721F1C9}" type="presParOf" srcId="{1309F022-8C0A-48A6-AE9A-10E8362BDF89}" destId="{71698BC8-85F5-42D6-8B06-9CBA88A5B36C}" srcOrd="0" destOrd="0" presId="urn:microsoft.com/office/officeart/2005/8/layout/list1"/>
    <dgm:cxn modelId="{074DB6BE-71BC-4A39-97C5-F5AE8B22D217}" type="presParOf" srcId="{1309F022-8C0A-48A6-AE9A-10E8362BDF89}" destId="{03BC5566-8DD2-4EC3-9492-DEFD4009EE48}" srcOrd="1" destOrd="0" presId="urn:microsoft.com/office/officeart/2005/8/layout/list1"/>
    <dgm:cxn modelId="{48D9E07C-531C-4EE7-856E-05AE457D6E4E}" type="presParOf" srcId="{67A04909-2419-49CD-8924-AAEAD5B482BB}" destId="{A3E0A230-B7BC-4A5E-8853-864A29BC5208}" srcOrd="9" destOrd="0" presId="urn:microsoft.com/office/officeart/2005/8/layout/list1"/>
    <dgm:cxn modelId="{9B4EF328-3A00-4BB4-B553-00995EDD43C7}" type="presParOf" srcId="{67A04909-2419-49CD-8924-AAEAD5B482BB}" destId="{36449ED3-F22F-4A6D-BAEF-F5C8765FAE2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2FB4C-E14C-4351-A146-04FE58BEBF01}"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3065139-4347-4598-B240-07F9B1ADD0DF}">
      <dgm:prSet/>
      <dgm:spPr/>
      <dgm:t>
        <a:bodyPr/>
        <a:lstStyle/>
        <a:p>
          <a:pPr>
            <a:defRPr cap="all"/>
          </a:pPr>
          <a:r>
            <a:rPr lang="en-US" dirty="0"/>
            <a:t>Robust pH level regulation </a:t>
          </a:r>
        </a:p>
      </dgm:t>
    </dgm:pt>
    <dgm:pt modelId="{5D7D568F-BDB3-4D41-9092-E564FFEEF475}" type="parTrans" cxnId="{051D88D9-1E25-408A-B82C-46D67A0EF90E}">
      <dgm:prSet/>
      <dgm:spPr/>
      <dgm:t>
        <a:bodyPr/>
        <a:lstStyle/>
        <a:p>
          <a:endParaRPr lang="en-US"/>
        </a:p>
      </dgm:t>
    </dgm:pt>
    <dgm:pt modelId="{A1BBA565-91E4-4FF1-B4A9-EFE85DD069F3}" type="sibTrans" cxnId="{051D88D9-1E25-408A-B82C-46D67A0EF90E}">
      <dgm:prSet/>
      <dgm:spPr/>
      <dgm:t>
        <a:bodyPr/>
        <a:lstStyle/>
        <a:p>
          <a:endParaRPr lang="en-US"/>
        </a:p>
      </dgm:t>
    </dgm:pt>
    <dgm:pt modelId="{DA78ACD5-EEE0-4FE2-9EF2-B83284D60B17}">
      <dgm:prSet/>
      <dgm:spPr/>
      <dgm:t>
        <a:bodyPr/>
        <a:lstStyle/>
        <a:p>
          <a:pPr>
            <a:defRPr cap="all"/>
          </a:pPr>
          <a:r>
            <a:rPr lang="en-US"/>
            <a:t>Automate the feeding system</a:t>
          </a:r>
        </a:p>
      </dgm:t>
    </dgm:pt>
    <dgm:pt modelId="{8111EFC6-DAA5-41F9-9E75-6728C8750929}" type="parTrans" cxnId="{248522DC-F39D-4DB8-8AD7-36D4DFD5B632}">
      <dgm:prSet/>
      <dgm:spPr/>
      <dgm:t>
        <a:bodyPr/>
        <a:lstStyle/>
        <a:p>
          <a:endParaRPr lang="en-US"/>
        </a:p>
      </dgm:t>
    </dgm:pt>
    <dgm:pt modelId="{503063D5-B3A0-4930-9968-E812EDD28C35}" type="sibTrans" cxnId="{248522DC-F39D-4DB8-8AD7-36D4DFD5B632}">
      <dgm:prSet/>
      <dgm:spPr/>
      <dgm:t>
        <a:bodyPr/>
        <a:lstStyle/>
        <a:p>
          <a:endParaRPr lang="en-US"/>
        </a:p>
      </dgm:t>
    </dgm:pt>
    <dgm:pt modelId="{EEAF3655-B8D5-4A55-9A98-FB3D808BB387}">
      <dgm:prSet/>
      <dgm:spPr/>
      <dgm:t>
        <a:bodyPr/>
        <a:lstStyle/>
        <a:p>
          <a:pPr>
            <a:defRPr cap="all"/>
          </a:pPr>
          <a:r>
            <a:rPr lang="en-US"/>
            <a:t>Monitoring water condition and take relevant action</a:t>
          </a:r>
        </a:p>
      </dgm:t>
    </dgm:pt>
    <dgm:pt modelId="{19174B0D-6F36-40BB-A6A8-3C2836360355}" type="parTrans" cxnId="{08C9A959-5BBE-4B88-9C28-BE2EBB1A06F4}">
      <dgm:prSet/>
      <dgm:spPr/>
      <dgm:t>
        <a:bodyPr/>
        <a:lstStyle/>
        <a:p>
          <a:endParaRPr lang="en-US"/>
        </a:p>
      </dgm:t>
    </dgm:pt>
    <dgm:pt modelId="{FED363EF-E903-47A2-931E-3A878B033208}" type="sibTrans" cxnId="{08C9A959-5BBE-4B88-9C28-BE2EBB1A06F4}">
      <dgm:prSet/>
      <dgm:spPr/>
      <dgm:t>
        <a:bodyPr/>
        <a:lstStyle/>
        <a:p>
          <a:endParaRPr lang="en-US"/>
        </a:p>
      </dgm:t>
    </dgm:pt>
    <dgm:pt modelId="{B317416B-DE56-48BC-8CBA-72D4DB5F3130}">
      <dgm:prSet/>
      <dgm:spPr/>
      <dgm:t>
        <a:bodyPr/>
        <a:lstStyle/>
        <a:p>
          <a:pPr>
            <a:defRPr cap="all"/>
          </a:pPr>
          <a:r>
            <a:rPr lang="en-US"/>
            <a:t>Alert user through local host</a:t>
          </a:r>
        </a:p>
      </dgm:t>
    </dgm:pt>
    <dgm:pt modelId="{508CDAE1-4E60-472C-8605-95190AECF504}" type="parTrans" cxnId="{13107B73-F0E8-4F00-ABD2-7847F26ECB5C}">
      <dgm:prSet/>
      <dgm:spPr/>
      <dgm:t>
        <a:bodyPr/>
        <a:lstStyle/>
        <a:p>
          <a:endParaRPr lang="en-US"/>
        </a:p>
      </dgm:t>
    </dgm:pt>
    <dgm:pt modelId="{52D60831-375A-4927-A29F-231B57C37F90}" type="sibTrans" cxnId="{13107B73-F0E8-4F00-ABD2-7847F26ECB5C}">
      <dgm:prSet/>
      <dgm:spPr/>
      <dgm:t>
        <a:bodyPr/>
        <a:lstStyle/>
        <a:p>
          <a:endParaRPr lang="en-US"/>
        </a:p>
      </dgm:t>
    </dgm:pt>
    <dgm:pt modelId="{7E28A64D-3EEC-4497-A0DE-625D49CBA7F8}">
      <dgm:prSet/>
      <dgm:spPr/>
      <dgm:t>
        <a:bodyPr/>
        <a:lstStyle/>
        <a:p>
          <a:pPr>
            <a:defRPr cap="all"/>
          </a:pPr>
          <a:r>
            <a:rPr lang="en-US"/>
            <a:t>Control feeding system via local host</a:t>
          </a:r>
        </a:p>
      </dgm:t>
    </dgm:pt>
    <dgm:pt modelId="{7C2324E3-B27B-4E3E-8735-21501ABFB3E5}" type="parTrans" cxnId="{A1EF25EB-EE29-4E69-B26B-51AD470652BA}">
      <dgm:prSet/>
      <dgm:spPr/>
      <dgm:t>
        <a:bodyPr/>
        <a:lstStyle/>
        <a:p>
          <a:endParaRPr lang="en-US"/>
        </a:p>
      </dgm:t>
    </dgm:pt>
    <dgm:pt modelId="{F819E79D-467D-40DE-A537-78403CB56762}" type="sibTrans" cxnId="{A1EF25EB-EE29-4E69-B26B-51AD470652BA}">
      <dgm:prSet/>
      <dgm:spPr/>
      <dgm:t>
        <a:bodyPr/>
        <a:lstStyle/>
        <a:p>
          <a:endParaRPr lang="en-US"/>
        </a:p>
      </dgm:t>
    </dgm:pt>
    <dgm:pt modelId="{FDD0AEC3-1791-46C4-8816-379BE40FADA3}" type="pres">
      <dgm:prSet presAssocID="{98A2FB4C-E14C-4351-A146-04FE58BEBF01}" presName="root" presStyleCnt="0">
        <dgm:presLayoutVars>
          <dgm:dir/>
          <dgm:resizeHandles val="exact"/>
        </dgm:presLayoutVars>
      </dgm:prSet>
      <dgm:spPr/>
    </dgm:pt>
    <dgm:pt modelId="{21FDA752-C5E3-4CD9-8EBF-C362CB80A88C}" type="pres">
      <dgm:prSet presAssocID="{B3065139-4347-4598-B240-07F9B1ADD0DF}" presName="compNode" presStyleCnt="0"/>
      <dgm:spPr/>
    </dgm:pt>
    <dgm:pt modelId="{D9A64F9C-A64C-4CBD-86C5-AECBD2DB68A5}" type="pres">
      <dgm:prSet presAssocID="{B3065139-4347-4598-B240-07F9B1ADD0DF}" presName="iconBgRect" presStyleLbl="bgShp" presStyleIdx="0" presStyleCnt="5"/>
      <dgm:spPr>
        <a:prstGeom prst="round2DiagRect">
          <a:avLst>
            <a:gd name="adj1" fmla="val 29727"/>
            <a:gd name="adj2" fmla="val 0"/>
          </a:avLst>
        </a:prstGeom>
      </dgm:spPr>
    </dgm:pt>
    <dgm:pt modelId="{640EE898-A814-4D8E-9F60-F4F3069D19BB}" type="pres">
      <dgm:prSet presAssocID="{B3065139-4347-4598-B240-07F9B1ADD0D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119E169-4080-4C48-AA28-8F15C70F3D75}" type="pres">
      <dgm:prSet presAssocID="{B3065139-4347-4598-B240-07F9B1ADD0DF}" presName="spaceRect" presStyleCnt="0"/>
      <dgm:spPr/>
    </dgm:pt>
    <dgm:pt modelId="{20428702-ADC0-4FF0-B551-0790DB83AFC1}" type="pres">
      <dgm:prSet presAssocID="{B3065139-4347-4598-B240-07F9B1ADD0DF}" presName="textRect" presStyleLbl="revTx" presStyleIdx="0" presStyleCnt="5">
        <dgm:presLayoutVars>
          <dgm:chMax val="1"/>
          <dgm:chPref val="1"/>
        </dgm:presLayoutVars>
      </dgm:prSet>
      <dgm:spPr/>
    </dgm:pt>
    <dgm:pt modelId="{8541709D-3B1A-4F23-A0D7-A399B1FAAC98}" type="pres">
      <dgm:prSet presAssocID="{A1BBA565-91E4-4FF1-B4A9-EFE85DD069F3}" presName="sibTrans" presStyleCnt="0"/>
      <dgm:spPr/>
    </dgm:pt>
    <dgm:pt modelId="{DDA3BECC-25F1-4746-9A5F-507474B7D87B}" type="pres">
      <dgm:prSet presAssocID="{DA78ACD5-EEE0-4FE2-9EF2-B83284D60B17}" presName="compNode" presStyleCnt="0"/>
      <dgm:spPr/>
    </dgm:pt>
    <dgm:pt modelId="{C19CBEE9-4216-40F4-8D20-39BA0E8FD6E3}" type="pres">
      <dgm:prSet presAssocID="{DA78ACD5-EEE0-4FE2-9EF2-B83284D60B17}" presName="iconBgRect" presStyleLbl="bgShp" presStyleIdx="1" presStyleCnt="5"/>
      <dgm:spPr>
        <a:prstGeom prst="round2DiagRect">
          <a:avLst>
            <a:gd name="adj1" fmla="val 29727"/>
            <a:gd name="adj2" fmla="val 0"/>
          </a:avLst>
        </a:prstGeom>
      </dgm:spPr>
    </dgm:pt>
    <dgm:pt modelId="{BE6A969B-F2A5-47B8-8DB1-185F0C2A3BB4}" type="pres">
      <dgm:prSet presAssocID="{DA78ACD5-EEE0-4FE2-9EF2-B83284D60B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4A8E36E-D64F-410E-B59D-4146E4F83DA8}" type="pres">
      <dgm:prSet presAssocID="{DA78ACD5-EEE0-4FE2-9EF2-B83284D60B17}" presName="spaceRect" presStyleCnt="0"/>
      <dgm:spPr/>
    </dgm:pt>
    <dgm:pt modelId="{3290292C-318B-4208-913C-93E8E19659E1}" type="pres">
      <dgm:prSet presAssocID="{DA78ACD5-EEE0-4FE2-9EF2-B83284D60B17}" presName="textRect" presStyleLbl="revTx" presStyleIdx="1" presStyleCnt="5">
        <dgm:presLayoutVars>
          <dgm:chMax val="1"/>
          <dgm:chPref val="1"/>
        </dgm:presLayoutVars>
      </dgm:prSet>
      <dgm:spPr/>
    </dgm:pt>
    <dgm:pt modelId="{4298FDA9-6635-4107-A148-C382BE1FF185}" type="pres">
      <dgm:prSet presAssocID="{503063D5-B3A0-4930-9968-E812EDD28C35}" presName="sibTrans" presStyleCnt="0"/>
      <dgm:spPr/>
    </dgm:pt>
    <dgm:pt modelId="{DAF78F01-5AA4-4604-B220-7133282EFA85}" type="pres">
      <dgm:prSet presAssocID="{EEAF3655-B8D5-4A55-9A98-FB3D808BB387}" presName="compNode" presStyleCnt="0"/>
      <dgm:spPr/>
    </dgm:pt>
    <dgm:pt modelId="{9CC1DA94-00D2-4563-B900-010BC5DAF54A}" type="pres">
      <dgm:prSet presAssocID="{EEAF3655-B8D5-4A55-9A98-FB3D808BB387}" presName="iconBgRect" presStyleLbl="bgShp" presStyleIdx="2" presStyleCnt="5"/>
      <dgm:spPr>
        <a:prstGeom prst="round2DiagRect">
          <a:avLst>
            <a:gd name="adj1" fmla="val 29727"/>
            <a:gd name="adj2" fmla="val 0"/>
          </a:avLst>
        </a:prstGeom>
      </dgm:spPr>
    </dgm:pt>
    <dgm:pt modelId="{290BE819-426D-4E20-A8BE-1EC8B3ABD358}" type="pres">
      <dgm:prSet presAssocID="{EEAF3655-B8D5-4A55-9A98-FB3D808BB38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
        </a:ext>
      </dgm:extLst>
    </dgm:pt>
    <dgm:pt modelId="{A4F7F0A8-63CF-451B-B967-EBFFF4AFE4F7}" type="pres">
      <dgm:prSet presAssocID="{EEAF3655-B8D5-4A55-9A98-FB3D808BB387}" presName="spaceRect" presStyleCnt="0"/>
      <dgm:spPr/>
    </dgm:pt>
    <dgm:pt modelId="{849ADEA2-9604-4050-8A98-784D47C93A7C}" type="pres">
      <dgm:prSet presAssocID="{EEAF3655-B8D5-4A55-9A98-FB3D808BB387}" presName="textRect" presStyleLbl="revTx" presStyleIdx="2" presStyleCnt="5">
        <dgm:presLayoutVars>
          <dgm:chMax val="1"/>
          <dgm:chPref val="1"/>
        </dgm:presLayoutVars>
      </dgm:prSet>
      <dgm:spPr/>
    </dgm:pt>
    <dgm:pt modelId="{56E08057-5A55-49CA-9F7F-75781BC1553D}" type="pres">
      <dgm:prSet presAssocID="{FED363EF-E903-47A2-931E-3A878B033208}" presName="sibTrans" presStyleCnt="0"/>
      <dgm:spPr/>
    </dgm:pt>
    <dgm:pt modelId="{CE83B946-C6C4-463D-BBAE-93E840B03E02}" type="pres">
      <dgm:prSet presAssocID="{B317416B-DE56-48BC-8CBA-72D4DB5F3130}" presName="compNode" presStyleCnt="0"/>
      <dgm:spPr/>
    </dgm:pt>
    <dgm:pt modelId="{34917F4C-582C-4619-A1AD-A1C5F5C509A6}" type="pres">
      <dgm:prSet presAssocID="{B317416B-DE56-48BC-8CBA-72D4DB5F3130}" presName="iconBgRect" presStyleLbl="bgShp" presStyleIdx="3" presStyleCnt="5"/>
      <dgm:spPr>
        <a:prstGeom prst="round2DiagRect">
          <a:avLst>
            <a:gd name="adj1" fmla="val 29727"/>
            <a:gd name="adj2" fmla="val 0"/>
          </a:avLst>
        </a:prstGeom>
      </dgm:spPr>
    </dgm:pt>
    <dgm:pt modelId="{062F36B7-B324-4833-BED5-D49018ED961A}" type="pres">
      <dgm:prSet presAssocID="{B317416B-DE56-48BC-8CBA-72D4DB5F31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615D54EA-C8C9-485A-A686-122159ED4754}" type="pres">
      <dgm:prSet presAssocID="{B317416B-DE56-48BC-8CBA-72D4DB5F3130}" presName="spaceRect" presStyleCnt="0"/>
      <dgm:spPr/>
    </dgm:pt>
    <dgm:pt modelId="{35F3004C-79F3-4511-9199-1531FA781798}" type="pres">
      <dgm:prSet presAssocID="{B317416B-DE56-48BC-8CBA-72D4DB5F3130}" presName="textRect" presStyleLbl="revTx" presStyleIdx="3" presStyleCnt="5">
        <dgm:presLayoutVars>
          <dgm:chMax val="1"/>
          <dgm:chPref val="1"/>
        </dgm:presLayoutVars>
      </dgm:prSet>
      <dgm:spPr/>
    </dgm:pt>
    <dgm:pt modelId="{FFD5FA85-DEA1-496A-B0D7-79D2BBFD7462}" type="pres">
      <dgm:prSet presAssocID="{52D60831-375A-4927-A29F-231B57C37F90}" presName="sibTrans" presStyleCnt="0"/>
      <dgm:spPr/>
    </dgm:pt>
    <dgm:pt modelId="{881D08CD-BB42-4A30-9CBC-0B4E39E3DBF3}" type="pres">
      <dgm:prSet presAssocID="{7E28A64D-3EEC-4497-A0DE-625D49CBA7F8}" presName="compNode" presStyleCnt="0"/>
      <dgm:spPr/>
    </dgm:pt>
    <dgm:pt modelId="{124AE3BF-2C75-4F85-86D8-1EAF3195015F}" type="pres">
      <dgm:prSet presAssocID="{7E28A64D-3EEC-4497-A0DE-625D49CBA7F8}" presName="iconBgRect" presStyleLbl="bgShp" presStyleIdx="4" presStyleCnt="5"/>
      <dgm:spPr>
        <a:prstGeom prst="round2DiagRect">
          <a:avLst>
            <a:gd name="adj1" fmla="val 29727"/>
            <a:gd name="adj2" fmla="val 0"/>
          </a:avLst>
        </a:prstGeom>
      </dgm:spPr>
    </dgm:pt>
    <dgm:pt modelId="{F247F71F-DA20-4D96-881C-B0EC0B282432}" type="pres">
      <dgm:prSet presAssocID="{7E28A64D-3EEC-4497-A0DE-625D49CBA7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27AEF07C-13BD-4D69-ADA5-64A42FAED380}" type="pres">
      <dgm:prSet presAssocID="{7E28A64D-3EEC-4497-A0DE-625D49CBA7F8}" presName="spaceRect" presStyleCnt="0"/>
      <dgm:spPr/>
    </dgm:pt>
    <dgm:pt modelId="{6F4126C0-8433-4665-A1D3-5C1991E8454F}" type="pres">
      <dgm:prSet presAssocID="{7E28A64D-3EEC-4497-A0DE-625D49CBA7F8}" presName="textRect" presStyleLbl="revTx" presStyleIdx="4" presStyleCnt="5">
        <dgm:presLayoutVars>
          <dgm:chMax val="1"/>
          <dgm:chPref val="1"/>
        </dgm:presLayoutVars>
      </dgm:prSet>
      <dgm:spPr/>
    </dgm:pt>
  </dgm:ptLst>
  <dgm:cxnLst>
    <dgm:cxn modelId="{C3574935-01AB-49F1-A205-F3ECF61C706B}" type="presOf" srcId="{98A2FB4C-E14C-4351-A146-04FE58BEBF01}" destId="{FDD0AEC3-1791-46C4-8816-379BE40FADA3}" srcOrd="0" destOrd="0" presId="urn:microsoft.com/office/officeart/2018/5/layout/IconLeafLabelList"/>
    <dgm:cxn modelId="{14BAF33E-46AB-42BA-A1E4-614D17B6AAD7}" type="presOf" srcId="{EEAF3655-B8D5-4A55-9A98-FB3D808BB387}" destId="{849ADEA2-9604-4050-8A98-784D47C93A7C}" srcOrd="0" destOrd="0" presId="urn:microsoft.com/office/officeart/2018/5/layout/IconLeafLabelList"/>
    <dgm:cxn modelId="{13107B73-F0E8-4F00-ABD2-7847F26ECB5C}" srcId="{98A2FB4C-E14C-4351-A146-04FE58BEBF01}" destId="{B317416B-DE56-48BC-8CBA-72D4DB5F3130}" srcOrd="3" destOrd="0" parTransId="{508CDAE1-4E60-472C-8605-95190AECF504}" sibTransId="{52D60831-375A-4927-A29F-231B57C37F90}"/>
    <dgm:cxn modelId="{CEF85E79-8DCB-4103-855F-FABEBDD30358}" type="presOf" srcId="{B317416B-DE56-48BC-8CBA-72D4DB5F3130}" destId="{35F3004C-79F3-4511-9199-1531FA781798}" srcOrd="0" destOrd="0" presId="urn:microsoft.com/office/officeart/2018/5/layout/IconLeafLabelList"/>
    <dgm:cxn modelId="{08C9A959-5BBE-4B88-9C28-BE2EBB1A06F4}" srcId="{98A2FB4C-E14C-4351-A146-04FE58BEBF01}" destId="{EEAF3655-B8D5-4A55-9A98-FB3D808BB387}" srcOrd="2" destOrd="0" parTransId="{19174B0D-6F36-40BB-A6A8-3C2836360355}" sibTransId="{FED363EF-E903-47A2-931E-3A878B033208}"/>
    <dgm:cxn modelId="{A4E0AD8F-75A5-45A6-AAA5-A871F60B1F4C}" type="presOf" srcId="{7E28A64D-3EEC-4497-A0DE-625D49CBA7F8}" destId="{6F4126C0-8433-4665-A1D3-5C1991E8454F}" srcOrd="0" destOrd="0" presId="urn:microsoft.com/office/officeart/2018/5/layout/IconLeafLabelList"/>
    <dgm:cxn modelId="{DBA53096-FB66-4452-8B75-8646A4DC99F8}" type="presOf" srcId="{DA78ACD5-EEE0-4FE2-9EF2-B83284D60B17}" destId="{3290292C-318B-4208-913C-93E8E19659E1}" srcOrd="0" destOrd="0" presId="urn:microsoft.com/office/officeart/2018/5/layout/IconLeafLabelList"/>
    <dgm:cxn modelId="{67055FD1-C943-40D2-826C-FD06CFA647EE}" type="presOf" srcId="{B3065139-4347-4598-B240-07F9B1ADD0DF}" destId="{20428702-ADC0-4FF0-B551-0790DB83AFC1}" srcOrd="0" destOrd="0" presId="urn:microsoft.com/office/officeart/2018/5/layout/IconLeafLabelList"/>
    <dgm:cxn modelId="{051D88D9-1E25-408A-B82C-46D67A0EF90E}" srcId="{98A2FB4C-E14C-4351-A146-04FE58BEBF01}" destId="{B3065139-4347-4598-B240-07F9B1ADD0DF}" srcOrd="0" destOrd="0" parTransId="{5D7D568F-BDB3-4D41-9092-E564FFEEF475}" sibTransId="{A1BBA565-91E4-4FF1-B4A9-EFE85DD069F3}"/>
    <dgm:cxn modelId="{248522DC-F39D-4DB8-8AD7-36D4DFD5B632}" srcId="{98A2FB4C-E14C-4351-A146-04FE58BEBF01}" destId="{DA78ACD5-EEE0-4FE2-9EF2-B83284D60B17}" srcOrd="1" destOrd="0" parTransId="{8111EFC6-DAA5-41F9-9E75-6728C8750929}" sibTransId="{503063D5-B3A0-4930-9968-E812EDD28C35}"/>
    <dgm:cxn modelId="{A1EF25EB-EE29-4E69-B26B-51AD470652BA}" srcId="{98A2FB4C-E14C-4351-A146-04FE58BEBF01}" destId="{7E28A64D-3EEC-4497-A0DE-625D49CBA7F8}" srcOrd="4" destOrd="0" parTransId="{7C2324E3-B27B-4E3E-8735-21501ABFB3E5}" sibTransId="{F819E79D-467D-40DE-A537-78403CB56762}"/>
    <dgm:cxn modelId="{9A5FA7D0-17A1-45F9-BE86-9DA197FC55A3}" type="presParOf" srcId="{FDD0AEC3-1791-46C4-8816-379BE40FADA3}" destId="{21FDA752-C5E3-4CD9-8EBF-C362CB80A88C}" srcOrd="0" destOrd="0" presId="urn:microsoft.com/office/officeart/2018/5/layout/IconLeafLabelList"/>
    <dgm:cxn modelId="{94815D9F-C2B5-47A9-8578-52E53402A4E2}" type="presParOf" srcId="{21FDA752-C5E3-4CD9-8EBF-C362CB80A88C}" destId="{D9A64F9C-A64C-4CBD-86C5-AECBD2DB68A5}" srcOrd="0" destOrd="0" presId="urn:microsoft.com/office/officeart/2018/5/layout/IconLeafLabelList"/>
    <dgm:cxn modelId="{02648248-46C9-4509-B4BD-F1C8630E8EA1}" type="presParOf" srcId="{21FDA752-C5E3-4CD9-8EBF-C362CB80A88C}" destId="{640EE898-A814-4D8E-9F60-F4F3069D19BB}" srcOrd="1" destOrd="0" presId="urn:microsoft.com/office/officeart/2018/5/layout/IconLeafLabelList"/>
    <dgm:cxn modelId="{E6667E27-8B72-4F59-A8EB-CD5991B7D671}" type="presParOf" srcId="{21FDA752-C5E3-4CD9-8EBF-C362CB80A88C}" destId="{4119E169-4080-4C48-AA28-8F15C70F3D75}" srcOrd="2" destOrd="0" presId="urn:microsoft.com/office/officeart/2018/5/layout/IconLeafLabelList"/>
    <dgm:cxn modelId="{880C0C9C-2DD3-4283-9B45-53AC612BA6A1}" type="presParOf" srcId="{21FDA752-C5E3-4CD9-8EBF-C362CB80A88C}" destId="{20428702-ADC0-4FF0-B551-0790DB83AFC1}" srcOrd="3" destOrd="0" presId="urn:microsoft.com/office/officeart/2018/5/layout/IconLeafLabelList"/>
    <dgm:cxn modelId="{A801EBDA-073D-477E-9198-191F344D8C6E}" type="presParOf" srcId="{FDD0AEC3-1791-46C4-8816-379BE40FADA3}" destId="{8541709D-3B1A-4F23-A0D7-A399B1FAAC98}" srcOrd="1" destOrd="0" presId="urn:microsoft.com/office/officeart/2018/5/layout/IconLeafLabelList"/>
    <dgm:cxn modelId="{2982984B-BD79-4C91-B554-DE342DF80B7B}" type="presParOf" srcId="{FDD0AEC3-1791-46C4-8816-379BE40FADA3}" destId="{DDA3BECC-25F1-4746-9A5F-507474B7D87B}" srcOrd="2" destOrd="0" presId="urn:microsoft.com/office/officeart/2018/5/layout/IconLeafLabelList"/>
    <dgm:cxn modelId="{42FFC0C9-8233-48DC-BDCC-CCE8BE99AC24}" type="presParOf" srcId="{DDA3BECC-25F1-4746-9A5F-507474B7D87B}" destId="{C19CBEE9-4216-40F4-8D20-39BA0E8FD6E3}" srcOrd="0" destOrd="0" presId="urn:microsoft.com/office/officeart/2018/5/layout/IconLeafLabelList"/>
    <dgm:cxn modelId="{2FFB27E0-989B-4DA3-A02D-53A235C86321}" type="presParOf" srcId="{DDA3BECC-25F1-4746-9A5F-507474B7D87B}" destId="{BE6A969B-F2A5-47B8-8DB1-185F0C2A3BB4}" srcOrd="1" destOrd="0" presId="urn:microsoft.com/office/officeart/2018/5/layout/IconLeafLabelList"/>
    <dgm:cxn modelId="{5162C814-243E-492D-B384-A724D16205DF}" type="presParOf" srcId="{DDA3BECC-25F1-4746-9A5F-507474B7D87B}" destId="{24A8E36E-D64F-410E-B59D-4146E4F83DA8}" srcOrd="2" destOrd="0" presId="urn:microsoft.com/office/officeart/2018/5/layout/IconLeafLabelList"/>
    <dgm:cxn modelId="{5873FB9B-3083-4788-8226-5B785D368743}" type="presParOf" srcId="{DDA3BECC-25F1-4746-9A5F-507474B7D87B}" destId="{3290292C-318B-4208-913C-93E8E19659E1}" srcOrd="3" destOrd="0" presId="urn:microsoft.com/office/officeart/2018/5/layout/IconLeafLabelList"/>
    <dgm:cxn modelId="{0ADEAC3C-D6C5-4EF8-A1A1-7F889FEE7B2D}" type="presParOf" srcId="{FDD0AEC3-1791-46C4-8816-379BE40FADA3}" destId="{4298FDA9-6635-4107-A148-C382BE1FF185}" srcOrd="3" destOrd="0" presId="urn:microsoft.com/office/officeart/2018/5/layout/IconLeafLabelList"/>
    <dgm:cxn modelId="{543391C8-6DA7-4759-872A-26FADB841FD4}" type="presParOf" srcId="{FDD0AEC3-1791-46C4-8816-379BE40FADA3}" destId="{DAF78F01-5AA4-4604-B220-7133282EFA85}" srcOrd="4" destOrd="0" presId="urn:microsoft.com/office/officeart/2018/5/layout/IconLeafLabelList"/>
    <dgm:cxn modelId="{2CE194A1-1F2E-466B-9A8C-08ED1238B335}" type="presParOf" srcId="{DAF78F01-5AA4-4604-B220-7133282EFA85}" destId="{9CC1DA94-00D2-4563-B900-010BC5DAF54A}" srcOrd="0" destOrd="0" presId="urn:microsoft.com/office/officeart/2018/5/layout/IconLeafLabelList"/>
    <dgm:cxn modelId="{B323FB4C-970F-410C-9799-59FFE7DFB3C7}" type="presParOf" srcId="{DAF78F01-5AA4-4604-B220-7133282EFA85}" destId="{290BE819-426D-4E20-A8BE-1EC8B3ABD358}" srcOrd="1" destOrd="0" presId="urn:microsoft.com/office/officeart/2018/5/layout/IconLeafLabelList"/>
    <dgm:cxn modelId="{D21D9065-9015-4B3F-9B9C-6A9D8AFA37A8}" type="presParOf" srcId="{DAF78F01-5AA4-4604-B220-7133282EFA85}" destId="{A4F7F0A8-63CF-451B-B967-EBFFF4AFE4F7}" srcOrd="2" destOrd="0" presId="urn:microsoft.com/office/officeart/2018/5/layout/IconLeafLabelList"/>
    <dgm:cxn modelId="{8E1663E8-14B2-40BD-AB10-1321D0481CC0}" type="presParOf" srcId="{DAF78F01-5AA4-4604-B220-7133282EFA85}" destId="{849ADEA2-9604-4050-8A98-784D47C93A7C}" srcOrd="3" destOrd="0" presId="urn:microsoft.com/office/officeart/2018/5/layout/IconLeafLabelList"/>
    <dgm:cxn modelId="{3417A044-F191-494B-8146-F3178015041C}" type="presParOf" srcId="{FDD0AEC3-1791-46C4-8816-379BE40FADA3}" destId="{56E08057-5A55-49CA-9F7F-75781BC1553D}" srcOrd="5" destOrd="0" presId="urn:microsoft.com/office/officeart/2018/5/layout/IconLeafLabelList"/>
    <dgm:cxn modelId="{65E332A4-2EFE-41E1-BA45-28E95604E113}" type="presParOf" srcId="{FDD0AEC3-1791-46C4-8816-379BE40FADA3}" destId="{CE83B946-C6C4-463D-BBAE-93E840B03E02}" srcOrd="6" destOrd="0" presId="urn:microsoft.com/office/officeart/2018/5/layout/IconLeafLabelList"/>
    <dgm:cxn modelId="{8E786C4A-F63F-48C8-A4F2-9EA2D2C16DD4}" type="presParOf" srcId="{CE83B946-C6C4-463D-BBAE-93E840B03E02}" destId="{34917F4C-582C-4619-A1AD-A1C5F5C509A6}" srcOrd="0" destOrd="0" presId="urn:microsoft.com/office/officeart/2018/5/layout/IconLeafLabelList"/>
    <dgm:cxn modelId="{5A4B8F1F-3F9C-4D0E-8862-EE71F51C9B95}" type="presParOf" srcId="{CE83B946-C6C4-463D-BBAE-93E840B03E02}" destId="{062F36B7-B324-4833-BED5-D49018ED961A}" srcOrd="1" destOrd="0" presId="urn:microsoft.com/office/officeart/2018/5/layout/IconLeafLabelList"/>
    <dgm:cxn modelId="{F7E4A1E0-935B-4273-AB42-595E2201D8C4}" type="presParOf" srcId="{CE83B946-C6C4-463D-BBAE-93E840B03E02}" destId="{615D54EA-C8C9-485A-A686-122159ED4754}" srcOrd="2" destOrd="0" presId="urn:microsoft.com/office/officeart/2018/5/layout/IconLeafLabelList"/>
    <dgm:cxn modelId="{5D496ED5-920F-438F-B969-3319BF40241B}" type="presParOf" srcId="{CE83B946-C6C4-463D-BBAE-93E840B03E02}" destId="{35F3004C-79F3-4511-9199-1531FA781798}" srcOrd="3" destOrd="0" presId="urn:microsoft.com/office/officeart/2018/5/layout/IconLeafLabelList"/>
    <dgm:cxn modelId="{F15E7C4C-4FDC-4196-8A06-63FA4675AFDA}" type="presParOf" srcId="{FDD0AEC3-1791-46C4-8816-379BE40FADA3}" destId="{FFD5FA85-DEA1-496A-B0D7-79D2BBFD7462}" srcOrd="7" destOrd="0" presId="urn:microsoft.com/office/officeart/2018/5/layout/IconLeafLabelList"/>
    <dgm:cxn modelId="{12572239-2632-4CF7-94FC-088CB8937FFB}" type="presParOf" srcId="{FDD0AEC3-1791-46C4-8816-379BE40FADA3}" destId="{881D08CD-BB42-4A30-9CBC-0B4E39E3DBF3}" srcOrd="8" destOrd="0" presId="urn:microsoft.com/office/officeart/2018/5/layout/IconLeafLabelList"/>
    <dgm:cxn modelId="{238F031D-BC1B-43B1-99AA-74968624315B}" type="presParOf" srcId="{881D08CD-BB42-4A30-9CBC-0B4E39E3DBF3}" destId="{124AE3BF-2C75-4F85-86D8-1EAF3195015F}" srcOrd="0" destOrd="0" presId="urn:microsoft.com/office/officeart/2018/5/layout/IconLeafLabelList"/>
    <dgm:cxn modelId="{543A535A-1D63-4FAE-B764-922F306F3A4E}" type="presParOf" srcId="{881D08CD-BB42-4A30-9CBC-0B4E39E3DBF3}" destId="{F247F71F-DA20-4D96-881C-B0EC0B282432}" srcOrd="1" destOrd="0" presId="urn:microsoft.com/office/officeart/2018/5/layout/IconLeafLabelList"/>
    <dgm:cxn modelId="{F5176F61-DEF7-4A05-ADEC-A9C42DABF673}" type="presParOf" srcId="{881D08CD-BB42-4A30-9CBC-0B4E39E3DBF3}" destId="{27AEF07C-13BD-4D69-ADA5-64A42FAED380}" srcOrd="2" destOrd="0" presId="urn:microsoft.com/office/officeart/2018/5/layout/IconLeafLabelList"/>
    <dgm:cxn modelId="{658013F6-0BD0-4602-B975-8164772A2ED0}" type="presParOf" srcId="{881D08CD-BB42-4A30-9CBC-0B4E39E3DBF3}" destId="{6F4126C0-8433-4665-A1D3-5C1991E8454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0AC71-BDCD-4537-9CD5-4036DE133956}">
      <dsp:nvSpPr>
        <dsp:cNvPr id="0" name=""/>
        <dsp:cNvSpPr/>
      </dsp:nvSpPr>
      <dsp:spPr>
        <a:xfrm>
          <a:off x="0" y="370470"/>
          <a:ext cx="6900512" cy="1449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16560" rIns="53555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Glass aquarium invention in the 19th century</a:t>
          </a:r>
        </a:p>
        <a:p>
          <a:pPr marL="228600" lvl="1" indent="-228600" algn="l" defTabSz="889000">
            <a:lnSpc>
              <a:spcPct val="90000"/>
            </a:lnSpc>
            <a:spcBef>
              <a:spcPct val="0"/>
            </a:spcBef>
            <a:spcAft>
              <a:spcPct val="15000"/>
            </a:spcAft>
            <a:buChar char="•"/>
          </a:pPr>
          <a:r>
            <a:rPr lang="en-US" sz="2000" kern="1200"/>
            <a:t>Technological advancements in filtration and monitoring </a:t>
          </a:r>
        </a:p>
      </dsp:txBody>
      <dsp:txXfrm>
        <a:off x="0" y="370470"/>
        <a:ext cx="6900512" cy="1449000"/>
      </dsp:txXfrm>
    </dsp:sp>
    <dsp:sp modelId="{A01C7EB5-74B8-4DC4-9E10-E9168F07681E}">
      <dsp:nvSpPr>
        <dsp:cNvPr id="0" name=""/>
        <dsp:cNvSpPr/>
      </dsp:nvSpPr>
      <dsp:spPr>
        <a:xfrm>
          <a:off x="345025" y="75270"/>
          <a:ext cx="4830358"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Evolution of Aquarium Management </a:t>
          </a:r>
        </a:p>
      </dsp:txBody>
      <dsp:txXfrm>
        <a:off x="373846" y="104091"/>
        <a:ext cx="4772716" cy="532758"/>
      </dsp:txXfrm>
    </dsp:sp>
    <dsp:sp modelId="{5BC4FE8A-58CB-40FC-A493-35A2881B5281}">
      <dsp:nvSpPr>
        <dsp:cNvPr id="0" name=""/>
        <dsp:cNvSpPr/>
      </dsp:nvSpPr>
      <dsp:spPr>
        <a:xfrm>
          <a:off x="0" y="2222670"/>
          <a:ext cx="6900512" cy="14175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16560" rIns="53555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Fish behavior and physiology models / Water chemistry and Microbiology models / IoT systems and data analytics models</a:t>
          </a:r>
        </a:p>
      </dsp:txBody>
      <dsp:txXfrm>
        <a:off x="0" y="2222670"/>
        <a:ext cx="6900512" cy="1417500"/>
      </dsp:txXfrm>
    </dsp:sp>
    <dsp:sp modelId="{2E0B0017-5BFB-48E2-A053-30AF4513830B}">
      <dsp:nvSpPr>
        <dsp:cNvPr id="0" name=""/>
        <dsp:cNvSpPr/>
      </dsp:nvSpPr>
      <dsp:spPr>
        <a:xfrm>
          <a:off x="345025" y="1927470"/>
          <a:ext cx="4830358" cy="5904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Interdisciplinary Approaches</a:t>
          </a:r>
        </a:p>
      </dsp:txBody>
      <dsp:txXfrm>
        <a:off x="373846" y="1956291"/>
        <a:ext cx="4772716" cy="532758"/>
      </dsp:txXfrm>
    </dsp:sp>
    <dsp:sp modelId="{36449ED3-F22F-4A6D-BAEF-F5C8765FAE27}">
      <dsp:nvSpPr>
        <dsp:cNvPr id="0" name=""/>
        <dsp:cNvSpPr/>
      </dsp:nvSpPr>
      <dsp:spPr>
        <a:xfrm>
          <a:off x="0" y="4043370"/>
          <a:ext cx="6900512" cy="14175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16560" rIns="53555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Water quality, pH, Temperature, Dissolved oxygen, electrical conductivity and total dissolved solids impact fish health</a:t>
          </a:r>
        </a:p>
      </dsp:txBody>
      <dsp:txXfrm>
        <a:off x="0" y="4043370"/>
        <a:ext cx="6900512" cy="1417500"/>
      </dsp:txXfrm>
    </dsp:sp>
    <dsp:sp modelId="{03BC5566-8DD2-4EC3-9492-DEFD4009EE48}">
      <dsp:nvSpPr>
        <dsp:cNvPr id="0" name=""/>
        <dsp:cNvSpPr/>
      </dsp:nvSpPr>
      <dsp:spPr>
        <a:xfrm>
          <a:off x="345025" y="3748170"/>
          <a:ext cx="4830358" cy="590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Factors Affecting Fish Health</a:t>
          </a:r>
        </a:p>
      </dsp:txBody>
      <dsp:txXfrm>
        <a:off x="373846" y="3776991"/>
        <a:ext cx="4772716"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64F9C-A64C-4CBD-86C5-AECBD2DB68A5}">
      <dsp:nvSpPr>
        <dsp:cNvPr id="0" name=""/>
        <dsp:cNvSpPr/>
      </dsp:nvSpPr>
      <dsp:spPr>
        <a:xfrm>
          <a:off x="478800" y="894438"/>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EE898-A814-4D8E-9F60-F4F3069D19BB}">
      <dsp:nvSpPr>
        <dsp:cNvPr id="0" name=""/>
        <dsp:cNvSpPr/>
      </dsp:nvSpPr>
      <dsp:spPr>
        <a:xfrm>
          <a:off x="712800" y="11284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28702-ADC0-4FF0-B551-0790DB83AFC1}">
      <dsp:nvSpPr>
        <dsp:cNvPr id="0" name=""/>
        <dsp:cNvSpPr/>
      </dsp:nvSpPr>
      <dsp:spPr>
        <a:xfrm>
          <a:off x="12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Robust pH level regulation </a:t>
          </a:r>
        </a:p>
      </dsp:txBody>
      <dsp:txXfrm>
        <a:off x="127800" y="2334438"/>
        <a:ext cx="1800000" cy="720000"/>
      </dsp:txXfrm>
    </dsp:sp>
    <dsp:sp modelId="{C19CBEE9-4216-40F4-8D20-39BA0E8FD6E3}">
      <dsp:nvSpPr>
        <dsp:cNvPr id="0" name=""/>
        <dsp:cNvSpPr/>
      </dsp:nvSpPr>
      <dsp:spPr>
        <a:xfrm>
          <a:off x="2593800" y="894438"/>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A969B-F2A5-47B8-8DB1-185F0C2A3BB4}">
      <dsp:nvSpPr>
        <dsp:cNvPr id="0" name=""/>
        <dsp:cNvSpPr/>
      </dsp:nvSpPr>
      <dsp:spPr>
        <a:xfrm>
          <a:off x="2827800" y="11284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0292C-318B-4208-913C-93E8E19659E1}">
      <dsp:nvSpPr>
        <dsp:cNvPr id="0" name=""/>
        <dsp:cNvSpPr/>
      </dsp:nvSpPr>
      <dsp:spPr>
        <a:xfrm>
          <a:off x="224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Automate the feeding system</a:t>
          </a:r>
        </a:p>
      </dsp:txBody>
      <dsp:txXfrm>
        <a:off x="2242800" y="2334438"/>
        <a:ext cx="1800000" cy="720000"/>
      </dsp:txXfrm>
    </dsp:sp>
    <dsp:sp modelId="{9CC1DA94-00D2-4563-B900-010BC5DAF54A}">
      <dsp:nvSpPr>
        <dsp:cNvPr id="0" name=""/>
        <dsp:cNvSpPr/>
      </dsp:nvSpPr>
      <dsp:spPr>
        <a:xfrm>
          <a:off x="4708800" y="894438"/>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BE819-426D-4E20-A8BE-1EC8B3ABD358}">
      <dsp:nvSpPr>
        <dsp:cNvPr id="0" name=""/>
        <dsp:cNvSpPr/>
      </dsp:nvSpPr>
      <dsp:spPr>
        <a:xfrm>
          <a:off x="4942800" y="11284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ADEA2-9604-4050-8A98-784D47C93A7C}">
      <dsp:nvSpPr>
        <dsp:cNvPr id="0" name=""/>
        <dsp:cNvSpPr/>
      </dsp:nvSpPr>
      <dsp:spPr>
        <a:xfrm>
          <a:off x="435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Monitoring water condition and take relevant action</a:t>
          </a:r>
        </a:p>
      </dsp:txBody>
      <dsp:txXfrm>
        <a:off x="4357800" y="2334438"/>
        <a:ext cx="1800000" cy="720000"/>
      </dsp:txXfrm>
    </dsp:sp>
    <dsp:sp modelId="{34917F4C-582C-4619-A1AD-A1C5F5C509A6}">
      <dsp:nvSpPr>
        <dsp:cNvPr id="0" name=""/>
        <dsp:cNvSpPr/>
      </dsp:nvSpPr>
      <dsp:spPr>
        <a:xfrm>
          <a:off x="6823800" y="894438"/>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F36B7-B324-4833-BED5-D49018ED961A}">
      <dsp:nvSpPr>
        <dsp:cNvPr id="0" name=""/>
        <dsp:cNvSpPr/>
      </dsp:nvSpPr>
      <dsp:spPr>
        <a:xfrm>
          <a:off x="7057800" y="11284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F3004C-79F3-4511-9199-1531FA781798}">
      <dsp:nvSpPr>
        <dsp:cNvPr id="0" name=""/>
        <dsp:cNvSpPr/>
      </dsp:nvSpPr>
      <dsp:spPr>
        <a:xfrm>
          <a:off x="647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Alert user through local host</a:t>
          </a:r>
        </a:p>
      </dsp:txBody>
      <dsp:txXfrm>
        <a:off x="6472800" y="2334438"/>
        <a:ext cx="1800000" cy="720000"/>
      </dsp:txXfrm>
    </dsp:sp>
    <dsp:sp modelId="{124AE3BF-2C75-4F85-86D8-1EAF3195015F}">
      <dsp:nvSpPr>
        <dsp:cNvPr id="0" name=""/>
        <dsp:cNvSpPr/>
      </dsp:nvSpPr>
      <dsp:spPr>
        <a:xfrm>
          <a:off x="8938800" y="894438"/>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7F71F-DA20-4D96-881C-B0EC0B282432}">
      <dsp:nvSpPr>
        <dsp:cNvPr id="0" name=""/>
        <dsp:cNvSpPr/>
      </dsp:nvSpPr>
      <dsp:spPr>
        <a:xfrm>
          <a:off x="9172800" y="11284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126C0-8433-4665-A1D3-5C1991E8454F}">
      <dsp:nvSpPr>
        <dsp:cNvPr id="0" name=""/>
        <dsp:cNvSpPr/>
      </dsp:nvSpPr>
      <dsp:spPr>
        <a:xfrm>
          <a:off x="858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Control feeding system via local host</a:t>
          </a:r>
        </a:p>
      </dsp:txBody>
      <dsp:txXfrm>
        <a:off x="8587800" y="2334438"/>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8EE57-DFB1-463E-9903-EC0F5DC10977}"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5B4A5-B1B5-4FB0-8343-EFFD5C4DF758}" type="slidenum">
              <a:rPr lang="en-US" smtClean="0"/>
              <a:t>‹#›</a:t>
            </a:fld>
            <a:endParaRPr lang="en-US"/>
          </a:p>
        </p:txBody>
      </p:sp>
    </p:spTree>
    <p:extLst>
      <p:ext uri="{BB962C8B-B14F-4D97-AF65-F5344CB8AC3E}">
        <p14:creationId xmlns:p14="http://schemas.microsoft.com/office/powerpoint/2010/main" val="234126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4FF7-294B-AF53-7110-34ACF533A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3993C-22E1-3A59-D5F6-85ECEDDDB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9D4D8F-32E9-5837-66D3-4A595576EA8C}"/>
              </a:ext>
            </a:extLst>
          </p:cNvPr>
          <p:cNvSpPr>
            <a:spLocks noGrp="1"/>
          </p:cNvSpPr>
          <p:nvPr>
            <p:ph type="dt" sz="half" idx="10"/>
          </p:nvPr>
        </p:nvSpPr>
        <p:spPr/>
        <p:txBody>
          <a:bodyPr/>
          <a:lstStyle/>
          <a:p>
            <a:fld id="{8C50FB67-3A37-4317-96F5-348A31C062DF}" type="datetime1">
              <a:rPr lang="en-US" smtClean="0"/>
              <a:t>11/16/2023</a:t>
            </a:fld>
            <a:endParaRPr lang="en-US"/>
          </a:p>
        </p:txBody>
      </p:sp>
      <p:sp>
        <p:nvSpPr>
          <p:cNvPr id="5" name="Footer Placeholder 4">
            <a:extLst>
              <a:ext uri="{FF2B5EF4-FFF2-40B4-BE49-F238E27FC236}">
                <a16:creationId xmlns:a16="http://schemas.microsoft.com/office/drawing/2014/main" id="{E406CC2C-AFE3-9E7A-FE82-F599C1625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0240F-A9E2-B218-A338-7886539CDF01}"/>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163987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9E22-ED37-41AD-6590-CEFE368EED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BFC8B7-0D2F-15C6-B324-1A2062E2F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65A23-9D78-0735-D0D0-CA683E656D03}"/>
              </a:ext>
            </a:extLst>
          </p:cNvPr>
          <p:cNvSpPr>
            <a:spLocks noGrp="1"/>
          </p:cNvSpPr>
          <p:nvPr>
            <p:ph type="dt" sz="half" idx="10"/>
          </p:nvPr>
        </p:nvSpPr>
        <p:spPr/>
        <p:txBody>
          <a:bodyPr/>
          <a:lstStyle/>
          <a:p>
            <a:fld id="{A83F03C2-3C57-441C-8502-3E6E2C6917F9}" type="datetime1">
              <a:rPr lang="en-US" smtClean="0"/>
              <a:t>11/16/2023</a:t>
            </a:fld>
            <a:endParaRPr lang="en-US"/>
          </a:p>
        </p:txBody>
      </p:sp>
      <p:sp>
        <p:nvSpPr>
          <p:cNvPr id="5" name="Footer Placeholder 4">
            <a:extLst>
              <a:ext uri="{FF2B5EF4-FFF2-40B4-BE49-F238E27FC236}">
                <a16:creationId xmlns:a16="http://schemas.microsoft.com/office/drawing/2014/main" id="{43DAD8F3-D0F5-4605-9068-E25178D26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656C6-9328-68C6-595F-7BFEF212F43C}"/>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218778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925D-D167-4CD4-1F6D-CE8B117CD9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9A5740-2ACC-2BC0-05F3-53FA472962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5C9CE-2821-8FD9-6A30-657F35244CCB}"/>
              </a:ext>
            </a:extLst>
          </p:cNvPr>
          <p:cNvSpPr>
            <a:spLocks noGrp="1"/>
          </p:cNvSpPr>
          <p:nvPr>
            <p:ph type="dt" sz="half" idx="10"/>
          </p:nvPr>
        </p:nvSpPr>
        <p:spPr/>
        <p:txBody>
          <a:bodyPr/>
          <a:lstStyle/>
          <a:p>
            <a:fld id="{1E6DAEBA-3FA9-4D02-8433-82FEA1702579}" type="datetime1">
              <a:rPr lang="en-US" smtClean="0"/>
              <a:t>11/16/2023</a:t>
            </a:fld>
            <a:endParaRPr lang="en-US"/>
          </a:p>
        </p:txBody>
      </p:sp>
      <p:sp>
        <p:nvSpPr>
          <p:cNvPr id="5" name="Footer Placeholder 4">
            <a:extLst>
              <a:ext uri="{FF2B5EF4-FFF2-40B4-BE49-F238E27FC236}">
                <a16:creationId xmlns:a16="http://schemas.microsoft.com/office/drawing/2014/main" id="{9D78454B-9D5D-A609-BF24-ED7C1BA33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10EB7-4FAC-5FD4-D7F6-109DF930978A}"/>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1752532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4439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C12E-349A-2187-8321-7BE4B69E0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A5726-AACB-C628-6885-119BD705C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3625E-6C9A-32BD-A922-EE3A18562CD8}"/>
              </a:ext>
            </a:extLst>
          </p:cNvPr>
          <p:cNvSpPr>
            <a:spLocks noGrp="1"/>
          </p:cNvSpPr>
          <p:nvPr>
            <p:ph type="dt" sz="half" idx="10"/>
          </p:nvPr>
        </p:nvSpPr>
        <p:spPr/>
        <p:txBody>
          <a:bodyPr/>
          <a:lstStyle/>
          <a:p>
            <a:fld id="{8F9CEE93-8D72-4DC7-A547-E976A322A90A}" type="datetime1">
              <a:rPr lang="en-US" smtClean="0"/>
              <a:t>11/16/2023</a:t>
            </a:fld>
            <a:endParaRPr lang="en-US"/>
          </a:p>
        </p:txBody>
      </p:sp>
      <p:sp>
        <p:nvSpPr>
          <p:cNvPr id="5" name="Footer Placeholder 4">
            <a:extLst>
              <a:ext uri="{FF2B5EF4-FFF2-40B4-BE49-F238E27FC236}">
                <a16:creationId xmlns:a16="http://schemas.microsoft.com/office/drawing/2014/main" id="{E8155BE5-645F-252A-C95E-8C4810CFF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E5320-2675-5437-157E-863DD9887186}"/>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271362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C64B-D14B-91E5-0401-479B6C456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DB4014-D5B2-74B4-5774-87BA59BE8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04FC4A-770B-0105-5676-79F2F29F9D20}"/>
              </a:ext>
            </a:extLst>
          </p:cNvPr>
          <p:cNvSpPr>
            <a:spLocks noGrp="1"/>
          </p:cNvSpPr>
          <p:nvPr>
            <p:ph type="dt" sz="half" idx="10"/>
          </p:nvPr>
        </p:nvSpPr>
        <p:spPr/>
        <p:txBody>
          <a:bodyPr/>
          <a:lstStyle/>
          <a:p>
            <a:fld id="{130CB8DF-06FD-4CFE-B4FE-09A951E42328}" type="datetime1">
              <a:rPr lang="en-US" smtClean="0"/>
              <a:t>11/16/2023</a:t>
            </a:fld>
            <a:endParaRPr lang="en-US"/>
          </a:p>
        </p:txBody>
      </p:sp>
      <p:sp>
        <p:nvSpPr>
          <p:cNvPr id="5" name="Footer Placeholder 4">
            <a:extLst>
              <a:ext uri="{FF2B5EF4-FFF2-40B4-BE49-F238E27FC236}">
                <a16:creationId xmlns:a16="http://schemas.microsoft.com/office/drawing/2014/main" id="{664FABD3-FC50-FE02-2B2F-C9C841B96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0D2D7-6FD0-E699-BA27-2550A24091D7}"/>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272523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267A-67A3-0FA6-8509-4F7A214E8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2B6AA-8D98-C455-A563-F4B40947F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E39CEF-2422-9734-7B65-85528AA04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37D786-16DF-4361-1A28-006C39CEEA17}"/>
              </a:ext>
            </a:extLst>
          </p:cNvPr>
          <p:cNvSpPr>
            <a:spLocks noGrp="1"/>
          </p:cNvSpPr>
          <p:nvPr>
            <p:ph type="dt" sz="half" idx="10"/>
          </p:nvPr>
        </p:nvSpPr>
        <p:spPr/>
        <p:txBody>
          <a:bodyPr/>
          <a:lstStyle/>
          <a:p>
            <a:fld id="{0382EF31-9040-47EA-B194-68F8DDE991FD}" type="datetime1">
              <a:rPr lang="en-US" smtClean="0"/>
              <a:t>11/16/2023</a:t>
            </a:fld>
            <a:endParaRPr lang="en-US"/>
          </a:p>
        </p:txBody>
      </p:sp>
      <p:sp>
        <p:nvSpPr>
          <p:cNvPr id="6" name="Footer Placeholder 5">
            <a:extLst>
              <a:ext uri="{FF2B5EF4-FFF2-40B4-BE49-F238E27FC236}">
                <a16:creationId xmlns:a16="http://schemas.microsoft.com/office/drawing/2014/main" id="{B3AB20D3-2C6B-49FE-FEB5-DE1C3900F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A7E5F-DCA6-BDD2-AE83-67DE1EE5B46D}"/>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129385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429C-0F80-9B9F-62D4-B082169AE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DE4416-CFF7-702B-3200-7B4E5CB28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00C2C-BDA1-0360-F198-09BFA15F8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71A0AE-C995-3C1F-E88E-E515BB5D2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A320B-37BE-C579-DBEB-51E6E4DDC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310EF3-630E-383D-D742-17CA6F0DD173}"/>
              </a:ext>
            </a:extLst>
          </p:cNvPr>
          <p:cNvSpPr>
            <a:spLocks noGrp="1"/>
          </p:cNvSpPr>
          <p:nvPr>
            <p:ph type="dt" sz="half" idx="10"/>
          </p:nvPr>
        </p:nvSpPr>
        <p:spPr/>
        <p:txBody>
          <a:bodyPr/>
          <a:lstStyle/>
          <a:p>
            <a:fld id="{76431605-DC2E-4EA9-9049-9896A5FE9FD9}" type="datetime1">
              <a:rPr lang="en-US" smtClean="0"/>
              <a:t>11/16/2023</a:t>
            </a:fld>
            <a:endParaRPr lang="en-US"/>
          </a:p>
        </p:txBody>
      </p:sp>
      <p:sp>
        <p:nvSpPr>
          <p:cNvPr id="8" name="Footer Placeholder 7">
            <a:extLst>
              <a:ext uri="{FF2B5EF4-FFF2-40B4-BE49-F238E27FC236}">
                <a16:creationId xmlns:a16="http://schemas.microsoft.com/office/drawing/2014/main" id="{7B1820DB-B254-5C18-A90C-5748EA8EC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5CA0B5-E25D-8C7D-CECF-17A5B6312495}"/>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337618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2091-1A1E-4DCE-0ECB-F39165C8F3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28957C-CF4C-72B0-0A52-766916983D12}"/>
              </a:ext>
            </a:extLst>
          </p:cNvPr>
          <p:cNvSpPr>
            <a:spLocks noGrp="1"/>
          </p:cNvSpPr>
          <p:nvPr>
            <p:ph type="dt" sz="half" idx="10"/>
          </p:nvPr>
        </p:nvSpPr>
        <p:spPr/>
        <p:txBody>
          <a:bodyPr/>
          <a:lstStyle/>
          <a:p>
            <a:fld id="{CB75E43B-87CF-4371-9616-719153797197}" type="datetime1">
              <a:rPr lang="en-US" smtClean="0"/>
              <a:t>11/16/2023</a:t>
            </a:fld>
            <a:endParaRPr lang="en-US"/>
          </a:p>
        </p:txBody>
      </p:sp>
      <p:sp>
        <p:nvSpPr>
          <p:cNvPr id="4" name="Footer Placeholder 3">
            <a:extLst>
              <a:ext uri="{FF2B5EF4-FFF2-40B4-BE49-F238E27FC236}">
                <a16:creationId xmlns:a16="http://schemas.microsoft.com/office/drawing/2014/main" id="{B41434E6-077A-11CF-A447-B8254B3006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A66F48-185B-5FC9-11C2-4FDBDA4B5100}"/>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89703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217C5-AF9A-3647-5F45-D59FB8DFD85E}"/>
              </a:ext>
            </a:extLst>
          </p:cNvPr>
          <p:cNvSpPr>
            <a:spLocks noGrp="1"/>
          </p:cNvSpPr>
          <p:nvPr>
            <p:ph type="dt" sz="half" idx="10"/>
          </p:nvPr>
        </p:nvSpPr>
        <p:spPr/>
        <p:txBody>
          <a:bodyPr/>
          <a:lstStyle/>
          <a:p>
            <a:fld id="{399F44A5-6271-4521-9123-5A991C47A18E}" type="datetime1">
              <a:rPr lang="en-US" smtClean="0"/>
              <a:t>11/16/2023</a:t>
            </a:fld>
            <a:endParaRPr lang="en-US"/>
          </a:p>
        </p:txBody>
      </p:sp>
      <p:sp>
        <p:nvSpPr>
          <p:cNvPr id="3" name="Footer Placeholder 2">
            <a:extLst>
              <a:ext uri="{FF2B5EF4-FFF2-40B4-BE49-F238E27FC236}">
                <a16:creationId xmlns:a16="http://schemas.microsoft.com/office/drawing/2014/main" id="{D60B055A-F28B-D039-A7E4-94DC17166F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F52C27-DDFA-619F-85D6-51619A4F3748}"/>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33903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B0F5-1714-7062-4260-A451DCEEA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484E6-A59A-177D-58DF-7647AA600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A8CB4-D62E-AC12-A13B-60F97CBDD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815BC-F7E0-EE4C-7BC1-DD03DBA8B8F3}"/>
              </a:ext>
            </a:extLst>
          </p:cNvPr>
          <p:cNvSpPr>
            <a:spLocks noGrp="1"/>
          </p:cNvSpPr>
          <p:nvPr>
            <p:ph type="dt" sz="half" idx="10"/>
          </p:nvPr>
        </p:nvSpPr>
        <p:spPr/>
        <p:txBody>
          <a:bodyPr/>
          <a:lstStyle/>
          <a:p>
            <a:fld id="{ACF7DFD8-30A5-4793-A66C-31417E4949A6}" type="datetime1">
              <a:rPr lang="en-US" smtClean="0"/>
              <a:t>11/16/2023</a:t>
            </a:fld>
            <a:endParaRPr lang="en-US"/>
          </a:p>
        </p:txBody>
      </p:sp>
      <p:sp>
        <p:nvSpPr>
          <p:cNvPr id="6" name="Footer Placeholder 5">
            <a:extLst>
              <a:ext uri="{FF2B5EF4-FFF2-40B4-BE49-F238E27FC236}">
                <a16:creationId xmlns:a16="http://schemas.microsoft.com/office/drawing/2014/main" id="{B42F84B7-CF51-7485-FA5C-D51297CFF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70ABC0-86E9-709B-F7B9-199F4ACFA7BA}"/>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369203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03A2-7EC4-8966-659E-C93DB516A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533FF-45BE-B52F-E98B-B9E50FDCE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985D6-F3C4-8A90-B12B-2A37D99A8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EA9DE-B1E8-03B5-78AA-1DD36CC04782}"/>
              </a:ext>
            </a:extLst>
          </p:cNvPr>
          <p:cNvSpPr>
            <a:spLocks noGrp="1"/>
          </p:cNvSpPr>
          <p:nvPr>
            <p:ph type="dt" sz="half" idx="10"/>
          </p:nvPr>
        </p:nvSpPr>
        <p:spPr/>
        <p:txBody>
          <a:bodyPr/>
          <a:lstStyle/>
          <a:p>
            <a:fld id="{4298900B-A365-4AC5-A3CC-CB42D857077F}" type="datetime1">
              <a:rPr lang="en-US" smtClean="0"/>
              <a:t>11/16/2023</a:t>
            </a:fld>
            <a:endParaRPr lang="en-US"/>
          </a:p>
        </p:txBody>
      </p:sp>
      <p:sp>
        <p:nvSpPr>
          <p:cNvPr id="6" name="Footer Placeholder 5">
            <a:extLst>
              <a:ext uri="{FF2B5EF4-FFF2-40B4-BE49-F238E27FC236}">
                <a16:creationId xmlns:a16="http://schemas.microsoft.com/office/drawing/2014/main" id="{1051BE76-508E-64A4-92D8-9FBDD430D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2F00E-E8BF-EBAF-F808-5E89EA3F8A88}"/>
              </a:ext>
            </a:extLst>
          </p:cNvPr>
          <p:cNvSpPr>
            <a:spLocks noGrp="1"/>
          </p:cNvSpPr>
          <p:nvPr>
            <p:ph type="sldNum" sz="quarter" idx="12"/>
          </p:nvPr>
        </p:nvSpPr>
        <p:spPr/>
        <p:txBody>
          <a:bodyPr/>
          <a:lstStyle/>
          <a:p>
            <a:fld id="{8BB3EFC2-850F-4922-B42D-2D2356EC491C}" type="slidenum">
              <a:rPr lang="en-US" smtClean="0"/>
              <a:t>‹#›</a:t>
            </a:fld>
            <a:endParaRPr lang="en-US"/>
          </a:p>
        </p:txBody>
      </p:sp>
    </p:spTree>
    <p:extLst>
      <p:ext uri="{BB962C8B-B14F-4D97-AF65-F5344CB8AC3E}">
        <p14:creationId xmlns:p14="http://schemas.microsoft.com/office/powerpoint/2010/main" val="21960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A2EEB-6916-8EA4-EE6B-C75541B7E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262339-8F25-527E-51F6-F7AB2B914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508CD-9654-2B99-9A83-05DBCC4A9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D88C7-0D9F-4663-80D9-C838028094AD}" type="datetime1">
              <a:rPr lang="en-US" smtClean="0"/>
              <a:t>11/16/2023</a:t>
            </a:fld>
            <a:endParaRPr lang="en-US"/>
          </a:p>
        </p:txBody>
      </p:sp>
      <p:sp>
        <p:nvSpPr>
          <p:cNvPr id="5" name="Footer Placeholder 4">
            <a:extLst>
              <a:ext uri="{FF2B5EF4-FFF2-40B4-BE49-F238E27FC236}">
                <a16:creationId xmlns:a16="http://schemas.microsoft.com/office/drawing/2014/main" id="{7BBAA3E8-8590-57C0-1C50-F68159021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F2FD67-3C95-C140-ED8C-D580D7BD7E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3EFC2-850F-4922-B42D-2D2356EC491C}" type="slidenum">
              <a:rPr lang="en-US" smtClean="0"/>
              <a:t>‹#›</a:t>
            </a:fld>
            <a:endParaRPr lang="en-US"/>
          </a:p>
        </p:txBody>
      </p:sp>
    </p:spTree>
    <p:extLst>
      <p:ext uri="{BB962C8B-B14F-4D97-AF65-F5344CB8AC3E}">
        <p14:creationId xmlns:p14="http://schemas.microsoft.com/office/powerpoint/2010/main" val="4100714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inkercad.com/things/alnMJuT777o-raheethus-alfer/editel?sharecode=fga9-ktEqOrySDAYejhLyR8sOkAioy-UcgfjpWN-qk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98FE0E0-D95D-46EF-A375-475D4DB0E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397D9-9910-E1B5-2899-65D441A41387}"/>
              </a:ext>
            </a:extLst>
          </p:cNvPr>
          <p:cNvSpPr>
            <a:spLocks noGrp="1"/>
          </p:cNvSpPr>
          <p:nvPr>
            <p:ph type="ctrTitle"/>
          </p:nvPr>
        </p:nvSpPr>
        <p:spPr>
          <a:xfrm>
            <a:off x="640081" y="351454"/>
            <a:ext cx="6894575" cy="3479619"/>
          </a:xfrm>
        </p:spPr>
        <p:txBody>
          <a:bodyPr>
            <a:normAutofit/>
          </a:bodyPr>
          <a:lstStyle/>
          <a:p>
            <a:pPr algn="l"/>
            <a:r>
              <a:rPr lang="en-US" sz="6100" dirty="0"/>
              <a:t>Automated Aquarium Management System ‘AquaSafe’</a:t>
            </a:r>
          </a:p>
        </p:txBody>
      </p:sp>
      <p:sp>
        <p:nvSpPr>
          <p:cNvPr id="3" name="Subtitle 2">
            <a:extLst>
              <a:ext uri="{FF2B5EF4-FFF2-40B4-BE49-F238E27FC236}">
                <a16:creationId xmlns:a16="http://schemas.microsoft.com/office/drawing/2014/main" id="{502A1E37-5056-AF74-4B0A-F5B0E2862760}"/>
              </a:ext>
            </a:extLst>
          </p:cNvPr>
          <p:cNvSpPr>
            <a:spLocks noGrp="1"/>
          </p:cNvSpPr>
          <p:nvPr>
            <p:ph type="subTitle" idx="1"/>
          </p:nvPr>
        </p:nvSpPr>
        <p:spPr>
          <a:xfrm>
            <a:off x="640080" y="4553712"/>
            <a:ext cx="6894576" cy="2221992"/>
          </a:xfrm>
        </p:spPr>
        <p:txBody>
          <a:bodyPr>
            <a:normAutofit fontScale="40000" lnSpcReduction="20000"/>
          </a:bodyPr>
          <a:lstStyle/>
          <a:p>
            <a:pPr algn="l"/>
            <a:r>
              <a:rPr lang="en-US" sz="3500" dirty="0"/>
              <a:t>Team</a:t>
            </a:r>
            <a:r>
              <a:rPr lang="en-US" sz="2800" dirty="0"/>
              <a:t> </a:t>
            </a:r>
            <a:r>
              <a:rPr lang="en-US" sz="4300" b="1" dirty="0">
                <a:solidFill>
                  <a:srgbClr val="0070C0"/>
                </a:solidFill>
              </a:rPr>
              <a:t>“</a:t>
            </a:r>
            <a:r>
              <a:rPr lang="en-US" sz="4300" b="1" dirty="0">
                <a:solidFill>
                  <a:srgbClr val="0070C0"/>
                </a:solidFill>
                <a:latin typeface="Algerian" panose="04020705040A02060702" pitchFamily="82" charset="0"/>
              </a:rPr>
              <a:t>Aqua</a:t>
            </a:r>
            <a:r>
              <a:rPr lang="en-US" sz="4400" b="1" dirty="0">
                <a:solidFill>
                  <a:srgbClr val="0070C0"/>
                </a:solidFill>
              </a:rPr>
              <a:t>”</a:t>
            </a:r>
            <a:endParaRPr lang="en-US" sz="100" b="1" dirty="0">
              <a:solidFill>
                <a:srgbClr val="0070C0"/>
              </a:solidFill>
            </a:endParaRPr>
          </a:p>
          <a:p>
            <a:pPr algn="l"/>
            <a:endParaRPr lang="en-US" sz="200" dirty="0">
              <a:solidFill>
                <a:srgbClr val="0070C0"/>
              </a:solidFill>
            </a:endParaRPr>
          </a:p>
          <a:p>
            <a:pPr marL="457200" indent="-457200" algn="l">
              <a:buAutoNum type="arabicPeriod"/>
            </a:pPr>
            <a:r>
              <a:rPr lang="en-US" sz="3400" b="1" dirty="0" err="1">
                <a:solidFill>
                  <a:srgbClr val="FF0000"/>
                </a:solidFill>
              </a:rPr>
              <a:t>A.M.Mohamed</a:t>
            </a:r>
            <a:r>
              <a:rPr lang="en-US" sz="3400" b="1" dirty="0">
                <a:solidFill>
                  <a:srgbClr val="FF0000"/>
                </a:solidFill>
              </a:rPr>
              <a:t> </a:t>
            </a:r>
            <a:r>
              <a:rPr lang="en-US" sz="3400" b="1" dirty="0" err="1">
                <a:solidFill>
                  <a:srgbClr val="FF0000"/>
                </a:solidFill>
              </a:rPr>
              <a:t>Raheethus</a:t>
            </a:r>
            <a:r>
              <a:rPr lang="en-US" sz="3400" b="1" dirty="0">
                <a:solidFill>
                  <a:srgbClr val="FF0000"/>
                </a:solidFill>
              </a:rPr>
              <a:t> </a:t>
            </a:r>
            <a:r>
              <a:rPr lang="en-US" sz="3400" b="1" dirty="0" err="1">
                <a:solidFill>
                  <a:srgbClr val="FF0000"/>
                </a:solidFill>
              </a:rPr>
              <a:t>Alfer</a:t>
            </a:r>
            <a:r>
              <a:rPr lang="en-US" sz="3400" b="1" dirty="0">
                <a:solidFill>
                  <a:srgbClr val="FF0000"/>
                </a:solidFill>
              </a:rPr>
              <a:t> </a:t>
            </a:r>
            <a:r>
              <a:rPr lang="en-US" sz="3400" b="1" dirty="0">
                <a:solidFill>
                  <a:srgbClr val="0070C0"/>
                </a:solidFill>
              </a:rPr>
              <a:t>(2020/CSC/001)</a:t>
            </a:r>
          </a:p>
          <a:p>
            <a:pPr marL="457200" indent="-457200" algn="l">
              <a:buFont typeface="Arial" panose="020B0604020202020204" pitchFamily="34" charset="0"/>
              <a:buAutoNum type="arabicPeriod"/>
            </a:pPr>
            <a:r>
              <a:rPr lang="en-US" sz="3400" b="1" dirty="0" err="1">
                <a:solidFill>
                  <a:srgbClr val="FF0000"/>
                </a:solidFill>
              </a:rPr>
              <a:t>K.M.Issath</a:t>
            </a:r>
            <a:r>
              <a:rPr lang="en-US" sz="3400" b="1" dirty="0"/>
              <a:t> </a:t>
            </a:r>
            <a:r>
              <a:rPr lang="en-US" sz="3400" b="1" dirty="0">
                <a:solidFill>
                  <a:srgbClr val="0070C0"/>
                </a:solidFill>
              </a:rPr>
              <a:t>(2020/CSC</a:t>
            </a:r>
            <a:r>
              <a:rPr lang="en-US" sz="3400" b="1">
                <a:solidFill>
                  <a:srgbClr val="0070C0"/>
                </a:solidFill>
              </a:rPr>
              <a:t>/021)</a:t>
            </a:r>
            <a:endParaRPr lang="en-US" sz="3400" b="1" dirty="0">
              <a:solidFill>
                <a:srgbClr val="0070C0"/>
              </a:solidFill>
            </a:endParaRPr>
          </a:p>
          <a:p>
            <a:pPr marL="457200" indent="-457200" algn="l">
              <a:buAutoNum type="arabicPeriod"/>
            </a:pPr>
            <a:r>
              <a:rPr lang="en-US" sz="3400" b="1" dirty="0" err="1">
                <a:solidFill>
                  <a:srgbClr val="FF0000"/>
                </a:solidFill>
              </a:rPr>
              <a:t>I.Akash</a:t>
            </a:r>
            <a:r>
              <a:rPr lang="en-US" sz="3400" b="1" dirty="0">
                <a:solidFill>
                  <a:srgbClr val="FF0000"/>
                </a:solidFill>
              </a:rPr>
              <a:t> Ahamed </a:t>
            </a:r>
            <a:r>
              <a:rPr lang="en-US" sz="3400" b="1" dirty="0">
                <a:solidFill>
                  <a:srgbClr val="0070C0"/>
                </a:solidFill>
              </a:rPr>
              <a:t>(2020/CSC/019</a:t>
            </a:r>
            <a:r>
              <a:rPr lang="en-US" b="1" dirty="0">
                <a:solidFill>
                  <a:srgbClr val="0070C0"/>
                </a:solidFill>
              </a:rPr>
              <a:t>)</a:t>
            </a:r>
          </a:p>
          <a:p>
            <a:pPr marL="457200" indent="-457200" algn="l">
              <a:buAutoNum type="arabicPeriod"/>
            </a:pPr>
            <a:endParaRPr lang="en-US" b="1" dirty="0">
              <a:solidFill>
                <a:srgbClr val="0070C0"/>
              </a:solidFill>
            </a:endParaRPr>
          </a:p>
          <a:p>
            <a:pPr algn="l"/>
            <a:endParaRPr lang="en-US" sz="200" dirty="0"/>
          </a:p>
          <a:p>
            <a:pPr algn="l"/>
            <a:r>
              <a:rPr lang="en-US" sz="3700" dirty="0"/>
              <a:t>Department of Computer Science, </a:t>
            </a:r>
          </a:p>
          <a:p>
            <a:pPr algn="l"/>
            <a:r>
              <a:rPr lang="en-US" sz="3700" dirty="0"/>
              <a:t>University of Jaffna</a:t>
            </a:r>
          </a:p>
        </p:txBody>
      </p:sp>
      <p:sp>
        <p:nvSpPr>
          <p:cNvPr id="40" name="sketchy line">
            <a:extLst>
              <a:ext uri="{FF2B5EF4-FFF2-40B4-BE49-F238E27FC236}">
                <a16:creationId xmlns:a16="http://schemas.microsoft.com/office/drawing/2014/main" id="{2D82A42F-AEBE-4065-9792-036A904D8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46" y="440926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fish swimming in a tank&#10;&#10;Description automatically generated">
            <a:extLst>
              <a:ext uri="{FF2B5EF4-FFF2-40B4-BE49-F238E27FC236}">
                <a16:creationId xmlns:a16="http://schemas.microsoft.com/office/drawing/2014/main" id="{3E032CD5-468B-058B-5B06-5707CF0A39A9}"/>
              </a:ext>
            </a:extLst>
          </p:cNvPr>
          <p:cNvPicPr>
            <a:picLocks noChangeAspect="1"/>
          </p:cNvPicPr>
          <p:nvPr/>
        </p:nvPicPr>
        <p:blipFill rotWithShape="1">
          <a:blip r:embed="rId3">
            <a:extLst>
              <a:ext uri="{28A0092B-C50C-407E-A947-70E740481C1C}">
                <a14:useLocalDpi xmlns:a14="http://schemas.microsoft.com/office/drawing/2010/main" val="0"/>
              </a:ext>
            </a:extLst>
          </a:blip>
          <a:srcRect l="22422" r="34887"/>
          <a:stretch/>
        </p:blipFill>
        <p:spPr>
          <a:xfrm>
            <a:off x="8139803" y="10"/>
            <a:ext cx="4052199" cy="6857990"/>
          </a:xfrm>
          <a:custGeom>
            <a:avLst/>
            <a:gdLst/>
            <a:ahLst/>
            <a:cxnLst/>
            <a:rect l="l" t="t" r="r" b="b"/>
            <a:pathLst>
              <a:path w="4052199" h="6858000">
                <a:moveTo>
                  <a:pt x="25603" y="0"/>
                </a:moveTo>
                <a:lnTo>
                  <a:pt x="4052199" y="0"/>
                </a:lnTo>
                <a:lnTo>
                  <a:pt x="4052199" y="6858000"/>
                </a:lnTo>
                <a:lnTo>
                  <a:pt x="28079" y="6858000"/>
                </a:lnTo>
                <a:lnTo>
                  <a:pt x="37459" y="6497135"/>
                </a:lnTo>
                <a:cubicBezTo>
                  <a:pt x="37586" y="6492050"/>
                  <a:pt x="38603" y="6487092"/>
                  <a:pt x="38603" y="6482007"/>
                </a:cubicBezTo>
                <a:cubicBezTo>
                  <a:pt x="47502" y="6367973"/>
                  <a:pt x="52587" y="6253939"/>
                  <a:pt x="18135" y="6142702"/>
                </a:cubicBezTo>
                <a:cubicBezTo>
                  <a:pt x="15084" y="6132214"/>
                  <a:pt x="13495" y="6121344"/>
                  <a:pt x="13432" y="6110411"/>
                </a:cubicBezTo>
                <a:cubicBezTo>
                  <a:pt x="11690" y="6013324"/>
                  <a:pt x="15936" y="5916236"/>
                  <a:pt x="26145" y="5819669"/>
                </a:cubicBezTo>
                <a:cubicBezTo>
                  <a:pt x="31229" y="5760555"/>
                  <a:pt x="26017" y="5700423"/>
                  <a:pt x="42926" y="5641690"/>
                </a:cubicBezTo>
                <a:cubicBezTo>
                  <a:pt x="50337" y="5612565"/>
                  <a:pt x="54595" y="5582728"/>
                  <a:pt x="55638" y="5552700"/>
                </a:cubicBezTo>
                <a:cubicBezTo>
                  <a:pt x="60087" y="5479983"/>
                  <a:pt x="38603" y="5411588"/>
                  <a:pt x="18263" y="5343066"/>
                </a:cubicBezTo>
                <a:cubicBezTo>
                  <a:pt x="7456" y="5306707"/>
                  <a:pt x="-5384" y="5269459"/>
                  <a:pt x="2372" y="5231320"/>
                </a:cubicBezTo>
                <a:cubicBezTo>
                  <a:pt x="16076" y="5173655"/>
                  <a:pt x="23920" y="5114744"/>
                  <a:pt x="25763" y="5055502"/>
                </a:cubicBezTo>
                <a:cubicBezTo>
                  <a:pt x="25635" y="5012660"/>
                  <a:pt x="15338" y="4970962"/>
                  <a:pt x="18898" y="4928374"/>
                </a:cubicBezTo>
                <a:cubicBezTo>
                  <a:pt x="27073" y="4845715"/>
                  <a:pt x="29157" y="4762561"/>
                  <a:pt x="25127" y="4679584"/>
                </a:cubicBezTo>
                <a:cubicBezTo>
                  <a:pt x="25077" y="4646429"/>
                  <a:pt x="28776" y="4613376"/>
                  <a:pt x="36187" y="4581060"/>
                </a:cubicBezTo>
                <a:cubicBezTo>
                  <a:pt x="45493" y="4524043"/>
                  <a:pt x="47464" y="4466060"/>
                  <a:pt x="42036" y="4408547"/>
                </a:cubicBezTo>
                <a:cubicBezTo>
                  <a:pt x="36060" y="4341932"/>
                  <a:pt x="18263" y="4276334"/>
                  <a:pt x="13685" y="4209719"/>
                </a:cubicBezTo>
                <a:cubicBezTo>
                  <a:pt x="6694" y="4099371"/>
                  <a:pt x="16610" y="3989024"/>
                  <a:pt x="26398" y="3879186"/>
                </a:cubicBezTo>
                <a:cubicBezTo>
                  <a:pt x="34026" y="3808731"/>
                  <a:pt x="36060" y="3737781"/>
                  <a:pt x="32501" y="3667009"/>
                </a:cubicBezTo>
                <a:cubicBezTo>
                  <a:pt x="28051" y="3610818"/>
                  <a:pt x="21059" y="3554755"/>
                  <a:pt x="19788" y="3498437"/>
                </a:cubicBezTo>
                <a:cubicBezTo>
                  <a:pt x="17627" y="3398006"/>
                  <a:pt x="18390" y="3297701"/>
                  <a:pt x="24237" y="3197143"/>
                </a:cubicBezTo>
                <a:cubicBezTo>
                  <a:pt x="27162" y="3146928"/>
                  <a:pt x="32119" y="3096966"/>
                  <a:pt x="34026" y="3046242"/>
                </a:cubicBezTo>
                <a:cubicBezTo>
                  <a:pt x="35933" y="2995518"/>
                  <a:pt x="40001" y="2944413"/>
                  <a:pt x="28433" y="2894578"/>
                </a:cubicBezTo>
                <a:cubicBezTo>
                  <a:pt x="8855" y="2810038"/>
                  <a:pt x="23220" y="2725879"/>
                  <a:pt x="27415" y="2641593"/>
                </a:cubicBezTo>
                <a:cubicBezTo>
                  <a:pt x="29958" y="2589217"/>
                  <a:pt x="45214" y="2535568"/>
                  <a:pt x="31738" y="2484717"/>
                </a:cubicBezTo>
                <a:cubicBezTo>
                  <a:pt x="10507" y="2405008"/>
                  <a:pt x="24492" y="2326951"/>
                  <a:pt x="31738" y="2248513"/>
                </a:cubicBezTo>
                <a:cubicBezTo>
                  <a:pt x="40218" y="2174283"/>
                  <a:pt x="38768" y="2099252"/>
                  <a:pt x="27415" y="2025403"/>
                </a:cubicBezTo>
                <a:cubicBezTo>
                  <a:pt x="12986" y="1952165"/>
                  <a:pt x="12986" y="1876803"/>
                  <a:pt x="27415" y="1803565"/>
                </a:cubicBezTo>
                <a:cubicBezTo>
                  <a:pt x="39276" y="1743102"/>
                  <a:pt x="40598" y="1681038"/>
                  <a:pt x="31356" y="1620119"/>
                </a:cubicBezTo>
                <a:cubicBezTo>
                  <a:pt x="25127" y="1576514"/>
                  <a:pt x="13940" y="1533163"/>
                  <a:pt x="12414" y="1489558"/>
                </a:cubicBezTo>
                <a:cubicBezTo>
                  <a:pt x="9262" y="1398420"/>
                  <a:pt x="11118" y="1307167"/>
                  <a:pt x="18008" y="1216233"/>
                </a:cubicBezTo>
                <a:cubicBezTo>
                  <a:pt x="26017" y="1112496"/>
                  <a:pt x="41400" y="1009268"/>
                  <a:pt x="30721" y="904896"/>
                </a:cubicBezTo>
                <a:cubicBezTo>
                  <a:pt x="27162" y="869046"/>
                  <a:pt x="19661" y="833323"/>
                  <a:pt x="18771" y="797346"/>
                </a:cubicBezTo>
                <a:cubicBezTo>
                  <a:pt x="17118" y="730095"/>
                  <a:pt x="16737" y="663607"/>
                  <a:pt x="20169" y="593941"/>
                </a:cubicBezTo>
                <a:cubicBezTo>
                  <a:pt x="23602" y="524274"/>
                  <a:pt x="38348" y="451938"/>
                  <a:pt x="28433" y="383798"/>
                </a:cubicBezTo>
                <a:cubicBezTo>
                  <a:pt x="18516" y="315657"/>
                  <a:pt x="24873" y="248406"/>
                  <a:pt x="31229" y="181410"/>
                </a:cubicBezTo>
                <a:cubicBezTo>
                  <a:pt x="34344" y="149565"/>
                  <a:pt x="36410" y="118069"/>
                  <a:pt x="35854" y="86700"/>
                </a:cubicBezTo>
                <a:close/>
              </a:path>
            </a:pathLst>
          </a:custGeom>
        </p:spPr>
      </p:pic>
      <p:sp>
        <p:nvSpPr>
          <p:cNvPr id="7" name="Slide Number Placeholder 6">
            <a:extLst>
              <a:ext uri="{FF2B5EF4-FFF2-40B4-BE49-F238E27FC236}">
                <a16:creationId xmlns:a16="http://schemas.microsoft.com/office/drawing/2014/main" id="{1AA48821-04F5-1D4C-EFE6-2AFCA2E3654C}"/>
              </a:ext>
            </a:extLst>
          </p:cNvPr>
          <p:cNvSpPr>
            <a:spLocks noGrp="1"/>
          </p:cNvSpPr>
          <p:nvPr>
            <p:ph type="sldNum" sz="quarter" idx="12"/>
          </p:nvPr>
        </p:nvSpPr>
        <p:spPr>
          <a:xfrm>
            <a:off x="8610600" y="6356350"/>
            <a:ext cx="2743200" cy="365125"/>
          </a:xfrm>
        </p:spPr>
        <p:txBody>
          <a:bodyPr>
            <a:normAutofit/>
          </a:bodyPr>
          <a:lstStyle/>
          <a:p>
            <a:pPr>
              <a:spcAft>
                <a:spcPts val="600"/>
              </a:spcAft>
            </a:pPr>
            <a:fld id="{8BB3EFC2-850F-4922-B42D-2D2356EC491C}" type="slidenum">
              <a:rPr lang="en-US">
                <a:solidFill>
                  <a:srgbClr val="FFFFFF"/>
                </a:solidFill>
              </a:rPr>
              <a:pPr>
                <a:spcAft>
                  <a:spcPts val="600"/>
                </a:spcAft>
              </a:pPr>
              <a:t>1</a:t>
            </a:fld>
            <a:endParaRPr lang="en-US">
              <a:solidFill>
                <a:srgbClr val="FFFFFF"/>
              </a:solidFill>
            </a:endParaRPr>
          </a:p>
        </p:txBody>
      </p:sp>
    </p:spTree>
    <p:custDataLst>
      <p:tags r:id="rId1"/>
    </p:custDataLst>
    <p:extLst>
      <p:ext uri="{BB962C8B-B14F-4D97-AF65-F5344CB8AC3E}">
        <p14:creationId xmlns:p14="http://schemas.microsoft.com/office/powerpoint/2010/main" val="3464150149"/>
      </p:ext>
    </p:extLst>
  </p:cSld>
  <p:clrMapOvr>
    <a:masterClrMapping/>
  </p:clrMapOvr>
  <mc:AlternateContent xmlns:mc="http://schemas.openxmlformats.org/markup-compatibility/2006" xmlns:p14="http://schemas.microsoft.com/office/powerpoint/2010/main">
    <mc:Choice Requires="p14">
      <p:transition spd="slow" p14:dur="2000" advTm="15794"/>
    </mc:Choice>
    <mc:Fallback xmlns="">
      <p:transition spd="slow" advTm="157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7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7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700"/>
                                        <p:tgtEl>
                                          <p:spTgt spid="3">
                                            <p:txEl>
                                              <p:pRg st="8" end="8"/>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2432F-2377-2D88-58B7-2616B5F37718}"/>
              </a:ext>
            </a:extLst>
          </p:cNvPr>
          <p:cNvSpPr>
            <a:spLocks noGrp="1"/>
          </p:cNvSpPr>
          <p:nvPr>
            <p:ph type="title"/>
          </p:nvPr>
        </p:nvSpPr>
        <p:spPr>
          <a:xfrm>
            <a:off x="648929" y="557190"/>
            <a:ext cx="5181510" cy="1671569"/>
          </a:xfrm>
        </p:spPr>
        <p:txBody>
          <a:bodyPr>
            <a:normAutofit/>
          </a:bodyPr>
          <a:lstStyle/>
          <a:p>
            <a:r>
              <a:rPr lang="en" sz="4000"/>
              <a:t>Control and MCU</a:t>
            </a:r>
            <a:endParaRPr lang="en-US" sz="4000"/>
          </a:p>
        </p:txBody>
      </p:sp>
      <p:sp>
        <p:nvSpPr>
          <p:cNvPr id="3" name="Content Placeholder 2">
            <a:extLst>
              <a:ext uri="{FF2B5EF4-FFF2-40B4-BE49-F238E27FC236}">
                <a16:creationId xmlns:a16="http://schemas.microsoft.com/office/drawing/2014/main" id="{AB6865E0-81A1-7E1D-CC5C-18F596058365}"/>
              </a:ext>
            </a:extLst>
          </p:cNvPr>
          <p:cNvSpPr>
            <a:spLocks noGrp="1"/>
          </p:cNvSpPr>
          <p:nvPr>
            <p:ph idx="1"/>
          </p:nvPr>
        </p:nvSpPr>
        <p:spPr>
          <a:xfrm>
            <a:off x="648930" y="2406650"/>
            <a:ext cx="5181508" cy="3722438"/>
          </a:xfrm>
        </p:spPr>
        <p:txBody>
          <a:bodyPr>
            <a:normAutofit/>
          </a:bodyPr>
          <a:lstStyle/>
          <a:p>
            <a:pPr marL="457200" lvl="0" indent="-342900" rtl="0">
              <a:spcBef>
                <a:spcPts val="0"/>
              </a:spcBef>
              <a:spcAft>
                <a:spcPts val="0"/>
              </a:spcAft>
              <a:buSzPts val="1800"/>
              <a:buChar char="●"/>
            </a:pPr>
            <a:r>
              <a:rPr lang="en-US" sz="2000" dirty="0"/>
              <a:t>MCU Used</a:t>
            </a:r>
          </a:p>
          <a:p>
            <a:pPr marL="914400" lvl="1" indent="-317500" rtl="0">
              <a:spcBef>
                <a:spcPts val="0"/>
              </a:spcBef>
              <a:spcAft>
                <a:spcPts val="0"/>
              </a:spcAft>
              <a:buSzPts val="1400"/>
              <a:buChar char="○"/>
            </a:pPr>
            <a:r>
              <a:rPr lang="en-US" sz="2000" dirty="0"/>
              <a:t>ESP32</a:t>
            </a:r>
          </a:p>
          <a:p>
            <a:pPr marL="596900" lvl="1" indent="0" rtl="0">
              <a:spcBef>
                <a:spcPts val="0"/>
              </a:spcBef>
              <a:spcAft>
                <a:spcPts val="0"/>
              </a:spcAft>
              <a:buSzPts val="1400"/>
              <a:buNone/>
            </a:pPr>
            <a:endParaRPr lang="en-US" sz="2000" dirty="0"/>
          </a:p>
          <a:p>
            <a:pPr marL="457200" lvl="0" indent="-342900" rtl="0">
              <a:spcBef>
                <a:spcPts val="0"/>
              </a:spcBef>
              <a:spcAft>
                <a:spcPts val="0"/>
              </a:spcAft>
              <a:buSzPts val="1800"/>
              <a:buChar char="●"/>
            </a:pPr>
            <a:r>
              <a:rPr lang="en-US" sz="2000" dirty="0"/>
              <a:t>Proposed Method</a:t>
            </a:r>
          </a:p>
          <a:p>
            <a:pPr marL="914400" lvl="1" indent="-317500" rtl="0">
              <a:spcBef>
                <a:spcPts val="0"/>
              </a:spcBef>
              <a:spcAft>
                <a:spcPts val="0"/>
              </a:spcAft>
              <a:buSzPts val="1400"/>
              <a:buChar char="○"/>
            </a:pPr>
            <a:r>
              <a:rPr lang="en-US" sz="2000" dirty="0"/>
              <a:t>Connect ESP32 to web.</a:t>
            </a:r>
          </a:p>
          <a:p>
            <a:pPr marL="914400" lvl="1" indent="-317500" rtl="0">
              <a:spcBef>
                <a:spcPts val="0"/>
              </a:spcBef>
              <a:spcAft>
                <a:spcPts val="0"/>
              </a:spcAft>
              <a:buSzPts val="1400"/>
              <a:buChar char="○"/>
            </a:pPr>
            <a:r>
              <a:rPr lang="en-US" sz="2000" dirty="0"/>
              <a:t>Look for web requests.</a:t>
            </a:r>
          </a:p>
          <a:p>
            <a:pPr marL="914400" lvl="1" indent="-317500" rtl="0">
              <a:spcBef>
                <a:spcPts val="0"/>
              </a:spcBef>
              <a:spcAft>
                <a:spcPts val="0"/>
              </a:spcAft>
              <a:buSzPts val="1400"/>
              <a:buChar char="○"/>
            </a:pPr>
            <a:r>
              <a:rPr lang="en-US" sz="2000" dirty="0"/>
              <a:t>Run the feeder system, water changing system and temperature sensor</a:t>
            </a:r>
          </a:p>
          <a:p>
            <a:endParaRPr lang="en-US" sz="2000" dirty="0"/>
          </a:p>
        </p:txBody>
      </p:sp>
      <p:pic>
        <p:nvPicPr>
          <p:cNvPr id="7" name="Picture 6">
            <a:extLst>
              <a:ext uri="{FF2B5EF4-FFF2-40B4-BE49-F238E27FC236}">
                <a16:creationId xmlns:a16="http://schemas.microsoft.com/office/drawing/2014/main" id="{74A4DC7E-4C85-48B6-35FC-9E04CADCDD9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527" r="4943"/>
          <a:stretch/>
        </p:blipFill>
        <p:spPr bwMode="auto">
          <a:xfrm>
            <a:off x="6189155" y="10"/>
            <a:ext cx="6002844" cy="6857990"/>
          </a:xfrm>
          <a:prstGeom prst="rect">
            <a:avLst/>
          </a:prstGeom>
          <a:noFill/>
          <a:effectLst/>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EC31B1F8-7E68-0757-7C28-6B414A14A091}"/>
              </a:ext>
            </a:extLst>
          </p:cNvPr>
          <p:cNvSpPr>
            <a:spLocks noGrp="1"/>
          </p:cNvSpPr>
          <p:nvPr>
            <p:ph type="sldNum" sz="quarter" idx="12"/>
          </p:nvPr>
        </p:nvSpPr>
        <p:spPr>
          <a:xfrm>
            <a:off x="10193124" y="6356350"/>
            <a:ext cx="1160675" cy="365125"/>
          </a:xfrm>
        </p:spPr>
        <p:txBody>
          <a:bodyPr>
            <a:normAutofit/>
          </a:bodyPr>
          <a:lstStyle/>
          <a:p>
            <a:pPr>
              <a:spcAft>
                <a:spcPts val="600"/>
              </a:spcAft>
            </a:pPr>
            <a:fld id="{8BB3EFC2-850F-4922-B42D-2D2356EC491C}"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712214323"/>
      </p:ext>
    </p:extLst>
  </p:cSld>
  <p:clrMapOvr>
    <a:masterClrMapping/>
  </p:clrMapOvr>
  <mc:AlternateContent xmlns:mc="http://schemas.openxmlformats.org/markup-compatibility/2006" xmlns:p14="http://schemas.microsoft.com/office/powerpoint/2010/main">
    <mc:Choice Requires="p14">
      <p:transition spd="slow" p14:dur="2000" advTm="20588"/>
    </mc:Choice>
    <mc:Fallback xmlns="">
      <p:transition spd="slow" advTm="2058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2A410-B725-C529-B797-A6D117C313B3}"/>
              </a:ext>
            </a:extLst>
          </p:cNvPr>
          <p:cNvSpPr>
            <a:spLocks noGrp="1"/>
          </p:cNvSpPr>
          <p:nvPr>
            <p:ph type="title"/>
          </p:nvPr>
        </p:nvSpPr>
        <p:spPr>
          <a:xfrm>
            <a:off x="838200" y="365125"/>
            <a:ext cx="10515600" cy="1325563"/>
          </a:xfrm>
        </p:spPr>
        <p:txBody>
          <a:bodyPr>
            <a:normAutofit/>
          </a:bodyPr>
          <a:lstStyle/>
          <a:p>
            <a:r>
              <a:rPr lang="en" sz="5400"/>
              <a:t>Program Logic</a:t>
            </a:r>
            <a:endParaRPr lang="en-US" sz="5400"/>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21485904-5397-9F22-B2F8-58F1C282F5C1}"/>
              </a:ext>
            </a:extLst>
          </p:cNvPr>
          <p:cNvGrpSpPr/>
          <p:nvPr/>
        </p:nvGrpSpPr>
        <p:grpSpPr>
          <a:xfrm>
            <a:off x="2948019" y="2224119"/>
            <a:ext cx="6204521" cy="4293362"/>
            <a:chOff x="1486250" y="1027150"/>
            <a:chExt cx="4700375" cy="3561800"/>
          </a:xfrm>
        </p:grpSpPr>
        <p:pic>
          <p:nvPicPr>
            <p:cNvPr id="4" name="Google Shape;123;p24">
              <a:extLst>
                <a:ext uri="{FF2B5EF4-FFF2-40B4-BE49-F238E27FC236}">
                  <a16:creationId xmlns:a16="http://schemas.microsoft.com/office/drawing/2014/main" id="{6F39F5DE-0946-588E-7506-30255C76F67A}"/>
                </a:ext>
              </a:extLst>
            </p:cNvPr>
            <p:cNvPicPr preferRelativeResize="0"/>
            <p:nvPr/>
          </p:nvPicPr>
          <p:blipFill>
            <a:blip r:embed="rId2">
              <a:alphaModFix/>
            </a:blip>
            <a:stretch>
              <a:fillRect/>
            </a:stretch>
          </p:blipFill>
          <p:spPr>
            <a:xfrm>
              <a:off x="1641075" y="1111100"/>
              <a:ext cx="4545550" cy="3477850"/>
            </a:xfrm>
            <a:prstGeom prst="rect">
              <a:avLst/>
            </a:prstGeom>
            <a:noFill/>
            <a:ln>
              <a:noFill/>
            </a:ln>
          </p:spPr>
        </p:pic>
        <p:sp>
          <p:nvSpPr>
            <p:cNvPr id="5" name="Google Shape;124;p24">
              <a:extLst>
                <a:ext uri="{FF2B5EF4-FFF2-40B4-BE49-F238E27FC236}">
                  <a16:creationId xmlns:a16="http://schemas.microsoft.com/office/drawing/2014/main" id="{46A54731-6420-CBE4-EBA8-131197ECB49C}"/>
                </a:ext>
              </a:extLst>
            </p:cNvPr>
            <p:cNvSpPr/>
            <p:nvPr/>
          </p:nvSpPr>
          <p:spPr>
            <a:xfrm>
              <a:off x="1486250" y="1027150"/>
              <a:ext cx="926100" cy="334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Slide Number Placeholder 6">
            <a:extLst>
              <a:ext uri="{FF2B5EF4-FFF2-40B4-BE49-F238E27FC236}">
                <a16:creationId xmlns:a16="http://schemas.microsoft.com/office/drawing/2014/main" id="{CA2852EE-1D2F-19E7-737E-6D6AFDE479CA}"/>
              </a:ext>
            </a:extLst>
          </p:cNvPr>
          <p:cNvSpPr>
            <a:spLocks noGrp="1"/>
          </p:cNvSpPr>
          <p:nvPr>
            <p:ph type="sldNum" sz="quarter" idx="12"/>
          </p:nvPr>
        </p:nvSpPr>
        <p:spPr/>
        <p:txBody>
          <a:bodyPr/>
          <a:lstStyle/>
          <a:p>
            <a:fld id="{8BB3EFC2-850F-4922-B42D-2D2356EC491C}" type="slidenum">
              <a:rPr lang="en-US" smtClean="0"/>
              <a:t>11</a:t>
            </a:fld>
            <a:endParaRPr lang="en-US"/>
          </a:p>
        </p:txBody>
      </p:sp>
    </p:spTree>
    <p:extLst>
      <p:ext uri="{BB962C8B-B14F-4D97-AF65-F5344CB8AC3E}">
        <p14:creationId xmlns:p14="http://schemas.microsoft.com/office/powerpoint/2010/main" val="210883060"/>
      </p:ext>
    </p:extLst>
  </p:cSld>
  <p:clrMapOvr>
    <a:masterClrMapping/>
  </p:clrMapOvr>
  <mc:AlternateContent xmlns:mc="http://schemas.openxmlformats.org/markup-compatibility/2006" xmlns:p14="http://schemas.microsoft.com/office/powerpoint/2010/main">
    <mc:Choice Requires="p14">
      <p:transition spd="slow" p14:dur="2000" advTm="3482"/>
    </mc:Choice>
    <mc:Fallback xmlns="">
      <p:transition spd="slow" advTm="348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67258-FD52-8CD3-111E-57C7F685EFA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a:solidFill>
                  <a:schemeClr val="tx1"/>
                </a:solidFill>
                <a:latin typeface="+mj-lt"/>
                <a:ea typeface="+mj-ea"/>
                <a:cs typeface="+mj-cs"/>
              </a:rPr>
              <a:t>Pin Configuration used with ESP32</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FCC395C-0048-022B-567E-BAA5AD9AD9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281310" y="2633472"/>
            <a:ext cx="7626331" cy="3586353"/>
          </a:xfrm>
          <a:prstGeom prst="rect">
            <a:avLst/>
          </a:prstGeom>
          <a:noFill/>
        </p:spPr>
      </p:pic>
      <p:sp>
        <p:nvSpPr>
          <p:cNvPr id="4" name="Slide Number Placeholder 3">
            <a:extLst>
              <a:ext uri="{FF2B5EF4-FFF2-40B4-BE49-F238E27FC236}">
                <a16:creationId xmlns:a16="http://schemas.microsoft.com/office/drawing/2014/main" id="{ECEC4EAB-AD4C-17FB-F5C3-140FF55E6D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BB3EFC2-850F-4922-B42D-2D2356EC491C}" type="slidenum">
              <a:rPr lang="en-US" smtClean="0"/>
              <a:pPr>
                <a:spcAft>
                  <a:spcPts val="600"/>
                </a:spcAft>
              </a:pPr>
              <a:t>12</a:t>
            </a:fld>
            <a:endParaRPr lang="en-US"/>
          </a:p>
        </p:txBody>
      </p:sp>
    </p:spTree>
    <p:extLst>
      <p:ext uri="{BB962C8B-B14F-4D97-AF65-F5344CB8AC3E}">
        <p14:creationId xmlns:p14="http://schemas.microsoft.com/office/powerpoint/2010/main" val="898190367"/>
      </p:ext>
    </p:extLst>
  </p:cSld>
  <p:clrMapOvr>
    <a:masterClrMapping/>
  </p:clrMapOvr>
  <mc:AlternateContent xmlns:mc="http://schemas.openxmlformats.org/markup-compatibility/2006" xmlns:p14="http://schemas.microsoft.com/office/powerpoint/2010/main">
    <mc:Choice Requires="p14">
      <p:transition spd="slow" p14:dur="2000" advTm="11946"/>
    </mc:Choice>
    <mc:Fallback xmlns="">
      <p:transition spd="slow" advTm="119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33AB2-8D54-6DE6-784D-878775B3D156}"/>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spcBef>
                <a:spcPct val="0"/>
              </a:spcBef>
            </a:pPr>
            <a:r>
              <a:rPr lang="en-US" sz="5400" dirty="0"/>
              <a:t>Program  and the code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41B2336-08F6-17BB-B8CB-91B534D25DF7}"/>
              </a:ext>
            </a:extLst>
          </p:cNvPr>
          <p:cNvSpPr>
            <a:spLocks noGrp="1"/>
          </p:cNvSpPr>
          <p:nvPr>
            <p:ph type="body" idx="1"/>
          </p:nvPr>
        </p:nvSpPr>
        <p:spPr>
          <a:xfrm>
            <a:off x="534057" y="3110593"/>
            <a:ext cx="4243589" cy="2792761"/>
          </a:xfrm>
        </p:spPr>
        <p:txBody>
          <a:bodyPr vert="horz" lIns="91440" tIns="45720" rIns="91440" bIns="45720" rtlCol="0">
            <a:normAutofit/>
          </a:bodyPr>
          <a:lstStyle/>
          <a:p>
            <a:pPr indent="-228600">
              <a:spcAft>
                <a:spcPts val="600"/>
              </a:spcAft>
              <a:buFont typeface="Arial" panose="020B0604020202020204" pitchFamily="34" charset="0"/>
              <a:buChar char="•"/>
            </a:pPr>
            <a:r>
              <a:rPr lang="en-US" sz="1600" b="0" i="0" dirty="0">
                <a:effectLst/>
              </a:rPr>
              <a:t>The program codes:</a:t>
            </a:r>
          </a:p>
          <a:p>
            <a:pPr marL="380985" indent="0">
              <a:spcAft>
                <a:spcPts val="600"/>
              </a:spcAft>
              <a:buNone/>
            </a:pPr>
            <a:endParaRPr lang="en-US" sz="1600" b="0" i="0" dirty="0">
              <a:effectLst/>
            </a:endParaRPr>
          </a:p>
          <a:p>
            <a:pPr marL="990575" lvl="1" indent="-228600">
              <a:spcAft>
                <a:spcPts val="600"/>
              </a:spcAft>
              <a:buFont typeface="Arial" panose="020B0604020202020204" pitchFamily="34" charset="0"/>
              <a:buChar char="•"/>
            </a:pPr>
            <a:r>
              <a:rPr lang="en-US" sz="1600" b="0" i="0" dirty="0">
                <a:effectLst/>
              </a:rPr>
              <a:t>Arduino (C++) code:</a:t>
            </a:r>
          </a:p>
          <a:p>
            <a:pPr marL="1523962" lvl="2" indent="-228600">
              <a:spcAft>
                <a:spcPts val="600"/>
              </a:spcAft>
              <a:buFont typeface="Arial" panose="020B0604020202020204" pitchFamily="34" charset="0"/>
              <a:buChar char="•"/>
            </a:pPr>
            <a:r>
              <a:rPr lang="en-US" sz="1600" b="0" i="0" dirty="0">
                <a:effectLst/>
              </a:rPr>
              <a:t>Responsible for controlling the aquarium's sensors and actuators.</a:t>
            </a:r>
          </a:p>
        </p:txBody>
      </p:sp>
      <p:pic>
        <p:nvPicPr>
          <p:cNvPr id="13" name="Picture 4" descr="A digital map">
            <a:extLst>
              <a:ext uri="{FF2B5EF4-FFF2-40B4-BE49-F238E27FC236}">
                <a16:creationId xmlns:a16="http://schemas.microsoft.com/office/drawing/2014/main" id="{282BB184-CE44-FF47-50FB-5CD81E79FA92}"/>
              </a:ext>
            </a:extLst>
          </p:cNvPr>
          <p:cNvPicPr>
            <a:picLocks noChangeAspect="1"/>
          </p:cNvPicPr>
          <p:nvPr/>
        </p:nvPicPr>
        <p:blipFill rotWithShape="1">
          <a:blip r:embed="rId2"/>
          <a:srcRect l="27620" r="5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A43994B6-305F-BC8B-9249-78C6AF0DDD39}"/>
              </a:ext>
            </a:extLst>
          </p:cNvPr>
          <p:cNvSpPr>
            <a:spLocks noGrp="1"/>
          </p:cNvSpPr>
          <p:nvPr>
            <p:ph type="sldNum" idx="12"/>
          </p:nvPr>
        </p:nvSpPr>
        <p:spPr/>
        <p:txBody>
          <a:bodyPr/>
          <a:lstStyle/>
          <a:p>
            <a:fld id="{00000000-1234-1234-1234-123412341234}" type="slidenum">
              <a:rPr lang="en" smtClean="0"/>
              <a:pPr/>
              <a:t>13</a:t>
            </a:fld>
            <a:endParaRPr lang="en"/>
          </a:p>
        </p:txBody>
      </p:sp>
    </p:spTree>
    <p:extLst>
      <p:ext uri="{BB962C8B-B14F-4D97-AF65-F5344CB8AC3E}">
        <p14:creationId xmlns:p14="http://schemas.microsoft.com/office/powerpoint/2010/main" val="1138472903"/>
      </p:ext>
    </p:extLst>
  </p:cSld>
  <p:clrMapOvr>
    <a:masterClrMapping/>
  </p:clrMapOvr>
  <mc:AlternateContent xmlns:mc="http://schemas.openxmlformats.org/markup-compatibility/2006" xmlns:p14="http://schemas.microsoft.com/office/powerpoint/2010/main">
    <mc:Choice Requires="p14">
      <p:transition spd="slow" p14:dur="2000" advTm="48543"/>
    </mc:Choice>
    <mc:Fallback xmlns="">
      <p:transition spd="slow" advTm="485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CAD92-64E5-E38F-4014-3F13FD2CFF6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300" kern="1200">
                <a:solidFill>
                  <a:srgbClr val="FFFFFF"/>
                </a:solidFill>
                <a:latin typeface="+mj-lt"/>
                <a:ea typeface="+mj-ea"/>
                <a:cs typeface="+mj-cs"/>
              </a:rPr>
              <a:t>Arduino program for the pH sensor (E-201)</a:t>
            </a:r>
          </a:p>
        </p:txBody>
      </p:sp>
      <p:pic>
        <p:nvPicPr>
          <p:cNvPr id="5" name="Picture 4">
            <a:extLst>
              <a:ext uri="{FF2B5EF4-FFF2-40B4-BE49-F238E27FC236}">
                <a16:creationId xmlns:a16="http://schemas.microsoft.com/office/drawing/2014/main" id="{4A1B0B29-5115-26F1-6F17-EF49ED135EA3}"/>
              </a:ext>
            </a:extLst>
          </p:cNvPr>
          <p:cNvPicPr>
            <a:picLocks noChangeAspect="1"/>
          </p:cNvPicPr>
          <p:nvPr/>
        </p:nvPicPr>
        <p:blipFill>
          <a:blip r:embed="rId2"/>
          <a:stretch>
            <a:fillRect/>
          </a:stretch>
        </p:blipFill>
        <p:spPr>
          <a:xfrm>
            <a:off x="5333702" y="643466"/>
            <a:ext cx="5667928" cy="5568739"/>
          </a:xfrm>
          <a:prstGeom prst="rect">
            <a:avLst/>
          </a:prstGeom>
        </p:spPr>
      </p:pic>
      <p:sp>
        <p:nvSpPr>
          <p:cNvPr id="3" name="Slide Number Placeholder 2">
            <a:extLst>
              <a:ext uri="{FF2B5EF4-FFF2-40B4-BE49-F238E27FC236}">
                <a16:creationId xmlns:a16="http://schemas.microsoft.com/office/drawing/2014/main" id="{B4310191-6D2F-2518-ED6E-DCA7F0CB2E5B}"/>
              </a:ext>
            </a:extLst>
          </p:cNvPr>
          <p:cNvSpPr>
            <a:spLocks noGrp="1"/>
          </p:cNvSpPr>
          <p:nvPr>
            <p:ph type="sldNum" idx="12"/>
          </p:nvPr>
        </p:nvSpPr>
        <p:spPr>
          <a:xfrm>
            <a:off x="11034184" y="6356350"/>
            <a:ext cx="514349" cy="365125"/>
          </a:xfrm>
        </p:spPr>
        <p:txBody>
          <a:bodyPr vert="horz" lIns="91440" tIns="45720" rIns="91440" bIns="45720" rtlCol="0" anchor="ctr">
            <a:normAutofit/>
          </a:bodyPr>
          <a:lstStyle/>
          <a:p>
            <a:pPr>
              <a:spcAft>
                <a:spcPts val="600"/>
              </a:spcAft>
            </a:pPr>
            <a:fld id="{00000000-1234-1234-1234-123412341234}" type="slidenum">
              <a:rPr lang="en-US">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2870623943"/>
      </p:ext>
    </p:extLst>
  </p:cSld>
  <p:clrMapOvr>
    <a:masterClrMapping/>
  </p:clrMapOvr>
  <mc:AlternateContent xmlns:mc="http://schemas.openxmlformats.org/markup-compatibility/2006" xmlns:p14="http://schemas.microsoft.com/office/powerpoint/2010/main">
    <mc:Choice Requires="p14">
      <p:transition spd="slow" p14:dur="2000" advTm="15244"/>
    </mc:Choice>
    <mc:Fallback xmlns="">
      <p:transition spd="slow" advTm="1524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B1BE4-447A-5D18-68DE-F12464B67D7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2800" kern="1200">
                <a:solidFill>
                  <a:srgbClr val="FFFFFF"/>
                </a:solidFill>
                <a:latin typeface="+mj-lt"/>
                <a:ea typeface="+mj-ea"/>
                <a:cs typeface="+mj-cs"/>
              </a:rPr>
              <a:t>Arduino program for the Temperature sensor (DS18B20)</a:t>
            </a:r>
          </a:p>
        </p:txBody>
      </p:sp>
      <p:pic>
        <p:nvPicPr>
          <p:cNvPr id="5" name="Picture 4">
            <a:extLst>
              <a:ext uri="{FF2B5EF4-FFF2-40B4-BE49-F238E27FC236}">
                <a16:creationId xmlns:a16="http://schemas.microsoft.com/office/drawing/2014/main" id="{34C560B1-69F5-7605-7ED5-28663DC26A24}"/>
              </a:ext>
            </a:extLst>
          </p:cNvPr>
          <p:cNvPicPr>
            <a:picLocks noChangeAspect="1"/>
          </p:cNvPicPr>
          <p:nvPr/>
        </p:nvPicPr>
        <p:blipFill>
          <a:blip r:embed="rId2"/>
          <a:stretch>
            <a:fillRect/>
          </a:stretch>
        </p:blipFill>
        <p:spPr>
          <a:xfrm>
            <a:off x="4777316" y="1334957"/>
            <a:ext cx="6780700" cy="4185756"/>
          </a:xfrm>
          <a:prstGeom prst="rect">
            <a:avLst/>
          </a:prstGeom>
        </p:spPr>
      </p:pic>
      <p:sp>
        <p:nvSpPr>
          <p:cNvPr id="3" name="Slide Number Placeholder 2">
            <a:extLst>
              <a:ext uri="{FF2B5EF4-FFF2-40B4-BE49-F238E27FC236}">
                <a16:creationId xmlns:a16="http://schemas.microsoft.com/office/drawing/2014/main" id="{DAB52C8E-2682-3717-7C4E-1BF98D7480F4}"/>
              </a:ext>
            </a:extLst>
          </p:cNvPr>
          <p:cNvSpPr>
            <a:spLocks noGrp="1"/>
          </p:cNvSpPr>
          <p:nvPr>
            <p:ph type="sldNum" idx="12"/>
          </p:nvPr>
        </p:nvSpPr>
        <p:spPr>
          <a:xfrm>
            <a:off x="11034184" y="6356350"/>
            <a:ext cx="514349" cy="365125"/>
          </a:xfrm>
        </p:spPr>
        <p:txBody>
          <a:bodyPr vert="horz" lIns="91440" tIns="45720" rIns="91440" bIns="45720" rtlCol="0" anchor="ctr">
            <a:normAutofit/>
          </a:bodyPr>
          <a:lstStyle/>
          <a:p>
            <a:pPr>
              <a:spcAft>
                <a:spcPts val="600"/>
              </a:spcAft>
            </a:pPr>
            <a:fld id="{00000000-1234-1234-1234-123412341234}" type="slidenum">
              <a:rPr lang="en-US">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2879464784"/>
      </p:ext>
    </p:extLst>
  </p:cSld>
  <p:clrMapOvr>
    <a:masterClrMapping/>
  </p:clrMapOvr>
  <mc:AlternateContent xmlns:mc="http://schemas.openxmlformats.org/markup-compatibility/2006" xmlns:p14="http://schemas.microsoft.com/office/powerpoint/2010/main">
    <mc:Choice Requires="p14">
      <p:transition spd="slow" p14:dur="2000" advTm="16285"/>
    </mc:Choice>
    <mc:Fallback xmlns="">
      <p:transition spd="slow" advTm="1628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F96BD-45EC-B99B-82D1-2696C12A879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300" kern="1200">
                <a:solidFill>
                  <a:srgbClr val="FFFFFF"/>
                </a:solidFill>
                <a:latin typeface="+mj-lt"/>
                <a:ea typeface="+mj-ea"/>
                <a:cs typeface="+mj-cs"/>
              </a:rPr>
              <a:t>Arduino Program for the Ultrasonic Sensor</a:t>
            </a:r>
          </a:p>
        </p:txBody>
      </p:sp>
      <p:pic>
        <p:nvPicPr>
          <p:cNvPr id="5" name="Picture 4">
            <a:extLst>
              <a:ext uri="{FF2B5EF4-FFF2-40B4-BE49-F238E27FC236}">
                <a16:creationId xmlns:a16="http://schemas.microsoft.com/office/drawing/2014/main" id="{8E504C25-818A-1D21-D2CE-CE8A5E53FC4B}"/>
              </a:ext>
            </a:extLst>
          </p:cNvPr>
          <p:cNvPicPr>
            <a:picLocks noChangeAspect="1"/>
          </p:cNvPicPr>
          <p:nvPr/>
        </p:nvPicPr>
        <p:blipFill>
          <a:blip r:embed="rId2"/>
          <a:stretch>
            <a:fillRect/>
          </a:stretch>
        </p:blipFill>
        <p:spPr>
          <a:xfrm>
            <a:off x="4777316" y="766411"/>
            <a:ext cx="6780700" cy="5322848"/>
          </a:xfrm>
          <a:prstGeom prst="rect">
            <a:avLst/>
          </a:prstGeom>
        </p:spPr>
      </p:pic>
      <p:sp>
        <p:nvSpPr>
          <p:cNvPr id="3" name="Slide Number Placeholder 2">
            <a:extLst>
              <a:ext uri="{FF2B5EF4-FFF2-40B4-BE49-F238E27FC236}">
                <a16:creationId xmlns:a16="http://schemas.microsoft.com/office/drawing/2014/main" id="{2AD14103-05C3-0693-8C67-C4AB0B1D7B0F}"/>
              </a:ext>
            </a:extLst>
          </p:cNvPr>
          <p:cNvSpPr>
            <a:spLocks noGrp="1"/>
          </p:cNvSpPr>
          <p:nvPr>
            <p:ph type="sldNum" idx="12"/>
          </p:nvPr>
        </p:nvSpPr>
        <p:spPr>
          <a:xfrm>
            <a:off x="11034184" y="6356350"/>
            <a:ext cx="514349" cy="365125"/>
          </a:xfrm>
        </p:spPr>
        <p:txBody>
          <a:bodyPr vert="horz" lIns="91440" tIns="45720" rIns="91440" bIns="45720" rtlCol="0" anchor="ctr">
            <a:normAutofit/>
          </a:bodyPr>
          <a:lstStyle/>
          <a:p>
            <a:pPr>
              <a:spcAft>
                <a:spcPts val="600"/>
              </a:spcAft>
            </a:pPr>
            <a:fld id="{00000000-1234-1234-1234-123412341234}" type="slidenum">
              <a:rPr lang="en-US">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1002183784"/>
      </p:ext>
    </p:extLst>
  </p:cSld>
  <p:clrMapOvr>
    <a:masterClrMapping/>
  </p:clrMapOvr>
  <mc:AlternateContent xmlns:mc="http://schemas.openxmlformats.org/markup-compatibility/2006" xmlns:p14="http://schemas.microsoft.com/office/powerpoint/2010/main">
    <mc:Choice Requires="p14">
      <p:transition spd="slow" p14:dur="2000" advTm="18388"/>
    </mc:Choice>
    <mc:Fallback xmlns="">
      <p:transition spd="slow" advTm="1838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0B21E-0FB0-2636-AF6C-F973013A74C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a:solidFill>
                  <a:srgbClr val="FFFFFF"/>
                </a:solidFill>
                <a:latin typeface="+mj-lt"/>
                <a:ea typeface="+mj-ea"/>
                <a:cs typeface="+mj-cs"/>
              </a:rPr>
              <a:t>Arduino Program for Pumps (12V 2 Relay)</a:t>
            </a:r>
          </a:p>
        </p:txBody>
      </p:sp>
      <p:pic>
        <p:nvPicPr>
          <p:cNvPr id="5" name="Picture 4">
            <a:extLst>
              <a:ext uri="{FF2B5EF4-FFF2-40B4-BE49-F238E27FC236}">
                <a16:creationId xmlns:a16="http://schemas.microsoft.com/office/drawing/2014/main" id="{F236E4C8-973C-0E41-E840-9EC536A68AFA}"/>
              </a:ext>
            </a:extLst>
          </p:cNvPr>
          <p:cNvPicPr>
            <a:picLocks noChangeAspect="1"/>
          </p:cNvPicPr>
          <p:nvPr/>
        </p:nvPicPr>
        <p:blipFill>
          <a:blip r:embed="rId2"/>
          <a:stretch>
            <a:fillRect/>
          </a:stretch>
        </p:blipFill>
        <p:spPr>
          <a:xfrm>
            <a:off x="5780069" y="643466"/>
            <a:ext cx="4775193" cy="5568739"/>
          </a:xfrm>
          <a:prstGeom prst="rect">
            <a:avLst/>
          </a:prstGeom>
        </p:spPr>
      </p:pic>
      <p:sp>
        <p:nvSpPr>
          <p:cNvPr id="3" name="Slide Number Placeholder 2">
            <a:extLst>
              <a:ext uri="{FF2B5EF4-FFF2-40B4-BE49-F238E27FC236}">
                <a16:creationId xmlns:a16="http://schemas.microsoft.com/office/drawing/2014/main" id="{4FE9363B-07E8-0365-C122-0F58C21F3A74}"/>
              </a:ext>
            </a:extLst>
          </p:cNvPr>
          <p:cNvSpPr>
            <a:spLocks noGrp="1"/>
          </p:cNvSpPr>
          <p:nvPr>
            <p:ph type="sldNum" idx="12"/>
          </p:nvPr>
        </p:nvSpPr>
        <p:spPr>
          <a:xfrm>
            <a:off x="11034184" y="6356350"/>
            <a:ext cx="514349" cy="365125"/>
          </a:xfrm>
        </p:spPr>
        <p:txBody>
          <a:bodyPr vert="horz" lIns="91440" tIns="45720" rIns="91440" bIns="45720" rtlCol="0" anchor="ctr">
            <a:normAutofit/>
          </a:bodyPr>
          <a:lstStyle/>
          <a:p>
            <a:pPr>
              <a:spcAft>
                <a:spcPts val="600"/>
              </a:spcAft>
            </a:pPr>
            <a:fld id="{00000000-1234-1234-1234-123412341234}" type="slidenum">
              <a:rPr lang="en-US">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1299131629"/>
      </p:ext>
    </p:extLst>
  </p:cSld>
  <p:clrMapOvr>
    <a:masterClrMapping/>
  </p:clrMapOvr>
  <mc:AlternateContent xmlns:mc="http://schemas.openxmlformats.org/markup-compatibility/2006" xmlns:p14="http://schemas.microsoft.com/office/powerpoint/2010/main">
    <mc:Choice Requires="p14">
      <p:transition spd="slow" p14:dur="2000" advTm="14687"/>
    </mc:Choice>
    <mc:Fallback xmlns="">
      <p:transition spd="slow" advTm="1468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67258-FD52-8CD3-111E-57C7F685EFA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Tinkercad link</a:t>
            </a:r>
          </a:p>
        </p:txBody>
      </p:sp>
      <p:sp>
        <p:nvSpPr>
          <p:cNvPr id="11" name="Rectangle 10">
            <a:extLst>
              <a:ext uri="{FF2B5EF4-FFF2-40B4-BE49-F238E27FC236}">
                <a16:creationId xmlns:a16="http://schemas.microsoft.com/office/drawing/2014/main" id="{4092B3B6-D8EA-4CF0-AAEE-AB595AFD9E47}"/>
              </a:ext>
            </a:extLst>
          </p:cNvPr>
          <p:cNvSpPr/>
          <p:nvPr/>
        </p:nvSpPr>
        <p:spPr>
          <a:xfrm>
            <a:off x="892882" y="2008399"/>
            <a:ext cx="9825338" cy="1125439"/>
          </a:xfrm>
          <a:prstGeom prst="rect">
            <a:avLst/>
          </a:prstGeom>
        </p:spPr>
        <p:txBody>
          <a:bodyPr vert="horz" lIns="91440" tIns="45720" rIns="91440" bIns="45720" rtlCol="0" anchor="ctr">
            <a:normAutofit/>
          </a:bodyPr>
          <a:lstStyle/>
          <a:p>
            <a:pPr algn="ctr">
              <a:lnSpc>
                <a:spcPct val="90000"/>
              </a:lnSpc>
              <a:spcBef>
                <a:spcPts val="1000"/>
              </a:spcBef>
            </a:pPr>
            <a:r>
              <a:rPr lang="en-US" b="0" i="0" dirty="0">
                <a:effectLst/>
              </a:rPr>
              <a:t>We utilized Tinkercad components for the implementation of this project. However, since Tinkercad lacks certain components, we were unable to fully realize the project, using only the available components within the platform.</a:t>
            </a:r>
            <a:endParaRPr lang="en-US" dirty="0"/>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CEC4EAB-AD4C-17FB-F5C3-140FF55E6D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BB3EFC2-850F-4922-B42D-2D2356EC491C}" type="slidenum">
              <a:rPr lang="en-US" smtClean="0"/>
              <a:pPr>
                <a:spcAft>
                  <a:spcPts val="600"/>
                </a:spcAft>
              </a:pPr>
              <a:t>18</a:t>
            </a:fld>
            <a:endParaRPr lang="en-US"/>
          </a:p>
        </p:txBody>
      </p:sp>
      <p:sp>
        <p:nvSpPr>
          <p:cNvPr id="7" name="Title 1">
            <a:extLst>
              <a:ext uri="{FF2B5EF4-FFF2-40B4-BE49-F238E27FC236}">
                <a16:creationId xmlns:a16="http://schemas.microsoft.com/office/drawing/2014/main" id="{3DFB71CE-63EC-4268-8C7B-E9DD801F6BBB}"/>
              </a:ext>
            </a:extLst>
          </p:cNvPr>
          <p:cNvSpPr txBox="1">
            <a:spLocks/>
          </p:cNvSpPr>
          <p:nvPr/>
        </p:nvSpPr>
        <p:spPr>
          <a:xfrm>
            <a:off x="587502" y="2846614"/>
            <a:ext cx="9656282" cy="81642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600" dirty="0"/>
          </a:p>
        </p:txBody>
      </p:sp>
      <p:sp>
        <p:nvSpPr>
          <p:cNvPr id="8" name="Title 1">
            <a:hlinkClick r:id="rId2"/>
            <a:extLst>
              <a:ext uri="{FF2B5EF4-FFF2-40B4-BE49-F238E27FC236}">
                <a16:creationId xmlns:a16="http://schemas.microsoft.com/office/drawing/2014/main" id="{25BB168B-D249-4A1E-92ED-09ACEC6EEE24}"/>
              </a:ext>
            </a:extLst>
          </p:cNvPr>
          <p:cNvSpPr txBox="1">
            <a:spLocks/>
          </p:cNvSpPr>
          <p:nvPr/>
        </p:nvSpPr>
        <p:spPr>
          <a:xfrm>
            <a:off x="807937" y="3581352"/>
            <a:ext cx="9656282" cy="81642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dirty="0">
                <a:solidFill>
                  <a:srgbClr val="0070C0"/>
                </a:solidFill>
              </a:rPr>
              <a:t>https://www.tinkercad.com/things/alnMJuT777o-raheethus-alfer/editel?sharecode=fga9-ktEqOrySDAYejhLyR8sOkAioy-UcgfjpWN-qkY</a:t>
            </a:r>
          </a:p>
        </p:txBody>
      </p:sp>
    </p:spTree>
    <p:extLst>
      <p:ext uri="{BB962C8B-B14F-4D97-AF65-F5344CB8AC3E}">
        <p14:creationId xmlns:p14="http://schemas.microsoft.com/office/powerpoint/2010/main" val="2925475177"/>
      </p:ext>
    </p:extLst>
  </p:cSld>
  <p:clrMapOvr>
    <a:masterClrMapping/>
  </p:clrMapOvr>
  <mc:AlternateContent xmlns:mc="http://schemas.openxmlformats.org/markup-compatibility/2006" xmlns:p14="http://schemas.microsoft.com/office/powerpoint/2010/main">
    <mc:Choice Requires="p14">
      <p:transition spd="slow" p14:dur="2000" advTm="11946"/>
    </mc:Choice>
    <mc:Fallback xmlns="">
      <p:transition spd="slow" advTm="1194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0B21E-0FB0-2636-AF6C-F973013A74C5}"/>
              </a:ext>
            </a:extLst>
          </p:cNvPr>
          <p:cNvSpPr>
            <a:spLocks noGrp="1"/>
          </p:cNvSpPr>
          <p:nvPr>
            <p:ph type="title"/>
          </p:nvPr>
        </p:nvSpPr>
        <p:spPr>
          <a:xfrm>
            <a:off x="1061720" y="-376241"/>
            <a:ext cx="10515600" cy="1860400"/>
          </a:xfrm>
        </p:spPr>
        <p:txBody>
          <a:bodyPr vert="horz" lIns="91440" tIns="45720" rIns="91440" bIns="45720" rtlCol="0" anchor="ctr">
            <a:normAutofit/>
          </a:bodyPr>
          <a:lstStyle/>
          <a:p>
            <a:pPr>
              <a:spcBef>
                <a:spcPct val="0"/>
              </a:spcBef>
            </a:pPr>
            <a:r>
              <a:rPr lang="en-US" sz="5200" kern="1200" dirty="0">
                <a:solidFill>
                  <a:schemeClr val="tx1"/>
                </a:solidFill>
                <a:latin typeface="+mj-lt"/>
                <a:ea typeface="+mj-ea"/>
                <a:cs typeface="+mj-cs"/>
              </a:rPr>
              <a:t>Arduino Program for Full Code</a:t>
            </a:r>
          </a:p>
        </p:txBody>
      </p:sp>
      <p:pic>
        <p:nvPicPr>
          <p:cNvPr id="20" name="Picture 19">
            <a:extLst>
              <a:ext uri="{FF2B5EF4-FFF2-40B4-BE49-F238E27FC236}">
                <a16:creationId xmlns:a16="http://schemas.microsoft.com/office/drawing/2014/main" id="{AF124AA5-08F7-4F21-A0A1-0DBE03D9C1D0}"/>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7398" y="1433350"/>
            <a:ext cx="4847029" cy="4928721"/>
          </a:xfrm>
          <a:prstGeom prst="rect">
            <a:avLst/>
          </a:prstGeom>
        </p:spPr>
      </p:pic>
      <p:pic>
        <p:nvPicPr>
          <p:cNvPr id="22" name="Picture 21">
            <a:extLst>
              <a:ext uri="{FF2B5EF4-FFF2-40B4-BE49-F238E27FC236}">
                <a16:creationId xmlns:a16="http://schemas.microsoft.com/office/drawing/2014/main" id="{72D0BF8F-EBE8-4188-985B-9565F767EBC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319520" y="1302547"/>
            <a:ext cx="5309373" cy="4917278"/>
          </a:xfrm>
          <a:prstGeom prst="rect">
            <a:avLst/>
          </a:prstGeom>
        </p:spPr>
      </p:pic>
      <p:sp>
        <p:nvSpPr>
          <p:cNvPr id="3" name="Slide Number Placeholder 2">
            <a:extLst>
              <a:ext uri="{FF2B5EF4-FFF2-40B4-BE49-F238E27FC236}">
                <a16:creationId xmlns:a16="http://schemas.microsoft.com/office/drawing/2014/main" id="{4FE9363B-07E8-0365-C122-0F58C21F3A74}"/>
              </a:ext>
            </a:extLst>
          </p:cNvPr>
          <p:cNvSpPr>
            <a:spLocks noGrp="1"/>
          </p:cNvSpPr>
          <p:nvPr>
            <p:ph type="sldNum" idx="12"/>
          </p:nvPr>
        </p:nvSpPr>
        <p:spPr>
          <a:xfrm>
            <a:off x="8610600" y="6356350"/>
            <a:ext cx="2743200" cy="365125"/>
          </a:xfrm>
        </p:spPr>
        <p:txBody>
          <a:bodyPr vert="horz" lIns="91440" tIns="45720" rIns="91440" bIns="45720" rtlCol="0" anchor="ctr">
            <a:normAutofit/>
          </a:bodyPr>
          <a:lstStyle/>
          <a:p>
            <a:pPr>
              <a:spcAft>
                <a:spcPts val="600"/>
              </a:spcAft>
            </a:pPr>
            <a:fld id="{00000000-1234-1234-1234-123412341234}" type="slidenum">
              <a:rPr lang="en-US" smtClean="0"/>
              <a:pPr>
                <a:spcAft>
                  <a:spcPts val="600"/>
                </a:spcAft>
              </a:pPr>
              <a:t>19</a:t>
            </a:fld>
            <a:endParaRPr lang="en-US"/>
          </a:p>
        </p:txBody>
      </p:sp>
    </p:spTree>
    <p:extLst>
      <p:ext uri="{BB962C8B-B14F-4D97-AF65-F5344CB8AC3E}">
        <p14:creationId xmlns:p14="http://schemas.microsoft.com/office/powerpoint/2010/main" val="2598189401"/>
      </p:ext>
    </p:extLst>
  </p:cSld>
  <p:clrMapOvr>
    <a:masterClrMapping/>
  </p:clrMapOvr>
  <mc:AlternateContent xmlns:mc="http://schemas.openxmlformats.org/markup-compatibility/2006" xmlns:p14="http://schemas.microsoft.com/office/powerpoint/2010/main">
    <mc:Choice Requires="p14">
      <p:transition spd="slow" p14:dur="2000" advTm="14687"/>
    </mc:Choice>
    <mc:Fallback xmlns="">
      <p:transition spd="slow" advTm="1468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id looking through a big aquarium">
            <a:extLst>
              <a:ext uri="{FF2B5EF4-FFF2-40B4-BE49-F238E27FC236}">
                <a16:creationId xmlns:a16="http://schemas.microsoft.com/office/drawing/2014/main" id="{36628336-8803-97DB-4F8A-386AC0E31666}"/>
              </a:ext>
            </a:extLst>
          </p:cNvPr>
          <p:cNvPicPr>
            <a:picLocks noChangeAspect="1"/>
          </p:cNvPicPr>
          <p:nvPr/>
        </p:nvPicPr>
        <p:blipFill rotWithShape="1">
          <a:blip r:embed="rId2"/>
          <a:srcRect t="14316" r="2" b="15117"/>
          <a:stretch/>
        </p:blipFill>
        <p:spPr>
          <a:xfrm>
            <a:off x="2522356" y="10"/>
            <a:ext cx="9669642" cy="6857990"/>
          </a:xfrm>
          <a:prstGeom prst="rect">
            <a:avLst/>
          </a:prstGeom>
        </p:spPr>
      </p:pic>
      <p:sp>
        <p:nvSpPr>
          <p:cNvPr id="48" name="Rectangle 4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EDC506-910B-A197-BAC7-1E07C6A54E0E}"/>
              </a:ext>
            </a:extLst>
          </p:cNvPr>
          <p:cNvSpPr>
            <a:spLocks noGrp="1"/>
          </p:cNvSpPr>
          <p:nvPr>
            <p:ph type="title"/>
          </p:nvPr>
        </p:nvSpPr>
        <p:spPr>
          <a:xfrm>
            <a:off x="838200" y="365125"/>
            <a:ext cx="3822189" cy="1899912"/>
          </a:xfrm>
        </p:spPr>
        <p:txBody>
          <a:bodyPr>
            <a:normAutofit/>
          </a:bodyPr>
          <a:lstStyle/>
          <a:p>
            <a:r>
              <a:rPr lang="en-US" sz="4000"/>
              <a:t>Problem Definition</a:t>
            </a:r>
          </a:p>
        </p:txBody>
      </p:sp>
      <p:sp>
        <p:nvSpPr>
          <p:cNvPr id="3" name="Content Placeholder 2">
            <a:extLst>
              <a:ext uri="{FF2B5EF4-FFF2-40B4-BE49-F238E27FC236}">
                <a16:creationId xmlns:a16="http://schemas.microsoft.com/office/drawing/2014/main" id="{D6069052-AD1B-C081-34BA-ADA31E6418BD}"/>
              </a:ext>
            </a:extLst>
          </p:cNvPr>
          <p:cNvSpPr>
            <a:spLocks noGrp="1"/>
          </p:cNvSpPr>
          <p:nvPr>
            <p:ph idx="1"/>
          </p:nvPr>
        </p:nvSpPr>
        <p:spPr>
          <a:xfrm>
            <a:off x="838200" y="2434201"/>
            <a:ext cx="3822189" cy="3742762"/>
          </a:xfrm>
        </p:spPr>
        <p:txBody>
          <a:bodyPr>
            <a:normAutofit/>
          </a:bodyPr>
          <a:lstStyle/>
          <a:p>
            <a:pPr marL="457200" lvl="0" indent="-342900" rtl="0">
              <a:spcBef>
                <a:spcPts val="0"/>
              </a:spcBef>
              <a:spcAft>
                <a:spcPts val="0"/>
              </a:spcAft>
              <a:buSzPts val="1800"/>
              <a:buChar char="●"/>
            </a:pPr>
            <a:r>
              <a:rPr lang="en-US" sz="2000"/>
              <a:t>Conventional aquarium management systems require caretakers</a:t>
            </a:r>
          </a:p>
          <a:p>
            <a:pPr marL="457200" lvl="0" indent="-342900" rtl="0">
              <a:spcBef>
                <a:spcPts val="0"/>
              </a:spcBef>
              <a:spcAft>
                <a:spcPts val="0"/>
              </a:spcAft>
              <a:buSzPts val="1800"/>
              <a:buChar char="●"/>
            </a:pPr>
            <a:r>
              <a:rPr lang="en-US" sz="2000"/>
              <a:t>Typical Maintenance activities are tedious</a:t>
            </a:r>
          </a:p>
          <a:p>
            <a:pPr marL="457200" lvl="0" indent="-342900" rtl="0">
              <a:spcBef>
                <a:spcPts val="0"/>
              </a:spcBef>
              <a:spcAft>
                <a:spcPts val="0"/>
              </a:spcAft>
              <a:buSzPts val="1800"/>
              <a:buChar char="●"/>
            </a:pPr>
            <a:r>
              <a:rPr lang="en-US" sz="2000"/>
              <a:t>Required lots of man hours for maintenance </a:t>
            </a:r>
          </a:p>
          <a:p>
            <a:pPr marL="457200" lvl="0" indent="-342900" rtl="0">
              <a:spcBef>
                <a:spcPts val="0"/>
              </a:spcBef>
              <a:spcAft>
                <a:spcPts val="0"/>
              </a:spcAft>
              <a:buSzPts val="1800"/>
              <a:buChar char="●"/>
            </a:pPr>
            <a:r>
              <a:rPr lang="en-US" sz="2000"/>
              <a:t>24 hours nurturing</a:t>
            </a:r>
          </a:p>
          <a:p>
            <a:pPr marL="457200" lvl="0" indent="-342900" rtl="0">
              <a:spcBef>
                <a:spcPts val="0"/>
              </a:spcBef>
              <a:spcAft>
                <a:spcPts val="0"/>
              </a:spcAft>
              <a:buSzPts val="1800"/>
              <a:buChar char="●"/>
            </a:pPr>
            <a:r>
              <a:rPr lang="en-US" sz="2000"/>
              <a:t>Human errors can threaten aqua life</a:t>
            </a:r>
          </a:p>
          <a:p>
            <a:pPr marL="0" indent="0">
              <a:buNone/>
            </a:pPr>
            <a:endParaRPr lang="en-US" sz="2000"/>
          </a:p>
        </p:txBody>
      </p:sp>
      <p:sp>
        <p:nvSpPr>
          <p:cNvPr id="4" name="Slide Number Placeholder 3">
            <a:extLst>
              <a:ext uri="{FF2B5EF4-FFF2-40B4-BE49-F238E27FC236}">
                <a16:creationId xmlns:a16="http://schemas.microsoft.com/office/drawing/2014/main" id="{8A7F7F76-71FC-CFA8-839E-D5D3C4B96F5E}"/>
              </a:ext>
            </a:extLst>
          </p:cNvPr>
          <p:cNvSpPr>
            <a:spLocks noGrp="1"/>
          </p:cNvSpPr>
          <p:nvPr>
            <p:ph type="sldNum" sz="quarter" idx="12"/>
          </p:nvPr>
        </p:nvSpPr>
        <p:spPr>
          <a:xfrm>
            <a:off x="8610600" y="6356350"/>
            <a:ext cx="2743200" cy="365125"/>
          </a:xfrm>
        </p:spPr>
        <p:txBody>
          <a:bodyPr>
            <a:normAutofit/>
          </a:bodyPr>
          <a:lstStyle/>
          <a:p>
            <a:pPr>
              <a:spcAft>
                <a:spcPts val="600"/>
              </a:spcAft>
            </a:pPr>
            <a:fld id="{8BB3EFC2-850F-4922-B42D-2D2356EC491C}"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1042562541"/>
      </p:ext>
    </p:extLst>
  </p:cSld>
  <p:clrMapOvr>
    <a:masterClrMapping/>
  </p:clrMapOvr>
  <mc:AlternateContent xmlns:mc="http://schemas.openxmlformats.org/markup-compatibility/2006" xmlns:p14="http://schemas.microsoft.com/office/powerpoint/2010/main">
    <mc:Choice Requires="p14">
      <p:transition spd="slow" p14:dur="2000" advTm="37127"/>
    </mc:Choice>
    <mc:Fallback xmlns="">
      <p:transition spd="slow" advTm="3712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67258-FD52-8CD3-111E-57C7F685EFA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a:solidFill>
                  <a:schemeClr val="tx1"/>
                </a:solidFill>
                <a:latin typeface="+mj-lt"/>
                <a:ea typeface="+mj-ea"/>
                <a:cs typeface="+mj-cs"/>
              </a:rPr>
              <a:t>Pin Configuration used with Arduino</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A70A8F2-C495-4A3C-8325-4D05CD0B4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412" y="2084546"/>
            <a:ext cx="8131467" cy="3984420"/>
          </a:xfrm>
          <a:prstGeom prst="rect">
            <a:avLst/>
          </a:prstGeom>
        </p:spPr>
      </p:pic>
      <p:sp>
        <p:nvSpPr>
          <p:cNvPr id="4" name="Slide Number Placeholder 3">
            <a:extLst>
              <a:ext uri="{FF2B5EF4-FFF2-40B4-BE49-F238E27FC236}">
                <a16:creationId xmlns:a16="http://schemas.microsoft.com/office/drawing/2014/main" id="{ECEC4EAB-AD4C-17FB-F5C3-140FF55E6D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BB3EFC2-850F-4922-B42D-2D2356EC491C}" type="slidenum">
              <a:rPr lang="en-US" smtClean="0"/>
              <a:pPr>
                <a:spcAft>
                  <a:spcPts val="600"/>
                </a:spcAft>
              </a:pPr>
              <a:t>20</a:t>
            </a:fld>
            <a:endParaRPr lang="en-US"/>
          </a:p>
        </p:txBody>
      </p:sp>
    </p:spTree>
    <p:extLst>
      <p:ext uri="{BB962C8B-B14F-4D97-AF65-F5344CB8AC3E}">
        <p14:creationId xmlns:p14="http://schemas.microsoft.com/office/powerpoint/2010/main" val="1031431218"/>
      </p:ext>
    </p:extLst>
  </p:cSld>
  <p:clrMapOvr>
    <a:masterClrMapping/>
  </p:clrMapOvr>
  <mc:AlternateContent xmlns:mc="http://schemas.openxmlformats.org/markup-compatibility/2006" xmlns:p14="http://schemas.microsoft.com/office/powerpoint/2010/main">
    <mc:Choice Requires="p14">
      <p:transition spd="slow" p14:dur="2000" advTm="11946"/>
    </mc:Choice>
    <mc:Fallback xmlns="">
      <p:transition spd="slow" advTm="1194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B8137-9E57-CC38-51AD-803D41EDC64E}"/>
              </a:ext>
            </a:extLst>
          </p:cNvPr>
          <p:cNvSpPr>
            <a:spLocks noGrp="1"/>
          </p:cNvSpPr>
          <p:nvPr>
            <p:ph type="title"/>
          </p:nvPr>
        </p:nvSpPr>
        <p:spPr>
          <a:xfrm>
            <a:off x="638882" y="610322"/>
            <a:ext cx="10909640" cy="1687814"/>
          </a:xfrm>
        </p:spPr>
        <p:txBody>
          <a:bodyPr vert="horz" lIns="91440" tIns="45720" rIns="91440" bIns="45720" rtlCol="0" anchor="b">
            <a:normAutofit/>
          </a:bodyPr>
          <a:lstStyle/>
          <a:p>
            <a:pPr algn="ctr">
              <a:spcBef>
                <a:spcPct val="0"/>
              </a:spcBef>
            </a:pPr>
            <a:r>
              <a:rPr lang="en-US" sz="6600" kern="1200" dirty="0">
                <a:solidFill>
                  <a:schemeClr val="tx1"/>
                </a:solidFill>
                <a:latin typeface="+mj-lt"/>
                <a:ea typeface="+mj-ea"/>
                <a:cs typeface="+mj-cs"/>
              </a:rPr>
              <a:t>Initializing Connection</a:t>
            </a:r>
          </a:p>
        </p:txBody>
      </p:sp>
      <p:pic>
        <p:nvPicPr>
          <p:cNvPr id="5" name="Picture 4">
            <a:extLst>
              <a:ext uri="{FF2B5EF4-FFF2-40B4-BE49-F238E27FC236}">
                <a16:creationId xmlns:a16="http://schemas.microsoft.com/office/drawing/2014/main" id="{F098F7C4-6A63-C4DF-F407-AAB4D07294A4}"/>
              </a:ext>
            </a:extLst>
          </p:cNvPr>
          <p:cNvPicPr>
            <a:picLocks noChangeAspect="1"/>
          </p:cNvPicPr>
          <p:nvPr/>
        </p:nvPicPr>
        <p:blipFill>
          <a:blip r:embed="rId2"/>
          <a:stretch>
            <a:fillRect/>
          </a:stretch>
        </p:blipFill>
        <p:spPr>
          <a:xfrm>
            <a:off x="1762845" y="3280544"/>
            <a:ext cx="8661713" cy="1212638"/>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EA48864-2CD8-E474-B63B-4700158E1842}"/>
              </a:ext>
            </a:extLst>
          </p:cNvPr>
          <p:cNvSpPr/>
          <p:nvPr/>
        </p:nvSpPr>
        <p:spPr>
          <a:xfrm>
            <a:off x="2397967" y="4674637"/>
            <a:ext cx="6951306" cy="15730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990DF26-1972-4BFF-4394-FB13F3EB3B4B}"/>
              </a:ext>
            </a:extLst>
          </p:cNvPr>
          <p:cNvPicPr>
            <a:picLocks noChangeAspect="1"/>
          </p:cNvPicPr>
          <p:nvPr/>
        </p:nvPicPr>
        <p:blipFill rotWithShape="1">
          <a:blip r:embed="rId3"/>
          <a:srcRect t="21283"/>
          <a:stretch/>
        </p:blipFill>
        <p:spPr>
          <a:xfrm>
            <a:off x="2122714" y="2234728"/>
            <a:ext cx="8301844" cy="737139"/>
          </a:xfrm>
          <a:prstGeom prst="rect">
            <a:avLst/>
          </a:prstGeom>
        </p:spPr>
      </p:pic>
      <p:sp>
        <p:nvSpPr>
          <p:cNvPr id="7" name="Slide Number Placeholder 6">
            <a:extLst>
              <a:ext uri="{FF2B5EF4-FFF2-40B4-BE49-F238E27FC236}">
                <a16:creationId xmlns:a16="http://schemas.microsoft.com/office/drawing/2014/main" id="{7F91CD65-706F-54C1-31B4-4D0D7BB572C3}"/>
              </a:ext>
            </a:extLst>
          </p:cNvPr>
          <p:cNvSpPr>
            <a:spLocks noGrp="1"/>
          </p:cNvSpPr>
          <p:nvPr>
            <p:ph type="sldNum" idx="12"/>
          </p:nvPr>
        </p:nvSpPr>
        <p:spPr/>
        <p:txBody>
          <a:bodyPr/>
          <a:lstStyle/>
          <a:p>
            <a:fld id="{00000000-1234-1234-1234-123412341234}" type="slidenum">
              <a:rPr lang="en" smtClean="0"/>
              <a:pPr/>
              <a:t>21</a:t>
            </a:fld>
            <a:endParaRPr lang="en"/>
          </a:p>
        </p:txBody>
      </p:sp>
    </p:spTree>
    <p:extLst>
      <p:ext uri="{BB962C8B-B14F-4D97-AF65-F5344CB8AC3E}">
        <p14:creationId xmlns:p14="http://schemas.microsoft.com/office/powerpoint/2010/main" val="1842074978"/>
      </p:ext>
    </p:extLst>
  </p:cSld>
  <p:clrMapOvr>
    <a:masterClrMapping/>
  </p:clrMapOvr>
  <mc:AlternateContent xmlns:mc="http://schemas.openxmlformats.org/markup-compatibility/2006" xmlns:p14="http://schemas.microsoft.com/office/powerpoint/2010/main">
    <mc:Choice Requires="p14">
      <p:transition spd="slow" p14:dur="2000" advTm="9390"/>
    </mc:Choice>
    <mc:Fallback xmlns="">
      <p:transition spd="slow" advTm="939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C91F1-92DB-AD45-B94A-59A9E50FA8D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System Setup</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30;p25">
            <a:extLst>
              <a:ext uri="{FF2B5EF4-FFF2-40B4-BE49-F238E27FC236}">
                <a16:creationId xmlns:a16="http://schemas.microsoft.com/office/drawing/2014/main" id="{C43A34CC-4CCC-EA98-7FA9-FE07DE795E7B}"/>
              </a:ext>
            </a:extLst>
          </p:cNvPr>
          <p:cNvPicPr preferRelativeResize="0"/>
          <p:nvPr/>
        </p:nvPicPr>
        <p:blipFill rotWithShape="1">
          <a:blip r:embed="rId2"/>
          <a:srcRect r="27884" b="4"/>
          <a:stretch/>
        </p:blipFill>
        <p:spPr>
          <a:xfrm>
            <a:off x="1119178" y="2642616"/>
            <a:ext cx="4016140" cy="3605784"/>
          </a:xfrm>
          <a:prstGeom prst="rect">
            <a:avLst/>
          </a:prstGeom>
          <a:noFill/>
        </p:spPr>
      </p:pic>
      <p:pic>
        <p:nvPicPr>
          <p:cNvPr id="5" name="Google Shape;131;p25">
            <a:extLst>
              <a:ext uri="{FF2B5EF4-FFF2-40B4-BE49-F238E27FC236}">
                <a16:creationId xmlns:a16="http://schemas.microsoft.com/office/drawing/2014/main" id="{6DBDF06B-4E3C-6EE2-901B-5AB65BE1421D}"/>
              </a:ext>
            </a:extLst>
          </p:cNvPr>
          <p:cNvPicPr preferRelativeResize="0"/>
          <p:nvPr/>
        </p:nvPicPr>
        <p:blipFill rotWithShape="1">
          <a:blip r:embed="rId3"/>
          <a:srcRect l="17995" r="-2" b="-2"/>
          <a:stretch/>
        </p:blipFill>
        <p:spPr>
          <a:xfrm>
            <a:off x="6254496" y="2793815"/>
            <a:ext cx="5614416" cy="3303386"/>
          </a:xfrm>
          <a:prstGeom prst="rect">
            <a:avLst/>
          </a:prstGeom>
          <a:noFill/>
        </p:spPr>
      </p:pic>
      <p:sp>
        <p:nvSpPr>
          <p:cNvPr id="6" name="Slide Number Placeholder 5">
            <a:extLst>
              <a:ext uri="{FF2B5EF4-FFF2-40B4-BE49-F238E27FC236}">
                <a16:creationId xmlns:a16="http://schemas.microsoft.com/office/drawing/2014/main" id="{92E565CD-D68A-957F-61DE-36BCBD0B2F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BB3EFC2-850F-4922-B42D-2D2356EC491C}" type="slidenum">
              <a:rPr lang="en-US" smtClean="0"/>
              <a:pPr>
                <a:spcAft>
                  <a:spcPts val="600"/>
                </a:spcAft>
              </a:pPr>
              <a:t>22</a:t>
            </a:fld>
            <a:endParaRPr lang="en-US"/>
          </a:p>
        </p:txBody>
      </p:sp>
    </p:spTree>
    <p:extLst>
      <p:ext uri="{BB962C8B-B14F-4D97-AF65-F5344CB8AC3E}">
        <p14:creationId xmlns:p14="http://schemas.microsoft.com/office/powerpoint/2010/main" val="1313961249"/>
      </p:ext>
    </p:extLst>
  </p:cSld>
  <p:clrMapOvr>
    <a:masterClrMapping/>
  </p:clrMapOvr>
  <mc:AlternateContent xmlns:mc="http://schemas.openxmlformats.org/markup-compatibility/2006" xmlns:p14="http://schemas.microsoft.com/office/powerpoint/2010/main">
    <mc:Choice Requires="p14">
      <p:transition spd="slow" p14:dur="2000" advTm="38926"/>
    </mc:Choice>
    <mc:Fallback xmlns="">
      <p:transition spd="slow" advTm="389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285F9F1-3A77-A5FD-89D6-1262007D9E7F}"/>
              </a:ext>
            </a:extLst>
          </p:cNvPr>
          <p:cNvSpPr>
            <a:spLocks noGrp="1"/>
          </p:cNvSpPr>
          <p:nvPr>
            <p:ph type="title"/>
          </p:nvPr>
        </p:nvSpPr>
        <p:spPr>
          <a:xfrm>
            <a:off x="838200" y="401221"/>
            <a:ext cx="10515600" cy="1348065"/>
          </a:xfrm>
        </p:spPr>
        <p:txBody>
          <a:bodyPr>
            <a:normAutofit/>
          </a:bodyPr>
          <a:lstStyle/>
          <a:p>
            <a:r>
              <a:rPr lang="en" sz="5400">
                <a:solidFill>
                  <a:srgbClr val="FFFFFF"/>
                </a:solidFill>
              </a:rPr>
              <a:t>Future Improvements</a:t>
            </a:r>
            <a:endParaRPr lang="en-US" sz="5400">
              <a:solidFill>
                <a:srgbClr val="FFFFFF"/>
              </a:solidFill>
            </a:endParaRPr>
          </a:p>
        </p:txBody>
      </p:sp>
      <p:sp>
        <p:nvSpPr>
          <p:cNvPr id="3" name="Content Placeholder 2">
            <a:extLst>
              <a:ext uri="{FF2B5EF4-FFF2-40B4-BE49-F238E27FC236}">
                <a16:creationId xmlns:a16="http://schemas.microsoft.com/office/drawing/2014/main" id="{9832ED96-29DC-24DF-A847-288F2D75E1C1}"/>
              </a:ext>
            </a:extLst>
          </p:cNvPr>
          <p:cNvSpPr>
            <a:spLocks noGrp="1"/>
          </p:cNvSpPr>
          <p:nvPr>
            <p:ph idx="1"/>
          </p:nvPr>
        </p:nvSpPr>
        <p:spPr>
          <a:xfrm>
            <a:off x="838200" y="2586789"/>
            <a:ext cx="10515600" cy="3869990"/>
          </a:xfrm>
        </p:spPr>
        <p:txBody>
          <a:bodyPr>
            <a:normAutofit/>
          </a:bodyPr>
          <a:lstStyle/>
          <a:p>
            <a:pPr marL="457200" lvl="0" indent="-342900" rtl="0">
              <a:spcBef>
                <a:spcPts val="0"/>
              </a:spcBef>
              <a:spcAft>
                <a:spcPts val="600"/>
              </a:spcAft>
              <a:buSzPts val="1800"/>
              <a:buAutoNum type="arabicPeriod"/>
            </a:pPr>
            <a:r>
              <a:rPr lang="en-US" sz="1600" dirty="0"/>
              <a:t>Tank Refilling and Temperature</a:t>
            </a:r>
          </a:p>
          <a:p>
            <a:pPr marL="914400" lvl="1" indent="-317500" rtl="0">
              <a:spcBef>
                <a:spcPts val="0"/>
              </a:spcBef>
              <a:spcAft>
                <a:spcPts val="600"/>
              </a:spcAft>
              <a:buSzPts val="1400"/>
              <a:buChar char="﹣"/>
            </a:pPr>
            <a:r>
              <a:rPr lang="en-US" sz="1600" dirty="0"/>
              <a:t>Make the system sensitive to temperature changes</a:t>
            </a:r>
          </a:p>
          <a:p>
            <a:pPr marL="457200" lvl="0" indent="-342900" rtl="0">
              <a:spcBef>
                <a:spcPts val="0"/>
              </a:spcBef>
              <a:spcAft>
                <a:spcPts val="600"/>
              </a:spcAft>
              <a:buSzPts val="1800"/>
              <a:buAutoNum type="arabicPeriod"/>
            </a:pPr>
            <a:r>
              <a:rPr lang="en-US" sz="1600" dirty="0"/>
              <a:t>Feeding Mechanism</a:t>
            </a:r>
          </a:p>
          <a:p>
            <a:pPr marL="914400" lvl="1" indent="-317500" rtl="0">
              <a:spcBef>
                <a:spcPts val="0"/>
              </a:spcBef>
              <a:spcAft>
                <a:spcPts val="600"/>
              </a:spcAft>
              <a:buSzPts val="1400"/>
              <a:buChar char="﹣"/>
            </a:pPr>
            <a:r>
              <a:rPr lang="en-US" sz="1600" dirty="0"/>
              <a:t>Larger food particles, Liquid foods, Different types of food.</a:t>
            </a:r>
          </a:p>
          <a:p>
            <a:pPr marL="457200" lvl="0" indent="-342900" rtl="0">
              <a:spcBef>
                <a:spcPts val="0"/>
              </a:spcBef>
              <a:spcAft>
                <a:spcPts val="600"/>
              </a:spcAft>
              <a:buSzPts val="1800"/>
              <a:buAutoNum type="arabicPeriod"/>
            </a:pPr>
            <a:r>
              <a:rPr lang="en-US" sz="1600" dirty="0"/>
              <a:t>Food Level Indication</a:t>
            </a:r>
          </a:p>
          <a:p>
            <a:pPr marL="914400" lvl="1" indent="-317500" rtl="0">
              <a:spcBef>
                <a:spcPts val="0"/>
              </a:spcBef>
              <a:spcAft>
                <a:spcPts val="600"/>
              </a:spcAft>
              <a:buSzPts val="1400"/>
              <a:buChar char="﹣"/>
            </a:pPr>
            <a:r>
              <a:rPr lang="en-US" sz="1600" dirty="0"/>
              <a:t>Container food level indication</a:t>
            </a:r>
          </a:p>
          <a:p>
            <a:pPr marL="457200" lvl="0" indent="-342900" rtl="0">
              <a:spcBef>
                <a:spcPts val="0"/>
              </a:spcBef>
              <a:spcAft>
                <a:spcPts val="600"/>
              </a:spcAft>
              <a:buSzPts val="1800"/>
              <a:buAutoNum type="arabicPeriod"/>
            </a:pPr>
            <a:r>
              <a:rPr lang="en-US" sz="1600" dirty="0"/>
              <a:t>Water Reservoir Monitoring</a:t>
            </a:r>
          </a:p>
          <a:p>
            <a:pPr marL="914400" lvl="1" indent="-317500" rtl="0">
              <a:spcBef>
                <a:spcPts val="0"/>
              </a:spcBef>
              <a:spcAft>
                <a:spcPts val="600"/>
              </a:spcAft>
              <a:buSzPts val="1400"/>
              <a:buChar char="﹣"/>
            </a:pPr>
            <a:r>
              <a:rPr lang="en-US" sz="1600" dirty="0"/>
              <a:t>Monitoring the pH value and temperature of the reservoir</a:t>
            </a:r>
          </a:p>
          <a:p>
            <a:pPr marL="457200" lvl="0" indent="-342900" rtl="0">
              <a:spcBef>
                <a:spcPts val="0"/>
              </a:spcBef>
              <a:spcAft>
                <a:spcPts val="600"/>
              </a:spcAft>
              <a:buSzPts val="1800"/>
              <a:buAutoNum type="arabicPeriod"/>
            </a:pPr>
            <a:r>
              <a:rPr lang="en-US" sz="1600" dirty="0"/>
              <a:t>Enhance Feeding Functionality</a:t>
            </a:r>
          </a:p>
          <a:p>
            <a:pPr marL="914400" lvl="1" indent="-317500" rtl="0">
              <a:spcBef>
                <a:spcPts val="0"/>
              </a:spcBef>
              <a:spcAft>
                <a:spcPts val="600"/>
              </a:spcAft>
              <a:buSzPts val="1400"/>
              <a:buChar char="﹣"/>
            </a:pPr>
            <a:r>
              <a:rPr lang="en-US" sz="1600" dirty="0"/>
              <a:t>Database of feeding cycle for different fish breeds.</a:t>
            </a:r>
          </a:p>
          <a:p>
            <a:pPr marL="457200" lvl="0" indent="-342900" rtl="0">
              <a:spcBef>
                <a:spcPts val="0"/>
              </a:spcBef>
              <a:spcAft>
                <a:spcPts val="600"/>
              </a:spcAft>
              <a:buSzPts val="1800"/>
              <a:buAutoNum type="arabicPeriod"/>
            </a:pPr>
            <a:r>
              <a:rPr lang="en-US" sz="1600" dirty="0"/>
              <a:t>Inflow and Outflow Rates</a:t>
            </a:r>
          </a:p>
          <a:p>
            <a:pPr marL="914400" lvl="1" indent="-317500" rtl="0">
              <a:spcBef>
                <a:spcPts val="0"/>
              </a:spcBef>
              <a:spcAft>
                <a:spcPts val="600"/>
              </a:spcAft>
              <a:buSzPts val="1400"/>
              <a:buChar char="﹣"/>
            </a:pPr>
            <a:r>
              <a:rPr lang="en-US" sz="1600" dirty="0"/>
              <a:t>Using a pump with variable flow rate</a:t>
            </a:r>
          </a:p>
        </p:txBody>
      </p:sp>
      <p:sp>
        <p:nvSpPr>
          <p:cNvPr id="4" name="Slide Number Placeholder 3">
            <a:extLst>
              <a:ext uri="{FF2B5EF4-FFF2-40B4-BE49-F238E27FC236}">
                <a16:creationId xmlns:a16="http://schemas.microsoft.com/office/drawing/2014/main" id="{5B18928C-4AF6-5E3A-54B0-165AE4A8B122}"/>
              </a:ext>
            </a:extLst>
          </p:cNvPr>
          <p:cNvSpPr>
            <a:spLocks noGrp="1"/>
          </p:cNvSpPr>
          <p:nvPr>
            <p:ph type="sldNum" sz="quarter" idx="12"/>
          </p:nvPr>
        </p:nvSpPr>
        <p:spPr>
          <a:xfrm>
            <a:off x="8610600" y="6356350"/>
            <a:ext cx="2743200" cy="365125"/>
          </a:xfrm>
        </p:spPr>
        <p:txBody>
          <a:bodyPr>
            <a:normAutofit/>
          </a:bodyPr>
          <a:lstStyle/>
          <a:p>
            <a:pPr>
              <a:spcAft>
                <a:spcPts val="600"/>
              </a:spcAft>
            </a:pPr>
            <a:fld id="{8BB3EFC2-850F-4922-B42D-2D2356EC491C}" type="slidenum">
              <a:rPr lang="en-US" smtClean="0"/>
              <a:pPr>
                <a:spcAft>
                  <a:spcPts val="600"/>
                </a:spcAft>
              </a:pPr>
              <a:t>23</a:t>
            </a:fld>
            <a:endParaRPr lang="en-US"/>
          </a:p>
        </p:txBody>
      </p:sp>
    </p:spTree>
    <p:extLst>
      <p:ext uri="{BB962C8B-B14F-4D97-AF65-F5344CB8AC3E}">
        <p14:creationId xmlns:p14="http://schemas.microsoft.com/office/powerpoint/2010/main" val="1793714858"/>
      </p:ext>
    </p:extLst>
  </p:cSld>
  <p:clrMapOvr>
    <a:masterClrMapping/>
  </p:clrMapOvr>
  <mc:AlternateContent xmlns:mc="http://schemas.openxmlformats.org/markup-compatibility/2006" xmlns:p14="http://schemas.microsoft.com/office/powerpoint/2010/main">
    <mc:Choice Requires="p14">
      <p:transition spd="slow" p14:dur="2000" advTm="83219"/>
    </mc:Choice>
    <mc:Fallback xmlns="">
      <p:transition spd="slow" advTm="8321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84A955-74DB-2587-6E9C-345C813D474B}"/>
              </a:ext>
            </a:extLst>
          </p:cNvPr>
          <p:cNvSpPr>
            <a:spLocks noGrp="1"/>
          </p:cNvSpPr>
          <p:nvPr>
            <p:ph type="title"/>
          </p:nvPr>
        </p:nvSpPr>
        <p:spPr>
          <a:xfrm>
            <a:off x="1524000" y="929452"/>
            <a:ext cx="9144000" cy="2526738"/>
          </a:xfrm>
        </p:spPr>
        <p:txBody>
          <a:bodyPr vert="horz" lIns="91440" tIns="45720" rIns="91440" bIns="45720" rtlCol="0" anchor="b">
            <a:normAutofit/>
          </a:bodyPr>
          <a:lstStyle/>
          <a:p>
            <a:pPr algn="ctr"/>
            <a:r>
              <a:rPr lang="en-US" sz="6600" kern="1200">
                <a:solidFill>
                  <a:srgbClr val="FFFFFF"/>
                </a:solidFill>
                <a:latin typeface="+mj-lt"/>
                <a:ea typeface="+mj-ea"/>
                <a:cs typeface="+mj-cs"/>
              </a:rPr>
              <a:t>Thank You</a:t>
            </a:r>
          </a:p>
        </p:txBody>
      </p:sp>
      <p:sp>
        <p:nvSpPr>
          <p:cNvPr id="11"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C1D82-1261-36CD-B918-EECCDA90C3DF}"/>
              </a:ext>
            </a:extLst>
          </p:cNvPr>
          <p:cNvSpPr>
            <a:spLocks noGrp="1"/>
          </p:cNvSpPr>
          <p:nvPr>
            <p:ph type="sldNum" sz="quarter" idx="12"/>
          </p:nvPr>
        </p:nvSpPr>
        <p:spPr/>
        <p:txBody>
          <a:bodyPr/>
          <a:lstStyle/>
          <a:p>
            <a:fld id="{8BB3EFC2-850F-4922-B42D-2D2356EC491C}" type="slidenum">
              <a:rPr lang="en-US" smtClean="0"/>
              <a:t>24</a:t>
            </a:fld>
            <a:endParaRPr lang="en-US" dirty="0"/>
          </a:p>
        </p:txBody>
      </p:sp>
    </p:spTree>
    <p:extLst>
      <p:ext uri="{BB962C8B-B14F-4D97-AF65-F5344CB8AC3E}">
        <p14:creationId xmlns:p14="http://schemas.microsoft.com/office/powerpoint/2010/main" val="943852013"/>
      </p:ext>
    </p:extLst>
  </p:cSld>
  <p:clrMapOvr>
    <a:masterClrMapping/>
  </p:clrMapOvr>
  <mc:AlternateContent xmlns:mc="http://schemas.openxmlformats.org/markup-compatibility/2006" xmlns:p14="http://schemas.microsoft.com/office/powerpoint/2010/main">
    <mc:Choice Requires="p14">
      <p:transition spd="slow" p14:dur="2000" advTm="3377"/>
    </mc:Choice>
    <mc:Fallback xmlns="">
      <p:transition spd="slow" advTm="33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F7DE3-9E7D-0F63-D647-43C435F95FB6}"/>
              </a:ext>
            </a:extLst>
          </p:cNvPr>
          <p:cNvSpPr>
            <a:spLocks noGrp="1"/>
          </p:cNvSpPr>
          <p:nvPr>
            <p:ph type="title"/>
          </p:nvPr>
        </p:nvSpPr>
        <p:spPr>
          <a:xfrm>
            <a:off x="635000" y="640823"/>
            <a:ext cx="3418659" cy="5583148"/>
          </a:xfrm>
        </p:spPr>
        <p:txBody>
          <a:bodyPr anchor="ctr">
            <a:normAutofit/>
          </a:bodyPr>
          <a:lstStyle/>
          <a:p>
            <a:r>
              <a:rPr lang="en-US" sz="5400"/>
              <a:t>Literature Review</a:t>
            </a:r>
          </a:p>
        </p:txBody>
      </p:sp>
      <p:sp>
        <p:nvSpPr>
          <p:cNvPr id="3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EFC544B1-2756-13EC-BA87-D82F1A389707}"/>
              </a:ext>
            </a:extLst>
          </p:cNvPr>
          <p:cNvGraphicFramePr>
            <a:graphicFrameLocks noGrp="1"/>
          </p:cNvGraphicFramePr>
          <p:nvPr>
            <p:ph idx="1"/>
            <p:extLst>
              <p:ext uri="{D42A27DB-BD31-4B8C-83A1-F6EECF244321}">
                <p14:modId xmlns:p14="http://schemas.microsoft.com/office/powerpoint/2010/main" val="389959789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F9C3D3F-4270-1A22-58A9-ED3FC8457AEA}"/>
              </a:ext>
            </a:extLst>
          </p:cNvPr>
          <p:cNvSpPr>
            <a:spLocks noGrp="1"/>
          </p:cNvSpPr>
          <p:nvPr>
            <p:ph type="sldNum" sz="quarter" idx="12"/>
          </p:nvPr>
        </p:nvSpPr>
        <p:spPr/>
        <p:txBody>
          <a:bodyPr/>
          <a:lstStyle/>
          <a:p>
            <a:fld id="{8BB3EFC2-850F-4922-B42D-2D2356EC491C}" type="slidenum">
              <a:rPr lang="en-US" smtClean="0"/>
              <a:t>3</a:t>
            </a:fld>
            <a:endParaRPr lang="en-US"/>
          </a:p>
        </p:txBody>
      </p:sp>
    </p:spTree>
    <p:extLst>
      <p:ext uri="{BB962C8B-B14F-4D97-AF65-F5344CB8AC3E}">
        <p14:creationId xmlns:p14="http://schemas.microsoft.com/office/powerpoint/2010/main" val="2074135900"/>
      </p:ext>
    </p:extLst>
  </p:cSld>
  <p:clrMapOvr>
    <a:masterClrMapping/>
  </p:clrMapOvr>
  <mc:AlternateContent xmlns:mc="http://schemas.openxmlformats.org/markup-compatibility/2006" xmlns:p14="http://schemas.microsoft.com/office/powerpoint/2010/main">
    <mc:Choice Requires="p14">
      <p:transition spd="slow" p14:dur="2000" advTm="31147"/>
    </mc:Choice>
    <mc:Fallback xmlns="">
      <p:transition spd="slow" advTm="3114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408B5ACA-3653-65AE-444E-1FD739A49178}"/>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B3EFC2-850F-4922-B42D-2D2356EC491C}" type="slidenum">
              <a:rPr lang="en-US" smtClean="0"/>
              <a:pPr>
                <a:spcAft>
                  <a:spcPts val="600"/>
                </a:spcAft>
              </a:pPr>
              <a:t>4</a:t>
            </a:fld>
            <a:endParaRPr lang="en-US"/>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6E79A-332F-BF3D-B26C-17AF5A013615}"/>
              </a:ext>
            </a:extLst>
          </p:cNvPr>
          <p:cNvSpPr>
            <a:spLocks noGrp="1"/>
          </p:cNvSpPr>
          <p:nvPr>
            <p:ph type="title"/>
          </p:nvPr>
        </p:nvSpPr>
        <p:spPr>
          <a:xfrm>
            <a:off x="838200" y="365125"/>
            <a:ext cx="10515600" cy="1325563"/>
          </a:xfrm>
        </p:spPr>
        <p:txBody>
          <a:bodyPr>
            <a:normAutofit/>
          </a:bodyPr>
          <a:lstStyle/>
          <a:p>
            <a:r>
              <a:rPr lang="en" sz="5400"/>
              <a:t>Identified Solution</a:t>
            </a:r>
            <a:endParaRPr lang="en-US" sz="5400"/>
          </a:p>
        </p:txBody>
      </p:sp>
      <p:graphicFrame>
        <p:nvGraphicFramePr>
          <p:cNvPr id="5" name="Content Placeholder 2">
            <a:extLst>
              <a:ext uri="{FF2B5EF4-FFF2-40B4-BE49-F238E27FC236}">
                <a16:creationId xmlns:a16="http://schemas.microsoft.com/office/drawing/2014/main" id="{BED01123-DCF9-CB0F-E120-9F8EB666DE86}"/>
              </a:ext>
            </a:extLst>
          </p:cNvPr>
          <p:cNvGraphicFramePr>
            <a:graphicFrameLocks noGrp="1"/>
          </p:cNvGraphicFramePr>
          <p:nvPr>
            <p:ph idx="1"/>
            <p:extLst>
              <p:ext uri="{D42A27DB-BD31-4B8C-83A1-F6EECF244321}">
                <p14:modId xmlns:p14="http://schemas.microsoft.com/office/powerpoint/2010/main" val="284894651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579531"/>
      </p:ext>
    </p:extLst>
  </p:cSld>
  <p:clrMapOvr>
    <a:masterClrMapping/>
  </p:clrMapOvr>
  <mc:AlternateContent xmlns:mc="http://schemas.openxmlformats.org/markup-compatibility/2006" xmlns:p14="http://schemas.microsoft.com/office/powerpoint/2010/main">
    <mc:Choice Requires="p14">
      <p:transition spd="slow" p14:dur="2000" advTm="30684"/>
    </mc:Choice>
    <mc:Fallback xmlns="">
      <p:transition spd="slow" advTm="306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49DCD-7870-EA2A-0B42-D3405813C1E8}"/>
              </a:ext>
            </a:extLst>
          </p:cNvPr>
          <p:cNvSpPr>
            <a:spLocks noGrp="1"/>
          </p:cNvSpPr>
          <p:nvPr>
            <p:ph type="title"/>
          </p:nvPr>
        </p:nvSpPr>
        <p:spPr>
          <a:xfrm>
            <a:off x="838200" y="365125"/>
            <a:ext cx="10515600" cy="1325563"/>
          </a:xfrm>
        </p:spPr>
        <p:txBody>
          <a:bodyPr>
            <a:normAutofit/>
          </a:bodyPr>
          <a:lstStyle/>
          <a:p>
            <a:r>
              <a:rPr lang="en" sz="5400" dirty="0"/>
              <a:t>Objectives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1FCBB3-98F0-C16E-EEC0-8BF7031F14FE}"/>
              </a:ext>
            </a:extLst>
          </p:cNvPr>
          <p:cNvSpPr>
            <a:spLocks noGrp="1"/>
          </p:cNvSpPr>
          <p:nvPr>
            <p:ph idx="1"/>
          </p:nvPr>
        </p:nvSpPr>
        <p:spPr>
          <a:xfrm>
            <a:off x="838200" y="1929384"/>
            <a:ext cx="10515600" cy="4251960"/>
          </a:xfrm>
        </p:spPr>
        <p:txBody>
          <a:bodyPr>
            <a:normAutofit fontScale="92500" lnSpcReduction="20000"/>
          </a:bodyPr>
          <a:lstStyle/>
          <a:p>
            <a:pPr marL="0" lvl="0" indent="0" rtl="0">
              <a:spcBef>
                <a:spcPts val="0"/>
              </a:spcBef>
              <a:spcAft>
                <a:spcPts val="0"/>
              </a:spcAft>
              <a:buNone/>
            </a:pPr>
            <a:r>
              <a:rPr lang="en-US" sz="2400" dirty="0"/>
              <a:t>The Automated Aquarium Management System (AAMS) </a:t>
            </a:r>
            <a:r>
              <a:rPr lang="en-US" sz="2400" b="1" dirty="0"/>
              <a:t>“AQUA SAFE</a:t>
            </a:r>
            <a:r>
              <a:rPr lang="en-US" sz="2400" dirty="0"/>
              <a:t>” addresses the challenges faced by aquarium owners by automating essential tasks and optimizing the aquatic environment.</a:t>
            </a:r>
          </a:p>
          <a:p>
            <a:pPr marL="0" lvl="0" indent="0" rtl="0">
              <a:spcBef>
                <a:spcPts val="0"/>
              </a:spcBef>
              <a:spcAft>
                <a:spcPts val="0"/>
              </a:spcAft>
              <a:buNone/>
            </a:pPr>
            <a:endParaRPr lang="en-US" sz="2400" dirty="0"/>
          </a:p>
          <a:p>
            <a:pPr marL="0" lvl="0" indent="0" rtl="0">
              <a:spcBef>
                <a:spcPts val="0"/>
              </a:spcBef>
              <a:spcAft>
                <a:spcPts val="0"/>
              </a:spcAft>
              <a:buNone/>
            </a:pPr>
            <a:r>
              <a:rPr lang="en-US" sz="2400" dirty="0"/>
              <a:t>Key Objectives</a:t>
            </a:r>
          </a:p>
          <a:p>
            <a:pPr marL="0" lvl="0" indent="0" rtl="0">
              <a:spcBef>
                <a:spcPts val="0"/>
              </a:spcBef>
              <a:spcAft>
                <a:spcPts val="0"/>
              </a:spcAft>
              <a:buNone/>
            </a:pPr>
            <a:endParaRPr lang="en-US" sz="2400" dirty="0"/>
          </a:p>
          <a:p>
            <a:pPr marL="457200" lvl="0" indent="-323850" rtl="0">
              <a:spcBef>
                <a:spcPts val="0"/>
              </a:spcBef>
              <a:spcAft>
                <a:spcPts val="0"/>
              </a:spcAft>
              <a:buSzPts val="1500"/>
              <a:buChar char="●"/>
            </a:pPr>
            <a:r>
              <a:rPr lang="en-US" sz="2400" dirty="0"/>
              <a:t>pH level regulation</a:t>
            </a:r>
          </a:p>
          <a:p>
            <a:pPr marL="914400" lvl="1" indent="-323850" rtl="0">
              <a:spcBef>
                <a:spcPts val="0"/>
              </a:spcBef>
              <a:spcAft>
                <a:spcPts val="0"/>
              </a:spcAft>
              <a:buSzPts val="1500"/>
              <a:buChar char="○"/>
            </a:pPr>
            <a:r>
              <a:rPr lang="en-US" dirty="0"/>
              <a:t>Maintaining pH within the habitable range</a:t>
            </a:r>
          </a:p>
          <a:p>
            <a:pPr marL="457200" lvl="0" indent="0" rtl="0">
              <a:spcBef>
                <a:spcPts val="0"/>
              </a:spcBef>
              <a:spcAft>
                <a:spcPts val="0"/>
              </a:spcAft>
              <a:buNone/>
            </a:pPr>
            <a:endParaRPr lang="en-US" sz="2400" dirty="0"/>
          </a:p>
          <a:p>
            <a:pPr marL="457200" lvl="0" indent="-323850" rtl="0">
              <a:spcBef>
                <a:spcPts val="0"/>
              </a:spcBef>
              <a:spcAft>
                <a:spcPts val="0"/>
              </a:spcAft>
              <a:buSzPts val="1500"/>
              <a:buChar char="●"/>
            </a:pPr>
            <a:r>
              <a:rPr lang="en-US" sz="2400" dirty="0"/>
              <a:t>Maintaining water level</a:t>
            </a:r>
          </a:p>
          <a:p>
            <a:pPr marL="914400" lvl="1" indent="-323850" rtl="0">
              <a:spcBef>
                <a:spcPts val="0"/>
              </a:spcBef>
              <a:spcAft>
                <a:spcPts val="0"/>
              </a:spcAft>
              <a:buSzPts val="1500"/>
              <a:buChar char="○"/>
            </a:pPr>
            <a:r>
              <a:rPr lang="en-US" dirty="0"/>
              <a:t>Ensuring an adequate water level through ultrasonic sensors</a:t>
            </a:r>
          </a:p>
          <a:p>
            <a:pPr marL="457200" lvl="0" indent="0" rtl="0">
              <a:spcBef>
                <a:spcPts val="0"/>
              </a:spcBef>
              <a:spcAft>
                <a:spcPts val="0"/>
              </a:spcAft>
              <a:buNone/>
            </a:pPr>
            <a:endParaRPr lang="en-US" sz="2400" dirty="0"/>
          </a:p>
          <a:p>
            <a:pPr marL="457200" lvl="0" indent="-323850" rtl="0">
              <a:spcBef>
                <a:spcPts val="0"/>
              </a:spcBef>
              <a:spcAft>
                <a:spcPts val="0"/>
              </a:spcAft>
              <a:buSzPts val="1500"/>
              <a:buChar char="●"/>
            </a:pPr>
            <a:r>
              <a:rPr lang="en-US" sz="2400" dirty="0"/>
              <a:t>Monitoring water temperature</a:t>
            </a:r>
          </a:p>
          <a:p>
            <a:pPr marL="914400" lvl="1" indent="-323850" rtl="0">
              <a:spcBef>
                <a:spcPts val="0"/>
              </a:spcBef>
              <a:spcAft>
                <a:spcPts val="0"/>
              </a:spcAft>
              <a:buSzPts val="1500"/>
              <a:buChar char="○"/>
            </a:pPr>
            <a:r>
              <a:rPr lang="en-US" dirty="0"/>
              <a:t>Constantly monitoring water temperature for fish health</a:t>
            </a:r>
          </a:p>
          <a:p>
            <a:pPr marL="457200" lvl="0" indent="0" rtl="0">
              <a:spcBef>
                <a:spcPts val="0"/>
              </a:spcBef>
              <a:spcAft>
                <a:spcPts val="0"/>
              </a:spcAft>
              <a:buNone/>
            </a:pPr>
            <a:endParaRPr lang="en-US" sz="2400" dirty="0"/>
          </a:p>
          <a:p>
            <a:pPr marL="457200" lvl="0" indent="-323850" rtl="0">
              <a:spcBef>
                <a:spcPts val="0"/>
              </a:spcBef>
              <a:spcAft>
                <a:spcPts val="0"/>
              </a:spcAft>
              <a:buSzPts val="1500"/>
              <a:buChar char="●"/>
            </a:pPr>
            <a:r>
              <a:rPr lang="en-US" sz="2400" dirty="0"/>
              <a:t>Feeding system</a:t>
            </a:r>
          </a:p>
          <a:p>
            <a:pPr marL="914400" lvl="1" indent="-323850" rtl="0">
              <a:spcBef>
                <a:spcPts val="0"/>
              </a:spcBef>
              <a:spcAft>
                <a:spcPts val="0"/>
              </a:spcAft>
              <a:buSzPts val="1500"/>
              <a:buChar char="○"/>
            </a:pPr>
            <a:r>
              <a:rPr lang="en-US" dirty="0"/>
              <a:t>Automating fish feeding to maintain a healthy ecosystem</a:t>
            </a:r>
          </a:p>
          <a:p>
            <a:pPr marL="0" indent="0">
              <a:buNone/>
            </a:pPr>
            <a:endParaRPr lang="en-US" sz="1700" dirty="0"/>
          </a:p>
        </p:txBody>
      </p:sp>
      <p:sp>
        <p:nvSpPr>
          <p:cNvPr id="4" name="Slide Number Placeholder 3">
            <a:extLst>
              <a:ext uri="{FF2B5EF4-FFF2-40B4-BE49-F238E27FC236}">
                <a16:creationId xmlns:a16="http://schemas.microsoft.com/office/drawing/2014/main" id="{0217947D-7707-FA2A-20A0-58FDBAF4A6CD}"/>
              </a:ext>
            </a:extLst>
          </p:cNvPr>
          <p:cNvSpPr>
            <a:spLocks noGrp="1"/>
          </p:cNvSpPr>
          <p:nvPr>
            <p:ph type="sldNum" sz="quarter" idx="12"/>
          </p:nvPr>
        </p:nvSpPr>
        <p:spPr/>
        <p:txBody>
          <a:bodyPr/>
          <a:lstStyle/>
          <a:p>
            <a:fld id="{8BB3EFC2-850F-4922-B42D-2D2356EC491C}" type="slidenum">
              <a:rPr lang="en-US" smtClean="0"/>
              <a:t>5</a:t>
            </a:fld>
            <a:endParaRPr lang="en-US"/>
          </a:p>
        </p:txBody>
      </p:sp>
    </p:spTree>
    <p:extLst>
      <p:ext uri="{BB962C8B-B14F-4D97-AF65-F5344CB8AC3E}">
        <p14:creationId xmlns:p14="http://schemas.microsoft.com/office/powerpoint/2010/main" val="1776777682"/>
      </p:ext>
    </p:extLst>
  </p:cSld>
  <p:clrMapOvr>
    <a:masterClrMapping/>
  </p:clrMapOvr>
  <mc:AlternateContent xmlns:mc="http://schemas.openxmlformats.org/markup-compatibility/2006" xmlns:p14="http://schemas.microsoft.com/office/powerpoint/2010/main">
    <mc:Choice Requires="p14">
      <p:transition spd="slow" p14:dur="2000" advTm="36466"/>
    </mc:Choice>
    <mc:Fallback xmlns="">
      <p:transition spd="slow" advTm="364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Isosceles Triangle 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3">
            <a:extLst>
              <a:ext uri="{FF2B5EF4-FFF2-40B4-BE49-F238E27FC236}">
                <a16:creationId xmlns:a16="http://schemas.microsoft.com/office/drawing/2014/main" id="{33E5684F-9524-414B-ADBE-BAE7E0D73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80" y="643467"/>
            <a:ext cx="9901640" cy="55710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EB10E-3857-054F-C4DA-B7B1DB3845BC}"/>
              </a:ext>
            </a:extLst>
          </p:cNvPr>
          <p:cNvSpPr>
            <a:spLocks noGrp="1"/>
          </p:cNvSpPr>
          <p:nvPr>
            <p:ph type="title"/>
          </p:nvPr>
        </p:nvSpPr>
        <p:spPr>
          <a:xfrm>
            <a:off x="1867356" y="1096098"/>
            <a:ext cx="3249358" cy="1369898"/>
          </a:xfrm>
        </p:spPr>
        <p:txBody>
          <a:bodyPr>
            <a:normAutofit/>
          </a:bodyPr>
          <a:lstStyle/>
          <a:p>
            <a:pPr defTabSz="740664"/>
            <a:r>
              <a:rPr lang="en" sz="3240" kern="1200">
                <a:solidFill>
                  <a:schemeClr val="tx1"/>
                </a:solidFill>
                <a:latin typeface="+mj-lt"/>
                <a:ea typeface="+mj-ea"/>
                <a:cs typeface="+mj-cs"/>
              </a:rPr>
              <a:t>Components Used</a:t>
            </a:r>
            <a:endParaRPr lang="en-US" sz="4000"/>
          </a:p>
        </p:txBody>
      </p:sp>
      <p:sp>
        <p:nvSpPr>
          <p:cNvPr id="3" name="Content Placeholder 2">
            <a:extLst>
              <a:ext uri="{FF2B5EF4-FFF2-40B4-BE49-F238E27FC236}">
                <a16:creationId xmlns:a16="http://schemas.microsoft.com/office/drawing/2014/main" id="{DB30DCD7-829A-D7C3-FA9F-C6ADCE00B7A6}"/>
              </a:ext>
            </a:extLst>
          </p:cNvPr>
          <p:cNvSpPr>
            <a:spLocks noGrp="1"/>
          </p:cNvSpPr>
          <p:nvPr>
            <p:ph idx="1"/>
          </p:nvPr>
        </p:nvSpPr>
        <p:spPr>
          <a:xfrm>
            <a:off x="1867356" y="2605488"/>
            <a:ext cx="3249358" cy="3011405"/>
          </a:xfrm>
        </p:spPr>
        <p:txBody>
          <a:bodyPr>
            <a:normAutofit/>
          </a:bodyPr>
          <a:lstStyle/>
          <a:p>
            <a:pPr marL="370332" indent="-277749" defTabSz="740664">
              <a:spcBef>
                <a:spcPts val="0"/>
              </a:spcBef>
              <a:spcAft>
                <a:spcPts val="486"/>
              </a:spcAft>
              <a:buSzPts val="1800"/>
              <a:buFont typeface="Arial" panose="020B0604020202020204" pitchFamily="34" charset="0"/>
              <a:buChar char="●"/>
            </a:pPr>
            <a:r>
              <a:rPr lang="en-US" sz="1620" kern="1200">
                <a:solidFill>
                  <a:schemeClr val="tx1"/>
                </a:solidFill>
                <a:latin typeface="+mn-lt"/>
                <a:ea typeface="+mn-ea"/>
                <a:cs typeface="+mn-cs"/>
              </a:rPr>
              <a:t>Temperature Sensor - DS18B20</a:t>
            </a:r>
          </a:p>
          <a:p>
            <a:pPr marL="370332" indent="-277749" defTabSz="740664">
              <a:spcBef>
                <a:spcPts val="0"/>
              </a:spcBef>
              <a:spcAft>
                <a:spcPts val="486"/>
              </a:spcAft>
              <a:buSzPts val="1800"/>
              <a:buFont typeface="Arial" panose="020B0604020202020204" pitchFamily="34" charset="0"/>
              <a:buChar char="●"/>
            </a:pPr>
            <a:r>
              <a:rPr lang="en-US" sz="1620" kern="1200">
                <a:solidFill>
                  <a:schemeClr val="tx1"/>
                </a:solidFill>
                <a:latin typeface="+mn-lt"/>
                <a:ea typeface="+mn-ea"/>
                <a:cs typeface="+mn-cs"/>
              </a:rPr>
              <a:t>pH Sensor - E201</a:t>
            </a:r>
          </a:p>
          <a:p>
            <a:pPr marL="370332" indent="-277749" defTabSz="740664">
              <a:spcBef>
                <a:spcPts val="0"/>
              </a:spcBef>
              <a:spcAft>
                <a:spcPts val="486"/>
              </a:spcAft>
              <a:buSzPts val="1800"/>
              <a:buFont typeface="Arial" panose="020B0604020202020204" pitchFamily="34" charset="0"/>
              <a:buChar char="●"/>
            </a:pPr>
            <a:r>
              <a:rPr lang="en-US" sz="1620" kern="1200">
                <a:solidFill>
                  <a:schemeClr val="tx1"/>
                </a:solidFill>
                <a:latin typeface="+mn-lt"/>
                <a:ea typeface="+mn-ea"/>
                <a:cs typeface="+mn-cs"/>
              </a:rPr>
              <a:t>Ultrasonic Sensor - HC-SR04</a:t>
            </a:r>
          </a:p>
          <a:p>
            <a:pPr marL="370332" indent="-277749" defTabSz="740664">
              <a:spcBef>
                <a:spcPts val="0"/>
              </a:spcBef>
              <a:spcAft>
                <a:spcPts val="486"/>
              </a:spcAft>
              <a:buSzPts val="1800"/>
              <a:buFont typeface="Arial" panose="020B0604020202020204" pitchFamily="34" charset="0"/>
              <a:buChar char="●"/>
            </a:pPr>
            <a:r>
              <a:rPr lang="en-US" sz="1620" kern="1200">
                <a:solidFill>
                  <a:schemeClr val="tx1"/>
                </a:solidFill>
                <a:latin typeface="+mn-lt"/>
                <a:ea typeface="+mn-ea"/>
                <a:cs typeface="+mn-cs"/>
              </a:rPr>
              <a:t>Servo Motor - SG90</a:t>
            </a:r>
          </a:p>
          <a:p>
            <a:pPr marL="370332" indent="-277749" defTabSz="740664">
              <a:spcBef>
                <a:spcPts val="0"/>
              </a:spcBef>
              <a:spcAft>
                <a:spcPts val="486"/>
              </a:spcAft>
              <a:buSzPts val="1800"/>
              <a:buFont typeface="Arial" panose="020B0604020202020204" pitchFamily="34" charset="0"/>
              <a:buChar char="●"/>
            </a:pPr>
            <a:r>
              <a:rPr lang="en-US" sz="1620" kern="1200">
                <a:solidFill>
                  <a:schemeClr val="tx1"/>
                </a:solidFill>
                <a:latin typeface="+mn-lt"/>
                <a:ea typeface="+mn-ea"/>
                <a:cs typeface="+mn-cs"/>
              </a:rPr>
              <a:t>ESP32 Development Board</a:t>
            </a:r>
          </a:p>
          <a:p>
            <a:pPr marL="370332" indent="-277749" defTabSz="740664">
              <a:spcBef>
                <a:spcPts val="0"/>
              </a:spcBef>
              <a:spcAft>
                <a:spcPts val="486"/>
              </a:spcAft>
              <a:buSzPts val="1800"/>
              <a:buFont typeface="Arial" panose="020B0604020202020204" pitchFamily="34" charset="0"/>
              <a:buChar char="●"/>
            </a:pPr>
            <a:r>
              <a:rPr lang="en-US" sz="1620" kern="1200">
                <a:solidFill>
                  <a:schemeClr val="tx1"/>
                </a:solidFill>
                <a:latin typeface="+mn-lt"/>
                <a:ea typeface="+mn-ea"/>
                <a:cs typeface="+mn-cs"/>
              </a:rPr>
              <a:t>12V DC Pumps</a:t>
            </a:r>
          </a:p>
          <a:p>
            <a:pPr marL="370332" indent="-277749" defTabSz="740664">
              <a:spcBef>
                <a:spcPts val="0"/>
              </a:spcBef>
              <a:spcAft>
                <a:spcPts val="486"/>
              </a:spcAft>
              <a:buSzPts val="1800"/>
              <a:buFont typeface="Arial" panose="020B0604020202020204" pitchFamily="34" charset="0"/>
              <a:buChar char="●"/>
            </a:pPr>
            <a:r>
              <a:rPr lang="en-US" sz="1620" kern="1200">
                <a:solidFill>
                  <a:schemeClr val="tx1"/>
                </a:solidFill>
                <a:latin typeface="+mn-lt"/>
                <a:ea typeface="+mn-ea"/>
                <a:cs typeface="+mn-cs"/>
              </a:rPr>
              <a:t>Relays</a:t>
            </a:r>
            <a:endParaRPr lang="en-US" sz="2000"/>
          </a:p>
        </p:txBody>
      </p:sp>
      <p:pic>
        <p:nvPicPr>
          <p:cNvPr id="4" name="Picture 3">
            <a:extLst>
              <a:ext uri="{FF2B5EF4-FFF2-40B4-BE49-F238E27FC236}">
                <a16:creationId xmlns:a16="http://schemas.microsoft.com/office/drawing/2014/main" id="{B51A6C60-BA82-63E1-1A60-3F1497F67F8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178" t="3026" r="3815" b="6187"/>
          <a:stretch/>
        </p:blipFill>
        <p:spPr bwMode="auto">
          <a:xfrm>
            <a:off x="5470863" y="1041400"/>
            <a:ext cx="1585100" cy="1564087"/>
          </a:xfrm>
          <a:prstGeom prst="rect">
            <a:avLst/>
          </a:prstGeom>
          <a:noFill/>
          <a:ln>
            <a:noFill/>
          </a:ln>
        </p:spPr>
      </p:pic>
      <p:pic>
        <p:nvPicPr>
          <p:cNvPr id="8" name="Picture 7">
            <a:extLst>
              <a:ext uri="{FF2B5EF4-FFF2-40B4-BE49-F238E27FC236}">
                <a16:creationId xmlns:a16="http://schemas.microsoft.com/office/drawing/2014/main" id="{44C04FE6-0292-4698-3389-3F0426FCDB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297564" y="989291"/>
            <a:ext cx="1722795" cy="1722795"/>
          </a:xfrm>
          <a:prstGeom prst="rect">
            <a:avLst/>
          </a:prstGeom>
          <a:noFill/>
        </p:spPr>
      </p:pic>
      <p:pic>
        <p:nvPicPr>
          <p:cNvPr id="7" name="Picture 6">
            <a:extLst>
              <a:ext uri="{FF2B5EF4-FFF2-40B4-BE49-F238E27FC236}">
                <a16:creationId xmlns:a16="http://schemas.microsoft.com/office/drawing/2014/main" id="{F89500DF-7DEF-8168-7C1F-F0AB0A1A82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196980" y="989291"/>
            <a:ext cx="1722795" cy="1722795"/>
          </a:xfrm>
          <a:prstGeom prst="rect">
            <a:avLst/>
          </a:prstGeom>
          <a:noFill/>
        </p:spPr>
      </p:pic>
      <p:pic>
        <p:nvPicPr>
          <p:cNvPr id="6" name="Picture 5">
            <a:extLst>
              <a:ext uri="{FF2B5EF4-FFF2-40B4-BE49-F238E27FC236}">
                <a16:creationId xmlns:a16="http://schemas.microsoft.com/office/drawing/2014/main" id="{5371ABA6-DB29-CFD9-660D-8D7E3F7223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5405157" y="3241893"/>
            <a:ext cx="1722795" cy="1722795"/>
          </a:xfrm>
          <a:prstGeom prst="rect">
            <a:avLst/>
          </a:prstGeom>
          <a:noFill/>
        </p:spPr>
      </p:pic>
      <p:pic>
        <p:nvPicPr>
          <p:cNvPr id="9" name="Picture 8">
            <a:extLst>
              <a:ext uri="{FF2B5EF4-FFF2-40B4-BE49-F238E27FC236}">
                <a16:creationId xmlns:a16="http://schemas.microsoft.com/office/drawing/2014/main" id="{26FDEDED-95CA-16A5-52D7-5A8866CA9EC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445" t="16444" r="8445" b="17778"/>
          <a:stretch/>
        </p:blipFill>
        <p:spPr bwMode="auto">
          <a:xfrm>
            <a:off x="7303829" y="3421532"/>
            <a:ext cx="1722795" cy="1363517"/>
          </a:xfrm>
          <a:prstGeom prst="rect">
            <a:avLst/>
          </a:prstGeom>
          <a:noFill/>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3608543-C3EE-D526-3227-05A19BF733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9203246" y="3316581"/>
            <a:ext cx="1722795" cy="1573419"/>
          </a:xfrm>
          <a:prstGeom prst="rect">
            <a:avLst/>
          </a:prstGeom>
          <a:noFill/>
        </p:spPr>
      </p:pic>
      <p:pic>
        <p:nvPicPr>
          <p:cNvPr id="11" name="Picture 10">
            <a:extLst>
              <a:ext uri="{FF2B5EF4-FFF2-40B4-BE49-F238E27FC236}">
                <a16:creationId xmlns:a16="http://schemas.microsoft.com/office/drawing/2014/main" id="{218B5FAB-522E-4431-39B8-180ADC91F98C}"/>
              </a:ext>
            </a:extLst>
          </p:cNvPr>
          <p:cNvPicPr>
            <a:picLocks noChangeAspect="1"/>
          </p:cNvPicPr>
          <p:nvPr/>
        </p:nvPicPr>
        <p:blipFill>
          <a:blip r:embed="rId8"/>
          <a:stretch>
            <a:fillRect/>
          </a:stretch>
        </p:blipFill>
        <p:spPr>
          <a:xfrm>
            <a:off x="1867356" y="1933099"/>
            <a:ext cx="2971650" cy="263115"/>
          </a:xfrm>
          <a:prstGeom prst="rect">
            <a:avLst/>
          </a:prstGeom>
        </p:spPr>
      </p:pic>
      <p:sp>
        <p:nvSpPr>
          <p:cNvPr id="12" name="Slide Number Placeholder 11">
            <a:extLst>
              <a:ext uri="{FF2B5EF4-FFF2-40B4-BE49-F238E27FC236}">
                <a16:creationId xmlns:a16="http://schemas.microsoft.com/office/drawing/2014/main" id="{346CB65C-B0C0-F7EF-CB5A-2A17012B770F}"/>
              </a:ext>
            </a:extLst>
          </p:cNvPr>
          <p:cNvSpPr>
            <a:spLocks noGrp="1"/>
          </p:cNvSpPr>
          <p:nvPr>
            <p:ph type="sldNum" sz="quarter" idx="12"/>
          </p:nvPr>
        </p:nvSpPr>
        <p:spPr>
          <a:xfrm>
            <a:off x="8181230" y="5807019"/>
            <a:ext cx="2228426" cy="296608"/>
          </a:xfrm>
        </p:spPr>
        <p:txBody>
          <a:bodyPr/>
          <a:lstStyle/>
          <a:p>
            <a:pPr defTabSz="740664">
              <a:spcAft>
                <a:spcPts val="600"/>
              </a:spcAft>
            </a:pPr>
            <a:fld id="{8BB3EFC2-850F-4922-B42D-2D2356EC491C}" type="slidenum">
              <a:rPr lang="en-US" sz="972" kern="1200">
                <a:solidFill>
                  <a:schemeClr val="tx1">
                    <a:tint val="75000"/>
                  </a:schemeClr>
                </a:solidFill>
                <a:latin typeface="+mn-lt"/>
                <a:ea typeface="+mn-ea"/>
                <a:cs typeface="+mn-cs"/>
              </a:rPr>
              <a:pPr defTabSz="740664">
                <a:spcAft>
                  <a:spcPts val="600"/>
                </a:spcAft>
              </a:pPr>
              <a:t>6</a:t>
            </a:fld>
            <a:endParaRPr lang="en-US"/>
          </a:p>
        </p:txBody>
      </p:sp>
    </p:spTree>
    <p:extLst>
      <p:ext uri="{BB962C8B-B14F-4D97-AF65-F5344CB8AC3E}">
        <p14:creationId xmlns:p14="http://schemas.microsoft.com/office/powerpoint/2010/main" val="3861066371"/>
      </p:ext>
    </p:extLst>
  </p:cSld>
  <p:clrMapOvr>
    <a:masterClrMapping/>
  </p:clrMapOvr>
  <mc:AlternateContent xmlns:mc="http://schemas.openxmlformats.org/markup-compatibility/2006" xmlns:p14="http://schemas.microsoft.com/office/powerpoint/2010/main">
    <mc:Choice Requires="p14">
      <p:transition spd="slow" p14:dur="2000" advTm="16588"/>
    </mc:Choice>
    <mc:Fallback xmlns="">
      <p:transition spd="slow" advTm="165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2A29AA-3373-D366-FA09-C988E9C3AE95}"/>
              </a:ext>
            </a:extLst>
          </p:cNvPr>
          <p:cNvSpPr>
            <a:spLocks noGrp="1"/>
          </p:cNvSpPr>
          <p:nvPr>
            <p:ph type="title"/>
          </p:nvPr>
        </p:nvSpPr>
        <p:spPr>
          <a:xfrm>
            <a:off x="572493" y="238539"/>
            <a:ext cx="11018520" cy="1434415"/>
          </a:xfrm>
        </p:spPr>
        <p:txBody>
          <a:bodyPr anchor="b">
            <a:normAutofit/>
          </a:bodyPr>
          <a:lstStyle/>
          <a:p>
            <a:r>
              <a:rPr lang="en" sz="5400"/>
              <a:t>Solution Developed to Regulate pH</a:t>
            </a:r>
            <a:endParaRPr lang="en-US" sz="5400"/>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BAF248-257D-EE95-9044-DCBB580D732C}"/>
              </a:ext>
            </a:extLst>
          </p:cNvPr>
          <p:cNvSpPr>
            <a:spLocks noGrp="1"/>
          </p:cNvSpPr>
          <p:nvPr>
            <p:ph idx="1"/>
          </p:nvPr>
        </p:nvSpPr>
        <p:spPr>
          <a:xfrm>
            <a:off x="572493" y="2071316"/>
            <a:ext cx="8226274" cy="4392938"/>
          </a:xfrm>
        </p:spPr>
        <p:txBody>
          <a:bodyPr anchor="t">
            <a:normAutofit lnSpcReduction="10000"/>
          </a:bodyPr>
          <a:lstStyle/>
          <a:p>
            <a:pPr marL="457200" lvl="0" indent="-342900" rtl="0">
              <a:spcBef>
                <a:spcPts val="0"/>
              </a:spcBef>
              <a:spcAft>
                <a:spcPts val="0"/>
              </a:spcAft>
              <a:buSzPts val="1800"/>
              <a:buChar char="●"/>
            </a:pPr>
            <a:r>
              <a:rPr lang="en-US" sz="2200" b="1" dirty="0"/>
              <a:t>Components Used</a:t>
            </a:r>
          </a:p>
          <a:p>
            <a:pPr marL="914400" lvl="1" indent="-317500" rtl="0">
              <a:spcBef>
                <a:spcPts val="0"/>
              </a:spcBef>
              <a:spcAft>
                <a:spcPts val="0"/>
              </a:spcAft>
              <a:buSzPts val="1400"/>
              <a:buChar char="○"/>
            </a:pPr>
            <a:r>
              <a:rPr lang="en-US" sz="2200" dirty="0"/>
              <a:t>pH sensor(E201) - To measure the pH of the water</a:t>
            </a:r>
          </a:p>
          <a:p>
            <a:pPr marL="914400" lvl="1" indent="-317500" rtl="0">
              <a:spcBef>
                <a:spcPts val="0"/>
              </a:spcBef>
              <a:spcAft>
                <a:spcPts val="0"/>
              </a:spcAft>
              <a:buSzPts val="1400"/>
              <a:buChar char="○"/>
            </a:pPr>
            <a:r>
              <a:rPr lang="en-US" sz="2200" dirty="0"/>
              <a:t>Ultrasonic Sensor(HCSR04) - To measure the water level</a:t>
            </a:r>
          </a:p>
          <a:p>
            <a:pPr marL="914400" lvl="1" indent="-317500" rtl="0">
              <a:spcBef>
                <a:spcPts val="0"/>
              </a:spcBef>
              <a:spcAft>
                <a:spcPts val="0"/>
              </a:spcAft>
              <a:buSzPts val="1400"/>
              <a:buChar char="○"/>
            </a:pPr>
            <a:r>
              <a:rPr lang="en-US" sz="2200" dirty="0"/>
              <a:t>Relays - To on/off pump from ESP32</a:t>
            </a:r>
          </a:p>
          <a:p>
            <a:pPr marL="914400" lvl="1" indent="-317500" rtl="0">
              <a:spcBef>
                <a:spcPts val="0"/>
              </a:spcBef>
              <a:spcAft>
                <a:spcPts val="0"/>
              </a:spcAft>
              <a:buSzPts val="1400"/>
              <a:buChar char="○"/>
            </a:pPr>
            <a:r>
              <a:rPr lang="en-US" sz="2200" dirty="0"/>
              <a:t>Pumps - To fill/remove water</a:t>
            </a:r>
          </a:p>
          <a:p>
            <a:pPr marL="596900" lvl="1" indent="0" rtl="0">
              <a:spcBef>
                <a:spcPts val="0"/>
              </a:spcBef>
              <a:spcAft>
                <a:spcPts val="0"/>
              </a:spcAft>
              <a:buSzPts val="1400"/>
              <a:buNone/>
            </a:pPr>
            <a:endParaRPr lang="en-US" sz="2200" dirty="0"/>
          </a:p>
          <a:p>
            <a:pPr marL="457200" lvl="0" indent="-342900" rtl="0">
              <a:spcBef>
                <a:spcPts val="0"/>
              </a:spcBef>
              <a:spcAft>
                <a:spcPts val="0"/>
              </a:spcAft>
              <a:buSzPts val="1800"/>
              <a:buChar char="●"/>
            </a:pPr>
            <a:r>
              <a:rPr lang="en-US" sz="2200" b="1" dirty="0"/>
              <a:t>Proposed Method</a:t>
            </a:r>
          </a:p>
          <a:p>
            <a:pPr marL="914400" lvl="1" indent="-317500" rtl="0">
              <a:spcBef>
                <a:spcPts val="0"/>
              </a:spcBef>
              <a:spcAft>
                <a:spcPts val="0"/>
              </a:spcAft>
              <a:buSzPts val="1400"/>
              <a:buChar char="○"/>
            </a:pPr>
            <a:r>
              <a:rPr lang="en-US" sz="2200" dirty="0"/>
              <a:t>Measure the pH value and compare it with the threshold value</a:t>
            </a:r>
          </a:p>
          <a:p>
            <a:pPr marL="914400" lvl="1" indent="-317500" rtl="0">
              <a:spcBef>
                <a:spcPts val="0"/>
              </a:spcBef>
              <a:spcAft>
                <a:spcPts val="0"/>
              </a:spcAft>
              <a:buSzPts val="1400"/>
              <a:buChar char="○"/>
            </a:pPr>
            <a:r>
              <a:rPr lang="en-US" sz="2200" dirty="0"/>
              <a:t>If the pH is not in the predefined range, then turn on pump 1.</a:t>
            </a:r>
          </a:p>
          <a:p>
            <a:pPr marL="914400" lvl="1" indent="-317500" rtl="0">
              <a:spcBef>
                <a:spcPts val="0"/>
              </a:spcBef>
              <a:spcAft>
                <a:spcPts val="0"/>
              </a:spcAft>
              <a:buSzPts val="1400"/>
              <a:buChar char="○"/>
            </a:pPr>
            <a:r>
              <a:rPr lang="en-US" sz="2200" dirty="0"/>
              <a:t>Measure the water level.</a:t>
            </a:r>
          </a:p>
          <a:p>
            <a:pPr marL="914400" lvl="1" indent="-317500" rtl="0">
              <a:spcBef>
                <a:spcPts val="0"/>
              </a:spcBef>
              <a:spcAft>
                <a:spcPts val="0"/>
              </a:spcAft>
              <a:buSzPts val="1400"/>
              <a:buChar char="○"/>
            </a:pPr>
            <a:r>
              <a:rPr lang="en-US" sz="2200" dirty="0"/>
              <a:t>If the water level is lower than predefined value, turn off pump 1 and turn on pump 2.</a:t>
            </a:r>
          </a:p>
          <a:p>
            <a:pPr marL="914400" lvl="1" indent="-317500" rtl="0">
              <a:spcBef>
                <a:spcPts val="0"/>
              </a:spcBef>
              <a:spcAft>
                <a:spcPts val="0"/>
              </a:spcAft>
              <a:buSzPts val="1400"/>
              <a:buChar char="○"/>
            </a:pPr>
            <a:r>
              <a:rPr lang="en-US" sz="2200" dirty="0"/>
              <a:t>Measure the water level.</a:t>
            </a:r>
          </a:p>
          <a:p>
            <a:pPr marL="914400" lvl="1" indent="-317500" rtl="0">
              <a:spcBef>
                <a:spcPts val="0"/>
              </a:spcBef>
              <a:spcAft>
                <a:spcPts val="0"/>
              </a:spcAft>
              <a:buSzPts val="1400"/>
              <a:buChar char="○"/>
            </a:pPr>
            <a:r>
              <a:rPr lang="en-US" sz="2200" dirty="0"/>
              <a:t>If the water level is higher than predefined value, turn off pump 2.</a:t>
            </a:r>
          </a:p>
          <a:p>
            <a:pPr marL="914400" lvl="1" indent="-317500" rtl="0">
              <a:spcBef>
                <a:spcPts val="0"/>
              </a:spcBef>
              <a:spcAft>
                <a:spcPts val="0"/>
              </a:spcAft>
              <a:buSzPts val="1400"/>
              <a:buChar char="○"/>
            </a:pPr>
            <a:r>
              <a:rPr lang="en-US" sz="2200" dirty="0"/>
              <a:t>Repeat…</a:t>
            </a:r>
          </a:p>
          <a:p>
            <a:endParaRPr lang="en-US" sz="1700" dirty="0"/>
          </a:p>
        </p:txBody>
      </p:sp>
      <p:pic>
        <p:nvPicPr>
          <p:cNvPr id="5" name="Picture 4">
            <a:extLst>
              <a:ext uri="{FF2B5EF4-FFF2-40B4-BE49-F238E27FC236}">
                <a16:creationId xmlns:a16="http://schemas.microsoft.com/office/drawing/2014/main" id="{7386D32F-146C-B271-C31C-0812C2D626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73327" y="3209286"/>
            <a:ext cx="2232738" cy="1395675"/>
          </a:xfrm>
          <a:prstGeom prst="rect">
            <a:avLst/>
          </a:prstGeom>
          <a:noFill/>
          <a:ln>
            <a:noFill/>
          </a:ln>
        </p:spPr>
      </p:pic>
      <p:sp>
        <p:nvSpPr>
          <p:cNvPr id="6" name="Slide Number Placeholder 5">
            <a:extLst>
              <a:ext uri="{FF2B5EF4-FFF2-40B4-BE49-F238E27FC236}">
                <a16:creationId xmlns:a16="http://schemas.microsoft.com/office/drawing/2014/main" id="{DFD9A656-1CE0-47BB-622E-58267AB794FE}"/>
              </a:ext>
            </a:extLst>
          </p:cNvPr>
          <p:cNvSpPr>
            <a:spLocks noGrp="1"/>
          </p:cNvSpPr>
          <p:nvPr>
            <p:ph type="sldNum" sz="quarter" idx="12"/>
          </p:nvPr>
        </p:nvSpPr>
        <p:spPr/>
        <p:txBody>
          <a:bodyPr/>
          <a:lstStyle/>
          <a:p>
            <a:fld id="{8BB3EFC2-850F-4922-B42D-2D2356EC491C}" type="slidenum">
              <a:rPr lang="en-US" smtClean="0"/>
              <a:t>7</a:t>
            </a:fld>
            <a:endParaRPr lang="en-US"/>
          </a:p>
        </p:txBody>
      </p:sp>
    </p:spTree>
    <p:extLst>
      <p:ext uri="{BB962C8B-B14F-4D97-AF65-F5344CB8AC3E}">
        <p14:creationId xmlns:p14="http://schemas.microsoft.com/office/powerpoint/2010/main" val="3796828735"/>
      </p:ext>
    </p:extLst>
  </p:cSld>
  <p:clrMapOvr>
    <a:masterClrMapping/>
  </p:clrMapOvr>
  <mc:AlternateContent xmlns:mc="http://schemas.openxmlformats.org/markup-compatibility/2006" xmlns:p14="http://schemas.microsoft.com/office/powerpoint/2010/main">
    <mc:Choice Requires="p14">
      <p:transition spd="slow" p14:dur="2000" advTm="66811"/>
    </mc:Choice>
    <mc:Fallback xmlns="">
      <p:transition spd="slow" advTm="6681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31EF5-2FFF-3713-DBC6-E2F65919038E}"/>
              </a:ext>
            </a:extLst>
          </p:cNvPr>
          <p:cNvSpPr>
            <a:spLocks noGrp="1"/>
          </p:cNvSpPr>
          <p:nvPr>
            <p:ph type="title"/>
          </p:nvPr>
        </p:nvSpPr>
        <p:spPr>
          <a:xfrm>
            <a:off x="630936" y="640080"/>
            <a:ext cx="4818888" cy="1481328"/>
          </a:xfrm>
        </p:spPr>
        <p:txBody>
          <a:bodyPr anchor="b">
            <a:normAutofit/>
          </a:bodyPr>
          <a:lstStyle/>
          <a:p>
            <a:r>
              <a:rPr lang="en" sz="4600"/>
              <a:t>Solution Developed to Feeding System</a:t>
            </a:r>
            <a:endParaRPr lang="en-US" sz="46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136DF7-7071-D6F4-898F-822141944E32}"/>
              </a:ext>
            </a:extLst>
          </p:cNvPr>
          <p:cNvSpPr>
            <a:spLocks noGrp="1"/>
          </p:cNvSpPr>
          <p:nvPr>
            <p:ph idx="1"/>
          </p:nvPr>
        </p:nvSpPr>
        <p:spPr>
          <a:xfrm>
            <a:off x="565622" y="2646348"/>
            <a:ext cx="7533350" cy="3835908"/>
          </a:xfrm>
        </p:spPr>
        <p:txBody>
          <a:bodyPr anchor="t">
            <a:normAutofit/>
          </a:bodyPr>
          <a:lstStyle/>
          <a:p>
            <a:pPr marL="457200" lvl="0" indent="-342900" rtl="0">
              <a:spcBef>
                <a:spcPts val="0"/>
              </a:spcBef>
              <a:spcAft>
                <a:spcPts val="0"/>
              </a:spcAft>
              <a:buSzPts val="1800"/>
              <a:buChar char="●"/>
            </a:pPr>
            <a:r>
              <a:rPr lang="en-US" sz="2200" b="1"/>
              <a:t>Components Used</a:t>
            </a:r>
          </a:p>
          <a:p>
            <a:pPr marL="914400" lvl="1" indent="-317500" rtl="0">
              <a:spcBef>
                <a:spcPts val="0"/>
              </a:spcBef>
              <a:spcAft>
                <a:spcPts val="0"/>
              </a:spcAft>
              <a:buSzPts val="1400"/>
              <a:buChar char="○"/>
            </a:pPr>
            <a:r>
              <a:rPr lang="en-US" sz="2200"/>
              <a:t>Servo Motor (SG90) - To open/close the feeding system lid.</a:t>
            </a:r>
          </a:p>
          <a:p>
            <a:pPr marL="457200" lvl="0" indent="-342900" rtl="0">
              <a:spcBef>
                <a:spcPts val="0"/>
              </a:spcBef>
              <a:spcAft>
                <a:spcPts val="0"/>
              </a:spcAft>
              <a:buSzPts val="1800"/>
              <a:buChar char="●"/>
            </a:pPr>
            <a:r>
              <a:rPr lang="en-US" sz="2200" b="1"/>
              <a:t>Proposed Method</a:t>
            </a:r>
          </a:p>
          <a:p>
            <a:pPr marL="914400" lvl="1" indent="-317500" rtl="0">
              <a:spcBef>
                <a:spcPts val="0"/>
              </a:spcBef>
              <a:spcAft>
                <a:spcPts val="0"/>
              </a:spcAft>
              <a:buSzPts val="1400"/>
              <a:buChar char="○"/>
            </a:pPr>
            <a:r>
              <a:rPr lang="en-US" sz="2200"/>
              <a:t>Compare current time with last feeded time.</a:t>
            </a:r>
          </a:p>
          <a:p>
            <a:pPr marL="914400" lvl="1" indent="-317500" rtl="0">
              <a:spcBef>
                <a:spcPts val="0"/>
              </a:spcBef>
              <a:spcAft>
                <a:spcPts val="0"/>
              </a:spcAft>
              <a:buSzPts val="1400"/>
              <a:buChar char="○"/>
            </a:pPr>
            <a:r>
              <a:rPr lang="en-US" sz="2200"/>
              <a:t>Open the lid if the difference is greater than user defined value.</a:t>
            </a:r>
          </a:p>
          <a:p>
            <a:pPr marL="914400" lvl="1" indent="-317500" rtl="0">
              <a:spcBef>
                <a:spcPts val="0"/>
              </a:spcBef>
              <a:spcAft>
                <a:spcPts val="0"/>
              </a:spcAft>
              <a:buSzPts val="1400"/>
              <a:buChar char="○"/>
            </a:pPr>
            <a:r>
              <a:rPr lang="en-US" sz="2200"/>
              <a:t>Close the lid after 10s.</a:t>
            </a:r>
          </a:p>
          <a:p>
            <a:pPr marL="914400" lvl="1" indent="-317500" rtl="0">
              <a:spcBef>
                <a:spcPts val="0"/>
              </a:spcBef>
              <a:spcAft>
                <a:spcPts val="0"/>
              </a:spcAft>
              <a:buSzPts val="1400"/>
              <a:buChar char="○"/>
            </a:pPr>
            <a:r>
              <a:rPr lang="en-US" sz="2200"/>
              <a:t>Look for web command to open the feeder lid.</a:t>
            </a:r>
          </a:p>
          <a:p>
            <a:pPr marL="914400" lvl="1" indent="-317500" rtl="0">
              <a:spcBef>
                <a:spcPts val="0"/>
              </a:spcBef>
              <a:spcAft>
                <a:spcPts val="0"/>
              </a:spcAft>
              <a:buSzPts val="1400"/>
              <a:buChar char="○"/>
            </a:pPr>
            <a:r>
              <a:rPr lang="en-US" sz="2200"/>
              <a:t>Open feeder lid according to web command.</a:t>
            </a:r>
          </a:p>
          <a:p>
            <a:endParaRPr lang="en-US" sz="1900" dirty="0"/>
          </a:p>
        </p:txBody>
      </p:sp>
      <p:pic>
        <p:nvPicPr>
          <p:cNvPr id="4" name="Picture 3" descr="A circuit board with wires attached to it&#10;&#10;Description automatically generated">
            <a:extLst>
              <a:ext uri="{FF2B5EF4-FFF2-40B4-BE49-F238E27FC236}">
                <a16:creationId xmlns:a16="http://schemas.microsoft.com/office/drawing/2014/main" id="{1C025F1E-7184-4EA9-B00D-8293493A3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426574" y="2935521"/>
            <a:ext cx="2394324" cy="2028739"/>
          </a:xfrm>
          <a:prstGeom prst="rect">
            <a:avLst/>
          </a:prstGeom>
          <a:noFill/>
        </p:spPr>
      </p:pic>
      <p:sp>
        <p:nvSpPr>
          <p:cNvPr id="5" name="Slide Number Placeholder 4">
            <a:extLst>
              <a:ext uri="{FF2B5EF4-FFF2-40B4-BE49-F238E27FC236}">
                <a16:creationId xmlns:a16="http://schemas.microsoft.com/office/drawing/2014/main" id="{631BA901-81DA-C544-73F3-7A7BF7F8B71D}"/>
              </a:ext>
            </a:extLst>
          </p:cNvPr>
          <p:cNvSpPr>
            <a:spLocks noGrp="1"/>
          </p:cNvSpPr>
          <p:nvPr>
            <p:ph type="sldNum" sz="quarter" idx="12"/>
          </p:nvPr>
        </p:nvSpPr>
        <p:spPr/>
        <p:txBody>
          <a:bodyPr/>
          <a:lstStyle/>
          <a:p>
            <a:fld id="{8BB3EFC2-850F-4922-B42D-2D2356EC491C}" type="slidenum">
              <a:rPr lang="en-US" smtClean="0"/>
              <a:t>8</a:t>
            </a:fld>
            <a:endParaRPr lang="en-US"/>
          </a:p>
        </p:txBody>
      </p:sp>
    </p:spTree>
    <p:extLst>
      <p:ext uri="{BB962C8B-B14F-4D97-AF65-F5344CB8AC3E}">
        <p14:creationId xmlns:p14="http://schemas.microsoft.com/office/powerpoint/2010/main" val="3605749111"/>
      </p:ext>
    </p:extLst>
  </p:cSld>
  <p:clrMapOvr>
    <a:masterClrMapping/>
  </p:clrMapOvr>
  <mc:AlternateContent xmlns:mc="http://schemas.openxmlformats.org/markup-compatibility/2006" xmlns:p14="http://schemas.microsoft.com/office/powerpoint/2010/main">
    <mc:Choice Requires="p14">
      <p:transition spd="slow" p14:dur="2000" advTm="30766"/>
    </mc:Choice>
    <mc:Fallback xmlns="">
      <p:transition spd="slow" advTm="307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5F6E3-8F28-1721-A3B8-A97FA29A8295}"/>
              </a:ext>
            </a:extLst>
          </p:cNvPr>
          <p:cNvSpPr>
            <a:spLocks noGrp="1"/>
          </p:cNvSpPr>
          <p:nvPr>
            <p:ph type="title"/>
          </p:nvPr>
        </p:nvSpPr>
        <p:spPr>
          <a:xfrm>
            <a:off x="630936" y="640080"/>
            <a:ext cx="4818888" cy="1481328"/>
          </a:xfrm>
        </p:spPr>
        <p:txBody>
          <a:bodyPr anchor="b">
            <a:normAutofit/>
          </a:bodyPr>
          <a:lstStyle/>
          <a:p>
            <a:r>
              <a:rPr lang="en" sz="3800"/>
              <a:t>Solution Developed to Measure Temperature</a:t>
            </a:r>
            <a:endParaRPr lang="en-US" sz="3800"/>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A3E620-1F1A-253A-2869-9B928D8B7854}"/>
              </a:ext>
            </a:extLst>
          </p:cNvPr>
          <p:cNvSpPr>
            <a:spLocks noGrp="1"/>
          </p:cNvSpPr>
          <p:nvPr>
            <p:ph idx="1"/>
          </p:nvPr>
        </p:nvSpPr>
        <p:spPr>
          <a:xfrm>
            <a:off x="630936" y="2660904"/>
            <a:ext cx="4818888" cy="3547872"/>
          </a:xfrm>
        </p:spPr>
        <p:txBody>
          <a:bodyPr anchor="t">
            <a:normAutofit/>
          </a:bodyPr>
          <a:lstStyle/>
          <a:p>
            <a:pPr marL="457200" lvl="0" indent="-342900" rtl="0">
              <a:spcBef>
                <a:spcPts val="0"/>
              </a:spcBef>
              <a:spcAft>
                <a:spcPts val="0"/>
              </a:spcAft>
              <a:buSzPts val="1800"/>
              <a:buChar char="●"/>
            </a:pPr>
            <a:r>
              <a:rPr lang="en-US" sz="2200" b="1" dirty="0"/>
              <a:t>Components Used</a:t>
            </a:r>
          </a:p>
          <a:p>
            <a:pPr marL="914400" lvl="1" indent="-317500" rtl="0">
              <a:spcBef>
                <a:spcPts val="0"/>
              </a:spcBef>
              <a:spcAft>
                <a:spcPts val="0"/>
              </a:spcAft>
              <a:buSzPts val="1400"/>
              <a:buChar char="○"/>
            </a:pPr>
            <a:r>
              <a:rPr lang="en-US" sz="2200" dirty="0"/>
              <a:t>Temperature sensor(DS18B20) - To measure the temperature</a:t>
            </a:r>
          </a:p>
          <a:p>
            <a:pPr marL="457200" lvl="0" indent="-342900" rtl="0">
              <a:spcBef>
                <a:spcPts val="0"/>
              </a:spcBef>
              <a:spcAft>
                <a:spcPts val="0"/>
              </a:spcAft>
              <a:buSzPts val="1800"/>
              <a:buChar char="●"/>
            </a:pPr>
            <a:r>
              <a:rPr lang="en-US" sz="2200" b="1" dirty="0"/>
              <a:t>Proposed Method</a:t>
            </a:r>
          </a:p>
          <a:p>
            <a:pPr marL="914400" lvl="1" indent="-317500" rtl="0">
              <a:spcBef>
                <a:spcPts val="0"/>
              </a:spcBef>
              <a:spcAft>
                <a:spcPts val="0"/>
              </a:spcAft>
              <a:buSzPts val="1400"/>
              <a:buChar char="○"/>
            </a:pPr>
            <a:r>
              <a:rPr lang="en-US" sz="2200" dirty="0"/>
              <a:t>Measure temperature of the water.</a:t>
            </a:r>
          </a:p>
          <a:p>
            <a:pPr marL="914400" lvl="1" indent="-317500" rtl="0">
              <a:spcBef>
                <a:spcPts val="0"/>
              </a:spcBef>
              <a:spcAft>
                <a:spcPts val="0"/>
              </a:spcAft>
              <a:buSzPts val="1400"/>
              <a:buChar char="○"/>
            </a:pPr>
            <a:r>
              <a:rPr lang="en-US" sz="2200" dirty="0"/>
              <a:t>Update the temperature value to a web server.</a:t>
            </a:r>
          </a:p>
          <a:p>
            <a:pPr marL="914400" lvl="1" indent="-317500" rtl="0">
              <a:spcBef>
                <a:spcPts val="0"/>
              </a:spcBef>
              <a:spcAft>
                <a:spcPts val="0"/>
              </a:spcAft>
              <a:buSzPts val="1400"/>
              <a:buChar char="○"/>
            </a:pPr>
            <a:r>
              <a:rPr lang="en-US" sz="2200" dirty="0"/>
              <a:t>Repeat…</a:t>
            </a:r>
          </a:p>
          <a:p>
            <a:endParaRPr lang="en-US" sz="2200" dirty="0"/>
          </a:p>
        </p:txBody>
      </p:sp>
      <p:grpSp>
        <p:nvGrpSpPr>
          <p:cNvPr id="4" name="Group 3">
            <a:extLst>
              <a:ext uri="{FF2B5EF4-FFF2-40B4-BE49-F238E27FC236}">
                <a16:creationId xmlns:a16="http://schemas.microsoft.com/office/drawing/2014/main" id="{85C5F546-2CB4-899F-C83E-C697CE64DFF5}"/>
              </a:ext>
            </a:extLst>
          </p:cNvPr>
          <p:cNvGrpSpPr/>
          <p:nvPr/>
        </p:nvGrpSpPr>
        <p:grpSpPr>
          <a:xfrm>
            <a:off x="6957464" y="2660904"/>
            <a:ext cx="4192617" cy="1872727"/>
            <a:chOff x="0" y="0"/>
            <a:chExt cx="3409950" cy="1762125"/>
          </a:xfrm>
        </p:grpSpPr>
        <p:pic>
          <p:nvPicPr>
            <p:cNvPr id="5" name="Picture 4">
              <a:extLst>
                <a:ext uri="{FF2B5EF4-FFF2-40B4-BE49-F238E27FC236}">
                  <a16:creationId xmlns:a16="http://schemas.microsoft.com/office/drawing/2014/main" id="{A478E1CA-7516-095A-6346-28519F61F6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409950" cy="1661160"/>
            </a:xfrm>
            <a:prstGeom prst="rect">
              <a:avLst/>
            </a:prstGeom>
            <a:noFill/>
            <a:ln>
              <a:noFill/>
            </a:ln>
          </p:spPr>
        </p:pic>
        <p:sp>
          <p:nvSpPr>
            <p:cNvPr id="6" name="Text Box 2">
              <a:extLst>
                <a:ext uri="{FF2B5EF4-FFF2-40B4-BE49-F238E27FC236}">
                  <a16:creationId xmlns:a16="http://schemas.microsoft.com/office/drawing/2014/main" id="{BE655059-3546-8187-9B77-5EEF28ACBFDA}"/>
                </a:ext>
              </a:extLst>
            </p:cNvPr>
            <p:cNvSpPr txBox="1">
              <a:spLocks noChangeArrowheads="1"/>
            </p:cNvSpPr>
            <p:nvPr/>
          </p:nvSpPr>
          <p:spPr bwMode="auto">
            <a:xfrm>
              <a:off x="1295400" y="1400175"/>
              <a:ext cx="1962150" cy="3619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defTabSz="1463040">
                <a:lnSpc>
                  <a:spcPct val="107000"/>
                </a:lnSpc>
                <a:spcAft>
                  <a:spcPts val="1280"/>
                </a:spcAft>
              </a:pPr>
              <a:r>
                <a:rPr lang="en-GB" sz="1760" kern="100">
                  <a:solidFill>
                    <a:schemeClr val="tx1"/>
                  </a:solidFill>
                  <a:latin typeface="Calibri" panose="020F0502020204030204" pitchFamily="34" charset="0"/>
                  <a:ea typeface="+mn-ea"/>
                  <a:cs typeface="Times New Roman" panose="02020603050405020304" pitchFamily="18" charset="0"/>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7" name="Slide Number Placeholder 6">
            <a:extLst>
              <a:ext uri="{FF2B5EF4-FFF2-40B4-BE49-F238E27FC236}">
                <a16:creationId xmlns:a16="http://schemas.microsoft.com/office/drawing/2014/main" id="{E5FB78E2-6A2A-CFEF-2BB0-345A15DD429A}"/>
              </a:ext>
            </a:extLst>
          </p:cNvPr>
          <p:cNvSpPr>
            <a:spLocks noGrp="1"/>
          </p:cNvSpPr>
          <p:nvPr>
            <p:ph type="sldNum" sz="quarter" idx="12"/>
          </p:nvPr>
        </p:nvSpPr>
        <p:spPr/>
        <p:txBody>
          <a:bodyPr/>
          <a:lstStyle/>
          <a:p>
            <a:fld id="{8BB3EFC2-850F-4922-B42D-2D2356EC491C}" type="slidenum">
              <a:rPr lang="en-US" smtClean="0"/>
              <a:t>9</a:t>
            </a:fld>
            <a:endParaRPr lang="en-US"/>
          </a:p>
        </p:txBody>
      </p:sp>
    </p:spTree>
    <p:extLst>
      <p:ext uri="{BB962C8B-B14F-4D97-AF65-F5344CB8AC3E}">
        <p14:creationId xmlns:p14="http://schemas.microsoft.com/office/powerpoint/2010/main" val="599863484"/>
      </p:ext>
    </p:extLst>
  </p:cSld>
  <p:clrMapOvr>
    <a:masterClrMapping/>
  </p:clrMapOvr>
  <mc:AlternateContent xmlns:mc="http://schemas.openxmlformats.org/markup-compatibility/2006" xmlns:p14="http://schemas.microsoft.com/office/powerpoint/2010/main">
    <mc:Choice Requires="p14">
      <p:transition spd="slow" p14:dur="2000" advTm="14168"/>
    </mc:Choice>
    <mc:Fallback xmlns="">
      <p:transition spd="slow" advTm="1416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4|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2005</TotalTime>
  <Words>758</Words>
  <Application>Microsoft Office PowerPoint</Application>
  <PresentationFormat>Widescreen</PresentationFormat>
  <Paragraphs>150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Arial</vt:lpstr>
      <vt:lpstr>Calibri</vt:lpstr>
      <vt:lpstr>Calibri Light</vt:lpstr>
      <vt:lpstr>Times New Roman</vt:lpstr>
      <vt:lpstr>Office Theme</vt:lpstr>
      <vt:lpstr>Automated Aquarium Management System ‘AquaSafe’</vt:lpstr>
      <vt:lpstr>Problem Definition</vt:lpstr>
      <vt:lpstr>Literature Review</vt:lpstr>
      <vt:lpstr>Identified Solution</vt:lpstr>
      <vt:lpstr>Objectives</vt:lpstr>
      <vt:lpstr>Components Used</vt:lpstr>
      <vt:lpstr>Solution Developed to Regulate pH</vt:lpstr>
      <vt:lpstr>Solution Developed to Feeding System</vt:lpstr>
      <vt:lpstr>Solution Developed to Measure Temperature</vt:lpstr>
      <vt:lpstr>Control and MCU</vt:lpstr>
      <vt:lpstr>Program Logic</vt:lpstr>
      <vt:lpstr>Pin Configuration used with ESP32</vt:lpstr>
      <vt:lpstr>Program  and the code</vt:lpstr>
      <vt:lpstr>Arduino program for the pH sensor (E-201)</vt:lpstr>
      <vt:lpstr>Arduino program for the Temperature sensor (DS18B20)</vt:lpstr>
      <vt:lpstr>Arduino Program for the Ultrasonic Sensor</vt:lpstr>
      <vt:lpstr>Arduino Program for Pumps (12V 2 Relay)</vt:lpstr>
      <vt:lpstr>Tinkercad link</vt:lpstr>
      <vt:lpstr>Arduino Program for Full Code</vt:lpstr>
      <vt:lpstr>Pin Configuration used with Arduino</vt:lpstr>
      <vt:lpstr>Initializing Connection</vt:lpstr>
      <vt:lpstr>System Setup</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Aquarium Management System – ‘AQUA SAFE’</dc:title>
  <dc:creator>Madhuka Dilshan</dc:creator>
  <cp:lastModifiedBy>ACER</cp:lastModifiedBy>
  <cp:revision>42</cp:revision>
  <dcterms:created xsi:type="dcterms:W3CDTF">2023-07-19T06:56:15Z</dcterms:created>
  <dcterms:modified xsi:type="dcterms:W3CDTF">2023-11-16T11:34:47Z</dcterms:modified>
</cp:coreProperties>
</file>