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390"/>
    <p:restoredTop sz="94697"/>
  </p:normalViewPr>
  <p:slideViewPr>
    <p:cSldViewPr snapToGrid="0" snapToObjects="1">
      <p:cViewPr>
        <p:scale>
          <a:sx n="100" d="100"/>
          <a:sy n="100" d="100"/>
        </p:scale>
        <p:origin x="4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250B-011D-6448-9C1D-77DFB10DE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7F649-74CF-7E44-B2B0-E4C618987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90DC-89B8-DA43-BCAC-3453B1B9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8339-7945-524A-BD61-B063A8CC1CF2}" type="datetimeFigureOut">
              <a:rPr lang="de-DE" smtClean="0"/>
              <a:t>24.04.19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BE06-2801-8743-AB54-96162A87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300A-834D-5B48-A714-99C545AE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707-7E2F-9F46-8F6F-AD156976C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0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7A7E-4484-554F-A552-7CAE1593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2A981-91B8-6444-8DC1-74BF69F58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53FEF-D1BE-D14F-B507-B1CF087D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8339-7945-524A-BD61-B063A8CC1CF2}" type="datetimeFigureOut">
              <a:rPr lang="de-DE" smtClean="0"/>
              <a:t>24.04.19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73DD-58C5-8143-807E-83F5AFC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B25E-A760-5D47-BA5E-5797670B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707-7E2F-9F46-8F6F-AD156976C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00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3A94E-C0E5-5F4E-BC6E-616513535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B027B-04A5-6E4A-9052-F1B4A6A43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CE591-29A1-074A-A9A4-87A6C17E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8339-7945-524A-BD61-B063A8CC1CF2}" type="datetimeFigureOut">
              <a:rPr lang="de-DE" smtClean="0"/>
              <a:t>24.04.19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E069-2CD5-6348-8302-7CB41B12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0B722-9240-7E49-AE4F-B7A1C5BC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707-7E2F-9F46-8F6F-AD156976C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39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B0C9-5F9D-2142-B4A2-CB28554F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5504-0636-B74D-A3D7-FA6935EB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B1501-CC9F-B94A-8B9C-0315AE3D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8339-7945-524A-BD61-B063A8CC1CF2}" type="datetimeFigureOut">
              <a:rPr lang="de-DE" smtClean="0"/>
              <a:t>24.04.19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2102-A185-E546-A6C7-9E65A194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BE95-6CC8-4243-A254-5708F32A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707-7E2F-9F46-8F6F-AD156976C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0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C97C-99E9-0C45-9863-ED74E266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5379-B343-0E4B-A745-AFDBF5DCF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DA66-54AE-EF4B-BCB3-D6BCD189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8339-7945-524A-BD61-B063A8CC1CF2}" type="datetimeFigureOut">
              <a:rPr lang="de-DE" smtClean="0"/>
              <a:t>24.04.19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D963-1195-1A42-BF14-791EBE89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A6EC-AF68-E145-B4B7-74D39814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707-7E2F-9F46-8F6F-AD156976C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6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E355-6ED2-214F-A528-EA9D5137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DC632-CF7A-C442-941C-6481C96FC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FEB6F-53CF-DB4A-A139-1AD93D16C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CD953-D905-B94F-A958-46299EF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8339-7945-524A-BD61-B063A8CC1CF2}" type="datetimeFigureOut">
              <a:rPr lang="de-DE" smtClean="0"/>
              <a:t>24.04.19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E6437-ED78-C847-9B6D-7610076D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C4101-E483-5A46-B8F8-BB2241B6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707-7E2F-9F46-8F6F-AD156976C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20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B48D-DB0F-6749-9E73-7494169D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4070-81DF-DE4B-B563-E1302AE4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4866C-FC58-D34F-9FBA-7CE76897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47446-5836-FE44-9025-B9EDE04FC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96111-6163-C944-8600-224D64867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BF03E-4BB5-0D47-A376-3B1AC54C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8339-7945-524A-BD61-B063A8CC1CF2}" type="datetimeFigureOut">
              <a:rPr lang="de-DE" smtClean="0"/>
              <a:t>24.04.19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41FC2-06C1-F947-B84B-8211A624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58B2D-8F63-DB45-81EA-A241C50B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707-7E2F-9F46-8F6F-AD156976C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80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40F1-3853-A74C-AEE5-50BB85CF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4C507-1A75-1A45-A383-A29F23CC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8339-7945-524A-BD61-B063A8CC1CF2}" type="datetimeFigureOut">
              <a:rPr lang="de-DE" smtClean="0"/>
              <a:t>24.04.19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B2ABF-69E8-D249-9A45-E1A835A7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E70ED-13C5-C349-9FC5-9B76DB00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707-7E2F-9F46-8F6F-AD156976C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2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45E2B-6C7F-1D4B-BABF-5255C22A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8339-7945-524A-BD61-B063A8CC1CF2}" type="datetimeFigureOut">
              <a:rPr lang="de-DE" smtClean="0"/>
              <a:t>24.04.19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67453-E2FD-4749-A5BD-3890E8BB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F9A1-7510-3646-9113-353CCE30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707-7E2F-9F46-8F6F-AD156976C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84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9DA8-D2E5-DC45-9270-E74E795B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F46E-DAC0-4A4C-8B46-D1C328DC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C96A7-9710-9B4E-AAC2-536C9C08D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DEE5C-B76A-F149-9D2D-33B5F8BC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8339-7945-524A-BD61-B063A8CC1CF2}" type="datetimeFigureOut">
              <a:rPr lang="de-DE" smtClean="0"/>
              <a:t>24.04.19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CCD8C-C13D-9240-9DD4-829E07BE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E9CBD-7341-D64D-A64A-C2703BF7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707-7E2F-9F46-8F6F-AD156976C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7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4B75-42BD-D748-9490-F261C3E1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F1051-7685-E140-8E87-A5F1B08D2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CD48-6B01-BF44-B791-2F94140B2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3B4B2-21D7-6046-B880-D04C5CF8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8339-7945-524A-BD61-B063A8CC1CF2}" type="datetimeFigureOut">
              <a:rPr lang="de-DE" smtClean="0"/>
              <a:t>24.04.19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BEC79-8BBB-6549-A2F5-9CEAA973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206A0-0FDC-BC4C-A5B9-28F1F646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707-7E2F-9F46-8F6F-AD156976C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1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7A48F-9460-AC43-8679-760D7A1E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96EC9-C134-8347-92CE-124FEEE2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F233D-1444-0446-9706-69FF25C90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8339-7945-524A-BD61-B063A8CC1CF2}" type="datetimeFigureOut">
              <a:rPr lang="de-DE" smtClean="0"/>
              <a:t>24.04.19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30BF-B0C5-BB4D-B2BC-92D9F6F1D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98EB9-E701-D840-A099-7CFBBE07E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7707-7E2F-9F46-8F6F-AD156976C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31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1D6DFE-78E9-C146-A0BC-D00678A5D90A}"/>
              </a:ext>
            </a:extLst>
          </p:cNvPr>
          <p:cNvSpPr/>
          <p:nvPr/>
        </p:nvSpPr>
        <p:spPr>
          <a:xfrm>
            <a:off x="148627" y="152479"/>
            <a:ext cx="5577840" cy="464515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7CD295-234B-5F46-91B3-D3A0925F56AD}"/>
              </a:ext>
            </a:extLst>
          </p:cNvPr>
          <p:cNvSpPr/>
          <p:nvPr/>
        </p:nvSpPr>
        <p:spPr>
          <a:xfrm>
            <a:off x="1452418" y="1044198"/>
            <a:ext cx="938151" cy="127065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84727-36F5-CB49-8F24-993867B9C68F}"/>
              </a:ext>
            </a:extLst>
          </p:cNvPr>
          <p:cNvSpPr/>
          <p:nvPr/>
        </p:nvSpPr>
        <p:spPr>
          <a:xfrm>
            <a:off x="3756687" y="838239"/>
            <a:ext cx="401782" cy="163681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84CCA-9772-A548-A20D-B5C22922C165}"/>
              </a:ext>
            </a:extLst>
          </p:cNvPr>
          <p:cNvSpPr/>
          <p:nvPr/>
        </p:nvSpPr>
        <p:spPr>
          <a:xfrm rot="5400000">
            <a:off x="1082304" y="2681014"/>
            <a:ext cx="938151" cy="127065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6789B1-EB1C-6640-97D1-A6A97AF2A655}"/>
              </a:ext>
            </a:extLst>
          </p:cNvPr>
          <p:cNvSpPr/>
          <p:nvPr/>
        </p:nvSpPr>
        <p:spPr>
          <a:xfrm>
            <a:off x="3469700" y="3490513"/>
            <a:ext cx="401782" cy="964237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391097-92C9-3042-90C7-E2116EC5379C}"/>
              </a:ext>
            </a:extLst>
          </p:cNvPr>
          <p:cNvSpPr/>
          <p:nvPr/>
        </p:nvSpPr>
        <p:spPr>
          <a:xfrm>
            <a:off x="2414319" y="761913"/>
            <a:ext cx="570016" cy="894734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7C83-FE80-8E4F-835F-F110919F671A}"/>
              </a:ext>
            </a:extLst>
          </p:cNvPr>
          <p:cNvSpPr/>
          <p:nvPr/>
        </p:nvSpPr>
        <p:spPr>
          <a:xfrm>
            <a:off x="4633937" y="596831"/>
            <a:ext cx="570016" cy="566126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AF8468-78C7-B240-B708-DBBDA96FCF71}"/>
              </a:ext>
            </a:extLst>
          </p:cNvPr>
          <p:cNvSpPr/>
          <p:nvPr/>
        </p:nvSpPr>
        <p:spPr>
          <a:xfrm>
            <a:off x="4919400" y="2532927"/>
            <a:ext cx="570016" cy="894734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3B200A-C3E5-3349-80B1-F0D13368261E}"/>
              </a:ext>
            </a:extLst>
          </p:cNvPr>
          <p:cNvSpPr>
            <a:spLocks noChangeAspect="1"/>
          </p:cNvSpPr>
          <p:nvPr/>
        </p:nvSpPr>
        <p:spPr>
          <a:xfrm>
            <a:off x="6491607" y="1904183"/>
            <a:ext cx="216000" cy="216241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9D4DA-700E-F846-BFEA-BC2FBBB9EED4}"/>
              </a:ext>
            </a:extLst>
          </p:cNvPr>
          <p:cNvSpPr txBox="1"/>
          <p:nvPr/>
        </p:nvSpPr>
        <p:spPr>
          <a:xfrm>
            <a:off x="6838116" y="1825681"/>
            <a:ext cx="182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Human </a:t>
            </a:r>
            <a:r>
              <a:rPr lang="de-DE" dirty="0" err="1"/>
              <a:t>settlment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B4BEBC-BC8A-CF4C-9EDC-5017E6862CB7}"/>
              </a:ext>
            </a:extLst>
          </p:cNvPr>
          <p:cNvSpPr>
            <a:spLocks noChangeAspect="1"/>
          </p:cNvSpPr>
          <p:nvPr/>
        </p:nvSpPr>
        <p:spPr>
          <a:xfrm>
            <a:off x="6491607" y="488831"/>
            <a:ext cx="216000" cy="216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DFE0B-9BC1-FD49-A5B8-1DC3829C663C}"/>
              </a:ext>
            </a:extLst>
          </p:cNvPr>
          <p:cNvSpPr>
            <a:spLocks noChangeAspect="1"/>
          </p:cNvSpPr>
          <p:nvPr/>
        </p:nvSpPr>
        <p:spPr>
          <a:xfrm>
            <a:off x="6491607" y="960615"/>
            <a:ext cx="216000" cy="216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26AA52-06F9-BB40-9589-ACD6594963C9}"/>
              </a:ext>
            </a:extLst>
          </p:cNvPr>
          <p:cNvSpPr txBox="1"/>
          <p:nvPr/>
        </p:nvSpPr>
        <p:spPr>
          <a:xfrm>
            <a:off x="6838116" y="413263"/>
            <a:ext cx="322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Habitat 1 (s = 80 </a:t>
            </a:r>
            <a:r>
              <a:rPr lang="de-DE" dirty="0" err="1"/>
              <a:t>psu</a:t>
            </a:r>
            <a:r>
              <a:rPr lang="de-DE" dirty="0"/>
              <a:t>,  </a:t>
            </a:r>
            <a:r>
              <a:rPr lang="de-DE" dirty="0" err="1"/>
              <a:t>w</a:t>
            </a:r>
            <a:r>
              <a:rPr lang="de-DE" dirty="0"/>
              <a:t> = 5 cm)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EA4C3-4406-DA46-B63C-499B03CE962D}"/>
              </a:ext>
            </a:extLst>
          </p:cNvPr>
          <p:cNvSpPr txBox="1"/>
          <p:nvPr/>
        </p:nvSpPr>
        <p:spPr>
          <a:xfrm>
            <a:off x="6838116" y="879894"/>
            <a:ext cx="340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Habitat 2 (s = 10 </a:t>
            </a:r>
            <a:r>
              <a:rPr lang="de-DE" dirty="0" err="1"/>
              <a:t>psu</a:t>
            </a:r>
            <a:r>
              <a:rPr lang="de-DE" dirty="0"/>
              <a:t>,  </a:t>
            </a:r>
            <a:r>
              <a:rPr lang="de-DE" dirty="0" err="1"/>
              <a:t>w</a:t>
            </a:r>
            <a:r>
              <a:rPr lang="de-DE" dirty="0"/>
              <a:t> = 100 cm)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AEEA15-C7F1-4444-917B-F565C159ABB6}"/>
              </a:ext>
            </a:extLst>
          </p:cNvPr>
          <p:cNvSpPr>
            <a:spLocks noChangeAspect="1"/>
          </p:cNvSpPr>
          <p:nvPr/>
        </p:nvSpPr>
        <p:spPr>
          <a:xfrm>
            <a:off x="6491607" y="1432399"/>
            <a:ext cx="216000" cy="21600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2347A0-B667-BA42-AB73-604C9A8C2147}"/>
              </a:ext>
            </a:extLst>
          </p:cNvPr>
          <p:cNvSpPr txBox="1"/>
          <p:nvPr/>
        </p:nvSpPr>
        <p:spPr>
          <a:xfrm>
            <a:off x="6838116" y="1355956"/>
            <a:ext cx="328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Habitat 3 (s = 25 </a:t>
            </a:r>
            <a:r>
              <a:rPr lang="de-DE" dirty="0" err="1"/>
              <a:t>psu</a:t>
            </a:r>
            <a:r>
              <a:rPr lang="de-DE" dirty="0"/>
              <a:t>,  </a:t>
            </a:r>
            <a:r>
              <a:rPr lang="de-DE" dirty="0" err="1"/>
              <a:t>w</a:t>
            </a:r>
            <a:r>
              <a:rPr lang="de-DE" dirty="0"/>
              <a:t> = 40 cm)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78DAE8-AAB3-054F-9AD4-0ED9F305D486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3970306" y="892622"/>
            <a:ext cx="935911" cy="75129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9BA9CD6-A8E5-0440-99A3-3FB7A3104FC4}"/>
              </a:ext>
            </a:extLst>
          </p:cNvPr>
          <p:cNvSpPr>
            <a:spLocks noChangeAspect="1"/>
          </p:cNvSpPr>
          <p:nvPr/>
        </p:nvSpPr>
        <p:spPr>
          <a:xfrm>
            <a:off x="3939578" y="1638647"/>
            <a:ext cx="36000" cy="3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CF63C5-FF33-5C4B-9DA0-0A6C95D463C5}"/>
              </a:ext>
            </a:extLst>
          </p:cNvPr>
          <p:cNvSpPr/>
          <p:nvPr/>
        </p:nvSpPr>
        <p:spPr>
          <a:xfrm>
            <a:off x="4900945" y="861894"/>
            <a:ext cx="36000" cy="3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EA3890-394A-C14D-8285-869EF2679928}"/>
              </a:ext>
            </a:extLst>
          </p:cNvPr>
          <p:cNvSpPr txBox="1"/>
          <p:nvPr/>
        </p:nvSpPr>
        <p:spPr>
          <a:xfrm>
            <a:off x="4364182" y="1183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DD5B7A-2FBA-F142-B894-42ECBCBE9269}"/>
              </a:ext>
            </a:extLst>
          </p:cNvPr>
          <p:cNvSpPr/>
          <p:nvPr/>
        </p:nvSpPr>
        <p:spPr>
          <a:xfrm>
            <a:off x="1676400" y="1282700"/>
            <a:ext cx="130289" cy="127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9D3593-4E62-094C-8BDE-04988B5D7123}"/>
              </a:ext>
            </a:extLst>
          </p:cNvPr>
          <p:cNvSpPr/>
          <p:nvPr/>
        </p:nvSpPr>
        <p:spPr>
          <a:xfrm>
            <a:off x="1549400" y="1498600"/>
            <a:ext cx="130289" cy="127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D76EA6-B8D8-0645-9F15-4AFB91E90661}"/>
              </a:ext>
            </a:extLst>
          </p:cNvPr>
          <p:cNvSpPr/>
          <p:nvPr/>
        </p:nvSpPr>
        <p:spPr>
          <a:xfrm>
            <a:off x="1663700" y="1752600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6800AA-5EC1-9C4D-8D57-874031FD4977}"/>
              </a:ext>
            </a:extLst>
          </p:cNvPr>
          <p:cNvSpPr/>
          <p:nvPr/>
        </p:nvSpPr>
        <p:spPr>
          <a:xfrm>
            <a:off x="1930400" y="1917700"/>
            <a:ext cx="130289" cy="127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896271-2D84-3D43-BD67-3A2287753A59}"/>
              </a:ext>
            </a:extLst>
          </p:cNvPr>
          <p:cNvSpPr/>
          <p:nvPr/>
        </p:nvSpPr>
        <p:spPr>
          <a:xfrm>
            <a:off x="1625600" y="2082800"/>
            <a:ext cx="130289" cy="127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90CB2E2-7CE8-A140-8700-3589E5D9C93B}"/>
              </a:ext>
            </a:extLst>
          </p:cNvPr>
          <p:cNvSpPr/>
          <p:nvPr/>
        </p:nvSpPr>
        <p:spPr>
          <a:xfrm>
            <a:off x="2197100" y="2082800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5EE154-0935-B449-9ECA-433CF96B5DE7}"/>
              </a:ext>
            </a:extLst>
          </p:cNvPr>
          <p:cNvSpPr/>
          <p:nvPr/>
        </p:nvSpPr>
        <p:spPr>
          <a:xfrm>
            <a:off x="2159000" y="1714500"/>
            <a:ext cx="130289" cy="127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37298F-A3B5-8C40-B2E4-0E2082DAE4E4}"/>
              </a:ext>
            </a:extLst>
          </p:cNvPr>
          <p:cNvSpPr/>
          <p:nvPr/>
        </p:nvSpPr>
        <p:spPr>
          <a:xfrm>
            <a:off x="3924300" y="1879600"/>
            <a:ext cx="130289" cy="127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6A7022-215B-EC48-85A3-B5C4E00BB145}"/>
              </a:ext>
            </a:extLst>
          </p:cNvPr>
          <p:cNvSpPr/>
          <p:nvPr/>
        </p:nvSpPr>
        <p:spPr>
          <a:xfrm>
            <a:off x="3797300" y="2159000"/>
            <a:ext cx="130289" cy="127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DE36-88E4-F648-8F69-0BA99667C4DE}"/>
              </a:ext>
            </a:extLst>
          </p:cNvPr>
          <p:cNvSpPr/>
          <p:nvPr/>
        </p:nvSpPr>
        <p:spPr>
          <a:xfrm>
            <a:off x="3962400" y="1079500"/>
            <a:ext cx="130289" cy="127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3501BB4-3D23-3143-BFF7-7B9DA0717EDE}"/>
              </a:ext>
            </a:extLst>
          </p:cNvPr>
          <p:cNvSpPr/>
          <p:nvPr/>
        </p:nvSpPr>
        <p:spPr>
          <a:xfrm>
            <a:off x="3835400" y="1409700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919ED6-8A6F-EE41-BD48-670D2467EB9B}"/>
              </a:ext>
            </a:extLst>
          </p:cNvPr>
          <p:cNvSpPr/>
          <p:nvPr/>
        </p:nvSpPr>
        <p:spPr>
          <a:xfrm>
            <a:off x="3632200" y="3594100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A2B8EF-A1EE-FF45-818E-11985FCF6E00}"/>
              </a:ext>
            </a:extLst>
          </p:cNvPr>
          <p:cNvSpPr/>
          <p:nvPr/>
        </p:nvSpPr>
        <p:spPr>
          <a:xfrm>
            <a:off x="3492500" y="3759200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EF907A-62CE-7748-A5BC-974E3ECDCBE5}"/>
              </a:ext>
            </a:extLst>
          </p:cNvPr>
          <p:cNvSpPr/>
          <p:nvPr/>
        </p:nvSpPr>
        <p:spPr>
          <a:xfrm>
            <a:off x="3632200" y="4051300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B163E7-4BE2-284D-A0B0-2F5A8A2F93C6}"/>
              </a:ext>
            </a:extLst>
          </p:cNvPr>
          <p:cNvSpPr/>
          <p:nvPr/>
        </p:nvSpPr>
        <p:spPr>
          <a:xfrm>
            <a:off x="1384300" y="3213100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917FF9-0F60-A346-A5B9-A81F9D2AD0D3}"/>
              </a:ext>
            </a:extLst>
          </p:cNvPr>
          <p:cNvSpPr/>
          <p:nvPr/>
        </p:nvSpPr>
        <p:spPr>
          <a:xfrm>
            <a:off x="1651000" y="3378200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ADA268-61F3-3F45-BDEA-0E1F7967B9CA}"/>
              </a:ext>
            </a:extLst>
          </p:cNvPr>
          <p:cNvSpPr/>
          <p:nvPr/>
        </p:nvSpPr>
        <p:spPr>
          <a:xfrm>
            <a:off x="1346200" y="3543300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EBB5E0-F468-6540-91FC-99E4484EB924}"/>
              </a:ext>
            </a:extLst>
          </p:cNvPr>
          <p:cNvSpPr/>
          <p:nvPr/>
        </p:nvSpPr>
        <p:spPr>
          <a:xfrm>
            <a:off x="1917700" y="3543300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2D9897-6F39-A145-B4FD-1F2EDE538FB9}"/>
              </a:ext>
            </a:extLst>
          </p:cNvPr>
          <p:cNvSpPr/>
          <p:nvPr/>
        </p:nvSpPr>
        <p:spPr>
          <a:xfrm>
            <a:off x="1879600" y="3175000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921C75F-7442-7C43-97D4-D853C1C53358}"/>
              </a:ext>
            </a:extLst>
          </p:cNvPr>
          <p:cNvSpPr/>
          <p:nvPr/>
        </p:nvSpPr>
        <p:spPr>
          <a:xfrm>
            <a:off x="1168400" y="3048000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16F589-BEA6-D941-ABBF-90938F9E650C}"/>
              </a:ext>
            </a:extLst>
          </p:cNvPr>
          <p:cNvSpPr/>
          <p:nvPr/>
        </p:nvSpPr>
        <p:spPr>
          <a:xfrm>
            <a:off x="1028700" y="3213100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8EBFCA-7610-FC4C-B5CC-5B5F7F2B3262}"/>
              </a:ext>
            </a:extLst>
          </p:cNvPr>
          <p:cNvSpPr/>
          <p:nvPr/>
        </p:nvSpPr>
        <p:spPr>
          <a:xfrm>
            <a:off x="1716144" y="2970981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255F32-6FE9-CB46-BE66-E5DFAE3B0EAF}"/>
              </a:ext>
            </a:extLst>
          </p:cNvPr>
          <p:cNvSpPr/>
          <p:nvPr/>
        </p:nvSpPr>
        <p:spPr>
          <a:xfrm>
            <a:off x="1893944" y="1383481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876407D-6436-244F-9BE7-AE59620C040E}"/>
              </a:ext>
            </a:extLst>
          </p:cNvPr>
          <p:cNvSpPr/>
          <p:nvPr/>
        </p:nvSpPr>
        <p:spPr>
          <a:xfrm>
            <a:off x="6534463" y="2376208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41797F-5B56-5046-BE5C-82F07F10E41C}"/>
              </a:ext>
            </a:extLst>
          </p:cNvPr>
          <p:cNvSpPr txBox="1"/>
          <p:nvPr/>
        </p:nvSpPr>
        <p:spPr>
          <a:xfrm>
            <a:off x="6838116" y="2250994"/>
            <a:ext cx="484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Species</a:t>
            </a:r>
            <a:r>
              <a:rPr lang="de-DE" dirty="0"/>
              <a:t> 1,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legged</a:t>
            </a:r>
            <a:r>
              <a:rPr lang="de-DE" dirty="0"/>
              <a:t> (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habitat</a:t>
            </a:r>
            <a:r>
              <a:rPr lang="de-DE" dirty="0"/>
              <a:t> 1, 2 </a:t>
            </a:r>
            <a:r>
              <a:rPr lang="de-DE" dirty="0" err="1"/>
              <a:t>and</a:t>
            </a:r>
            <a:r>
              <a:rPr lang="de-DE" dirty="0"/>
              <a:t> 3)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852C27-4DDE-3743-8D4C-C74D902DBCA9}"/>
              </a:ext>
            </a:extLst>
          </p:cNvPr>
          <p:cNvSpPr txBox="1"/>
          <p:nvPr/>
        </p:nvSpPr>
        <p:spPr>
          <a:xfrm>
            <a:off x="6838116" y="2656362"/>
            <a:ext cx="457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Species</a:t>
            </a:r>
            <a:r>
              <a:rPr lang="de-DE" dirty="0"/>
              <a:t> 2,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legged</a:t>
            </a:r>
            <a:r>
              <a:rPr lang="de-DE" dirty="0"/>
              <a:t> (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habitat</a:t>
            </a:r>
            <a:r>
              <a:rPr lang="de-DE" dirty="0"/>
              <a:t> 1 </a:t>
            </a:r>
            <a:r>
              <a:rPr lang="de-DE" dirty="0" err="1"/>
              <a:t>only</a:t>
            </a:r>
            <a:r>
              <a:rPr lang="de-DE" dirty="0"/>
              <a:t>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3A27482-4E61-C845-99A1-C058C3543860}"/>
              </a:ext>
            </a:extLst>
          </p:cNvPr>
          <p:cNvSpPr/>
          <p:nvPr/>
        </p:nvSpPr>
        <p:spPr>
          <a:xfrm>
            <a:off x="6534463" y="2758994"/>
            <a:ext cx="130289" cy="127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06EAEEA-6A50-B646-BEC6-BD8DE08885CD}"/>
              </a:ext>
            </a:extLst>
          </p:cNvPr>
          <p:cNvGrpSpPr/>
          <p:nvPr/>
        </p:nvGrpSpPr>
        <p:grpSpPr>
          <a:xfrm>
            <a:off x="364780" y="5383504"/>
            <a:ext cx="4643065" cy="1116830"/>
            <a:chOff x="7277897" y="4539887"/>
            <a:chExt cx="4643065" cy="11168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2B7023-C006-9040-A62B-118FFFA9B655}"/>
                </a:ext>
              </a:extLst>
            </p:cNvPr>
            <p:cNvSpPr txBox="1"/>
            <p:nvPr/>
          </p:nvSpPr>
          <p:spPr>
            <a:xfrm>
              <a:off x="7277897" y="4539887"/>
              <a:ext cx="36009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 = </a:t>
              </a:r>
              <a:r>
                <a:rPr lang="de-DE" dirty="0" err="1"/>
                <a:t>salinity</a:t>
              </a:r>
              <a:endParaRPr lang="de-DE" dirty="0"/>
            </a:p>
            <a:p>
              <a:r>
                <a:rPr lang="de-DE" dirty="0" err="1"/>
                <a:t>w</a:t>
              </a:r>
              <a:r>
                <a:rPr lang="de-DE" dirty="0"/>
                <a:t> = </a:t>
              </a:r>
              <a:r>
                <a:rPr lang="de-DE" dirty="0" err="1"/>
                <a:t>water</a:t>
              </a:r>
              <a:r>
                <a:rPr lang="de-DE" dirty="0"/>
                <a:t> </a:t>
              </a:r>
              <a:r>
                <a:rPr lang="de-DE" dirty="0" err="1"/>
                <a:t>depth</a:t>
              </a:r>
              <a:endParaRPr lang="de-DE" dirty="0"/>
            </a:p>
            <a:p>
              <a:r>
                <a:rPr lang="de-DE" dirty="0"/>
                <a:t>d = </a:t>
              </a:r>
              <a:r>
                <a:rPr lang="de-DE" dirty="0" err="1"/>
                <a:t>distance</a:t>
              </a:r>
              <a:r>
                <a:rPr lang="de-DE" dirty="0"/>
                <a:t> </a:t>
              </a:r>
              <a:r>
                <a:rPr lang="de-DE" dirty="0" err="1"/>
                <a:t>from</a:t>
              </a:r>
              <a:r>
                <a:rPr lang="de-DE" dirty="0"/>
                <a:t> human </a:t>
              </a:r>
              <a:r>
                <a:rPr lang="de-DE" dirty="0" err="1"/>
                <a:t>settlement</a:t>
              </a:r>
              <a:endParaRPr lang="de-DE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ED8FA2E-8980-304F-895D-4C765AE11575}"/>
                </a:ext>
              </a:extLst>
            </p:cNvPr>
            <p:cNvSpPr/>
            <p:nvPr/>
          </p:nvSpPr>
          <p:spPr>
            <a:xfrm>
              <a:off x="7594841" y="5348940"/>
              <a:ext cx="4326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(</a:t>
              </a:r>
              <a:r>
                <a:rPr lang="de-DE" sz="1400" dirty="0" err="1"/>
                <a:t>calculated</a:t>
              </a:r>
              <a:r>
                <a:rPr lang="de-DE" sz="1400" dirty="0"/>
                <a:t> </a:t>
              </a:r>
              <a:r>
                <a:rPr lang="de-DE" sz="1400" dirty="0" err="1"/>
                <a:t>from</a:t>
              </a:r>
              <a:r>
                <a:rPr lang="de-DE" sz="1400" dirty="0"/>
                <a:t> </a:t>
              </a:r>
              <a:r>
                <a:rPr lang="de-DE" sz="1400" dirty="0" err="1"/>
                <a:t>centre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habitat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centre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settlment</a:t>
              </a:r>
              <a:r>
                <a:rPr lang="de-DE" sz="1400" dirty="0"/>
                <a:t>)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12EE63FD-9381-BE4B-84F3-2AAE8365DFCB}"/>
              </a:ext>
            </a:extLst>
          </p:cNvPr>
          <p:cNvSpPr/>
          <p:nvPr/>
        </p:nvSpPr>
        <p:spPr>
          <a:xfrm>
            <a:off x="2095500" y="1143000"/>
            <a:ext cx="130289" cy="127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13B3E6D-0571-1742-B87F-418224334393}"/>
              </a:ext>
            </a:extLst>
          </p:cNvPr>
          <p:cNvSpPr/>
          <p:nvPr/>
        </p:nvSpPr>
        <p:spPr>
          <a:xfrm>
            <a:off x="3975100" y="2247900"/>
            <a:ext cx="130289" cy="127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C73763-E79F-9046-A678-14AA3ADF972F}"/>
              </a:ext>
            </a:extLst>
          </p:cNvPr>
          <p:cNvSpPr txBox="1"/>
          <p:nvPr/>
        </p:nvSpPr>
        <p:spPr>
          <a:xfrm>
            <a:off x="6291696" y="3454079"/>
            <a:ext cx="427482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birds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habitat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species</a:t>
            </a:r>
            <a:r>
              <a:rPr lang="de-DE" dirty="0"/>
              <a:t>:</a:t>
            </a:r>
          </a:p>
          <a:p>
            <a:endParaRPr lang="de-DE" sz="800" dirty="0"/>
          </a:p>
          <a:p>
            <a:r>
              <a:rPr lang="de-DE" dirty="0"/>
              <a:t>p = f(</a:t>
            </a:r>
            <a:r>
              <a:rPr lang="de-DE" dirty="0" err="1"/>
              <a:t>s,w,d</a:t>
            </a:r>
            <a:r>
              <a:rPr lang="de-DE" dirty="0"/>
              <a:t>) = p</a:t>
            </a:r>
            <a:r>
              <a:rPr lang="de-DE" baseline="-25000" dirty="0"/>
              <a:t>1</a:t>
            </a:r>
            <a:r>
              <a:rPr lang="de-DE" dirty="0"/>
              <a:t>(s) ∙ p</a:t>
            </a:r>
            <a:r>
              <a:rPr lang="de-DE" baseline="-25000" dirty="0"/>
              <a:t>2</a:t>
            </a:r>
            <a:r>
              <a:rPr lang="de-DE" dirty="0"/>
              <a:t>(</a:t>
            </a:r>
            <a:r>
              <a:rPr lang="de-DE" dirty="0" err="1"/>
              <a:t>w</a:t>
            </a:r>
            <a:r>
              <a:rPr lang="de-DE" dirty="0"/>
              <a:t>) ∙ p</a:t>
            </a:r>
            <a:r>
              <a:rPr lang="de-DE" baseline="-25000" dirty="0"/>
              <a:t>3</a:t>
            </a:r>
            <a:r>
              <a:rPr lang="de-DE" dirty="0"/>
              <a:t>(d)  </a:t>
            </a:r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  <a:p>
            <a:r>
              <a:rPr lang="de-DE" dirty="0" err="1"/>
              <a:t>where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E429D56-F813-A742-B6B5-FA304FF682D7}"/>
              </a:ext>
            </a:extLst>
          </p:cNvPr>
          <p:cNvCxnSpPr>
            <a:cxnSpLocks/>
          </p:cNvCxnSpPr>
          <p:nvPr/>
        </p:nvCxnSpPr>
        <p:spPr>
          <a:xfrm flipH="1">
            <a:off x="6482515" y="5774179"/>
            <a:ext cx="1" cy="685800"/>
          </a:xfrm>
          <a:prstGeom prst="line">
            <a:avLst/>
          </a:prstGeom>
          <a:ln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E344087-0154-7641-94BF-4DBE37B0B7A5}"/>
              </a:ext>
            </a:extLst>
          </p:cNvPr>
          <p:cNvCxnSpPr>
            <a:cxnSpLocks/>
          </p:cNvCxnSpPr>
          <p:nvPr/>
        </p:nvCxnSpPr>
        <p:spPr>
          <a:xfrm flipH="1">
            <a:off x="6482516" y="6459979"/>
            <a:ext cx="1760433" cy="0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FD3AE08-3AFA-094D-A40F-C904740EDAAC}"/>
              </a:ext>
            </a:extLst>
          </p:cNvPr>
          <p:cNvSpPr txBox="1"/>
          <p:nvPr/>
        </p:nvSpPr>
        <p:spPr>
          <a:xfrm>
            <a:off x="6108280" y="57417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AE8294A-64E7-E347-AE33-C5110B3B5055}"/>
              </a:ext>
            </a:extLst>
          </p:cNvPr>
          <p:cNvSpPr txBox="1"/>
          <p:nvPr/>
        </p:nvSpPr>
        <p:spPr>
          <a:xfrm>
            <a:off x="7869301" y="642631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865D2561-A1BC-4D4C-8C13-C19CEB697D00}"/>
              </a:ext>
            </a:extLst>
          </p:cNvPr>
          <p:cNvSpPr/>
          <p:nvPr/>
        </p:nvSpPr>
        <p:spPr>
          <a:xfrm>
            <a:off x="6540500" y="5861543"/>
            <a:ext cx="1384300" cy="590057"/>
          </a:xfrm>
          <a:custGeom>
            <a:avLst/>
            <a:gdLst>
              <a:gd name="connsiteX0" fmla="*/ 0 w 1727200"/>
              <a:gd name="connsiteY0" fmla="*/ 590057 h 590057"/>
              <a:gd name="connsiteX1" fmla="*/ 215900 w 1727200"/>
              <a:gd name="connsiteY1" fmla="*/ 488457 h 590057"/>
              <a:gd name="connsiteX2" fmla="*/ 355600 w 1727200"/>
              <a:gd name="connsiteY2" fmla="*/ 361457 h 590057"/>
              <a:gd name="connsiteX3" fmla="*/ 444500 w 1727200"/>
              <a:gd name="connsiteY3" fmla="*/ 120157 h 590057"/>
              <a:gd name="connsiteX4" fmla="*/ 533400 w 1727200"/>
              <a:gd name="connsiteY4" fmla="*/ 31257 h 590057"/>
              <a:gd name="connsiteX5" fmla="*/ 711200 w 1727200"/>
              <a:gd name="connsiteY5" fmla="*/ 5857 h 590057"/>
              <a:gd name="connsiteX6" fmla="*/ 1066800 w 1727200"/>
              <a:gd name="connsiteY6" fmla="*/ 132857 h 590057"/>
              <a:gd name="connsiteX7" fmla="*/ 1244600 w 1727200"/>
              <a:gd name="connsiteY7" fmla="*/ 336057 h 590057"/>
              <a:gd name="connsiteX8" fmla="*/ 1333500 w 1727200"/>
              <a:gd name="connsiteY8" fmla="*/ 526557 h 590057"/>
              <a:gd name="connsiteX9" fmla="*/ 1727200 w 1727200"/>
              <a:gd name="connsiteY9" fmla="*/ 577357 h 5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7200" h="590057">
                <a:moveTo>
                  <a:pt x="0" y="590057"/>
                </a:moveTo>
                <a:cubicBezTo>
                  <a:pt x="78316" y="558307"/>
                  <a:pt x="156633" y="526557"/>
                  <a:pt x="215900" y="488457"/>
                </a:cubicBezTo>
                <a:cubicBezTo>
                  <a:pt x="275167" y="450357"/>
                  <a:pt x="317500" y="422840"/>
                  <a:pt x="355600" y="361457"/>
                </a:cubicBezTo>
                <a:cubicBezTo>
                  <a:pt x="393700" y="300074"/>
                  <a:pt x="414867" y="175190"/>
                  <a:pt x="444500" y="120157"/>
                </a:cubicBezTo>
                <a:cubicBezTo>
                  <a:pt x="474133" y="65124"/>
                  <a:pt x="488950" y="50307"/>
                  <a:pt x="533400" y="31257"/>
                </a:cubicBezTo>
                <a:cubicBezTo>
                  <a:pt x="577850" y="12207"/>
                  <a:pt x="622300" y="-11076"/>
                  <a:pt x="711200" y="5857"/>
                </a:cubicBezTo>
                <a:cubicBezTo>
                  <a:pt x="800100" y="22790"/>
                  <a:pt x="977900" y="77824"/>
                  <a:pt x="1066800" y="132857"/>
                </a:cubicBezTo>
                <a:cubicBezTo>
                  <a:pt x="1155700" y="187890"/>
                  <a:pt x="1200150" y="270440"/>
                  <a:pt x="1244600" y="336057"/>
                </a:cubicBezTo>
                <a:cubicBezTo>
                  <a:pt x="1289050" y="401674"/>
                  <a:pt x="1253067" y="486340"/>
                  <a:pt x="1333500" y="526557"/>
                </a:cubicBezTo>
                <a:cubicBezTo>
                  <a:pt x="1413933" y="566774"/>
                  <a:pt x="1570566" y="572065"/>
                  <a:pt x="1727200" y="577357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1CD4D26-5035-7D4D-9109-66F984E249C3}"/>
              </a:ext>
            </a:extLst>
          </p:cNvPr>
          <p:cNvCxnSpPr>
            <a:cxnSpLocks/>
          </p:cNvCxnSpPr>
          <p:nvPr/>
        </p:nvCxnSpPr>
        <p:spPr>
          <a:xfrm flipH="1">
            <a:off x="8422247" y="5762067"/>
            <a:ext cx="1" cy="685800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58F4D3-C981-324A-A9DB-0BBD8EA21EDC}"/>
              </a:ext>
            </a:extLst>
          </p:cNvPr>
          <p:cNvCxnSpPr>
            <a:cxnSpLocks/>
          </p:cNvCxnSpPr>
          <p:nvPr/>
        </p:nvCxnSpPr>
        <p:spPr>
          <a:xfrm flipH="1">
            <a:off x="8422248" y="6447867"/>
            <a:ext cx="1760433" cy="0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8C74725-C145-3C46-8D1A-CFA367A03B4F}"/>
              </a:ext>
            </a:extLst>
          </p:cNvPr>
          <p:cNvSpPr txBox="1"/>
          <p:nvPr/>
        </p:nvSpPr>
        <p:spPr>
          <a:xfrm>
            <a:off x="8048012" y="57417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AFFB17-4168-8D44-A720-BB6C90C7E9AD}"/>
              </a:ext>
            </a:extLst>
          </p:cNvPr>
          <p:cNvSpPr txBox="1"/>
          <p:nvPr/>
        </p:nvSpPr>
        <p:spPr>
          <a:xfrm>
            <a:off x="9742108" y="642631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</a:t>
            </a:r>
            <a:endParaRPr lang="de-DE" dirty="0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BE4C4FF2-BE9C-364B-AEDE-294D976AB99D}"/>
              </a:ext>
            </a:extLst>
          </p:cNvPr>
          <p:cNvSpPr/>
          <p:nvPr/>
        </p:nvSpPr>
        <p:spPr>
          <a:xfrm>
            <a:off x="8445500" y="5989512"/>
            <a:ext cx="969683" cy="463180"/>
          </a:xfrm>
          <a:custGeom>
            <a:avLst/>
            <a:gdLst>
              <a:gd name="connsiteX0" fmla="*/ 0 w 1663700"/>
              <a:gd name="connsiteY0" fmla="*/ 4888 h 463180"/>
              <a:gd name="connsiteX1" fmla="*/ 304800 w 1663700"/>
              <a:gd name="connsiteY1" fmla="*/ 4888 h 463180"/>
              <a:gd name="connsiteX2" fmla="*/ 762000 w 1663700"/>
              <a:gd name="connsiteY2" fmla="*/ 55688 h 463180"/>
              <a:gd name="connsiteX3" fmla="*/ 1092200 w 1663700"/>
              <a:gd name="connsiteY3" fmla="*/ 284288 h 463180"/>
              <a:gd name="connsiteX4" fmla="*/ 1181100 w 1663700"/>
              <a:gd name="connsiteY4" fmla="*/ 436688 h 463180"/>
              <a:gd name="connsiteX5" fmla="*/ 1663700 w 1663700"/>
              <a:gd name="connsiteY5" fmla="*/ 462088 h 46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3700" h="463180">
                <a:moveTo>
                  <a:pt x="0" y="4888"/>
                </a:moveTo>
                <a:cubicBezTo>
                  <a:pt x="88900" y="654"/>
                  <a:pt x="177800" y="-3579"/>
                  <a:pt x="304800" y="4888"/>
                </a:cubicBezTo>
                <a:cubicBezTo>
                  <a:pt x="431800" y="13355"/>
                  <a:pt x="630767" y="9121"/>
                  <a:pt x="762000" y="55688"/>
                </a:cubicBezTo>
                <a:cubicBezTo>
                  <a:pt x="893233" y="102255"/>
                  <a:pt x="1022350" y="220788"/>
                  <a:pt x="1092200" y="284288"/>
                </a:cubicBezTo>
                <a:cubicBezTo>
                  <a:pt x="1162050" y="347788"/>
                  <a:pt x="1085850" y="407055"/>
                  <a:pt x="1181100" y="436688"/>
                </a:cubicBezTo>
                <a:cubicBezTo>
                  <a:pt x="1276350" y="466321"/>
                  <a:pt x="1470025" y="464204"/>
                  <a:pt x="1663700" y="462088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A22C9DA9-512F-ED47-9377-15E9716FB148}"/>
              </a:ext>
            </a:extLst>
          </p:cNvPr>
          <p:cNvSpPr/>
          <p:nvPr/>
        </p:nvSpPr>
        <p:spPr>
          <a:xfrm>
            <a:off x="8521460" y="5989512"/>
            <a:ext cx="1450747" cy="463180"/>
          </a:xfrm>
          <a:custGeom>
            <a:avLst/>
            <a:gdLst>
              <a:gd name="connsiteX0" fmla="*/ 0 w 1663700"/>
              <a:gd name="connsiteY0" fmla="*/ 4888 h 463180"/>
              <a:gd name="connsiteX1" fmla="*/ 304800 w 1663700"/>
              <a:gd name="connsiteY1" fmla="*/ 4888 h 463180"/>
              <a:gd name="connsiteX2" fmla="*/ 762000 w 1663700"/>
              <a:gd name="connsiteY2" fmla="*/ 55688 h 463180"/>
              <a:gd name="connsiteX3" fmla="*/ 1092200 w 1663700"/>
              <a:gd name="connsiteY3" fmla="*/ 284288 h 463180"/>
              <a:gd name="connsiteX4" fmla="*/ 1181100 w 1663700"/>
              <a:gd name="connsiteY4" fmla="*/ 436688 h 463180"/>
              <a:gd name="connsiteX5" fmla="*/ 1663700 w 1663700"/>
              <a:gd name="connsiteY5" fmla="*/ 462088 h 46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3700" h="463180">
                <a:moveTo>
                  <a:pt x="0" y="4888"/>
                </a:moveTo>
                <a:cubicBezTo>
                  <a:pt x="88900" y="654"/>
                  <a:pt x="177800" y="-3579"/>
                  <a:pt x="304800" y="4888"/>
                </a:cubicBezTo>
                <a:cubicBezTo>
                  <a:pt x="431800" y="13355"/>
                  <a:pt x="630767" y="9121"/>
                  <a:pt x="762000" y="55688"/>
                </a:cubicBezTo>
                <a:cubicBezTo>
                  <a:pt x="893233" y="102255"/>
                  <a:pt x="1022350" y="220788"/>
                  <a:pt x="1092200" y="284288"/>
                </a:cubicBezTo>
                <a:cubicBezTo>
                  <a:pt x="1162050" y="347788"/>
                  <a:pt x="1085850" y="407055"/>
                  <a:pt x="1181100" y="436688"/>
                </a:cubicBezTo>
                <a:cubicBezTo>
                  <a:pt x="1276350" y="466321"/>
                  <a:pt x="1470025" y="464204"/>
                  <a:pt x="1663700" y="46208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5FF120E-BDA2-2844-8355-5CAB2A195BE7}"/>
              </a:ext>
            </a:extLst>
          </p:cNvPr>
          <p:cNvCxnSpPr>
            <a:cxnSpLocks/>
          </p:cNvCxnSpPr>
          <p:nvPr/>
        </p:nvCxnSpPr>
        <p:spPr>
          <a:xfrm flipH="1">
            <a:off x="10322010" y="5762067"/>
            <a:ext cx="1" cy="685800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89F963D-BAF6-B048-957B-2CE2BBA32FFF}"/>
              </a:ext>
            </a:extLst>
          </p:cNvPr>
          <p:cNvCxnSpPr>
            <a:cxnSpLocks/>
          </p:cNvCxnSpPr>
          <p:nvPr/>
        </p:nvCxnSpPr>
        <p:spPr>
          <a:xfrm flipH="1">
            <a:off x="10322011" y="6447867"/>
            <a:ext cx="1760433" cy="0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71CEEB0-6444-A64D-B245-5D32B2267005}"/>
              </a:ext>
            </a:extLst>
          </p:cNvPr>
          <p:cNvSpPr txBox="1"/>
          <p:nvPr/>
        </p:nvSpPr>
        <p:spPr>
          <a:xfrm>
            <a:off x="9947775" y="57417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4E25905-596C-DD4B-AF4A-80DBBD39BC15}"/>
              </a:ext>
            </a:extLst>
          </p:cNvPr>
          <p:cNvSpPr txBox="1"/>
          <p:nvPr/>
        </p:nvSpPr>
        <p:spPr>
          <a:xfrm>
            <a:off x="11692671" y="64263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D6297F36-3350-5B40-9C9C-4BECDF49F877}"/>
              </a:ext>
            </a:extLst>
          </p:cNvPr>
          <p:cNvSpPr/>
          <p:nvPr/>
        </p:nvSpPr>
        <p:spPr>
          <a:xfrm flipH="1">
            <a:off x="10795392" y="5987718"/>
            <a:ext cx="1078758" cy="463180"/>
          </a:xfrm>
          <a:custGeom>
            <a:avLst/>
            <a:gdLst>
              <a:gd name="connsiteX0" fmla="*/ 0 w 1663700"/>
              <a:gd name="connsiteY0" fmla="*/ 4888 h 463180"/>
              <a:gd name="connsiteX1" fmla="*/ 304800 w 1663700"/>
              <a:gd name="connsiteY1" fmla="*/ 4888 h 463180"/>
              <a:gd name="connsiteX2" fmla="*/ 762000 w 1663700"/>
              <a:gd name="connsiteY2" fmla="*/ 55688 h 463180"/>
              <a:gd name="connsiteX3" fmla="*/ 1092200 w 1663700"/>
              <a:gd name="connsiteY3" fmla="*/ 284288 h 463180"/>
              <a:gd name="connsiteX4" fmla="*/ 1181100 w 1663700"/>
              <a:gd name="connsiteY4" fmla="*/ 436688 h 463180"/>
              <a:gd name="connsiteX5" fmla="*/ 1663700 w 1663700"/>
              <a:gd name="connsiteY5" fmla="*/ 462088 h 46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3700" h="463180">
                <a:moveTo>
                  <a:pt x="0" y="4888"/>
                </a:moveTo>
                <a:cubicBezTo>
                  <a:pt x="88900" y="654"/>
                  <a:pt x="177800" y="-3579"/>
                  <a:pt x="304800" y="4888"/>
                </a:cubicBezTo>
                <a:cubicBezTo>
                  <a:pt x="431800" y="13355"/>
                  <a:pt x="630767" y="9121"/>
                  <a:pt x="762000" y="55688"/>
                </a:cubicBezTo>
                <a:cubicBezTo>
                  <a:pt x="893233" y="102255"/>
                  <a:pt x="1022350" y="220788"/>
                  <a:pt x="1092200" y="284288"/>
                </a:cubicBezTo>
                <a:cubicBezTo>
                  <a:pt x="1162050" y="347788"/>
                  <a:pt x="1085850" y="407055"/>
                  <a:pt x="1181100" y="436688"/>
                </a:cubicBezTo>
                <a:cubicBezTo>
                  <a:pt x="1276350" y="466321"/>
                  <a:pt x="1470025" y="464204"/>
                  <a:pt x="1663700" y="462088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37D6E4D7-E42C-FE42-BB6B-DB14AAFF383F}"/>
              </a:ext>
            </a:extLst>
          </p:cNvPr>
          <p:cNvSpPr/>
          <p:nvPr/>
        </p:nvSpPr>
        <p:spPr>
          <a:xfrm flipH="1">
            <a:off x="10336176" y="5987718"/>
            <a:ext cx="1613934" cy="463180"/>
          </a:xfrm>
          <a:custGeom>
            <a:avLst/>
            <a:gdLst>
              <a:gd name="connsiteX0" fmla="*/ 0 w 1663700"/>
              <a:gd name="connsiteY0" fmla="*/ 4888 h 463180"/>
              <a:gd name="connsiteX1" fmla="*/ 304800 w 1663700"/>
              <a:gd name="connsiteY1" fmla="*/ 4888 h 463180"/>
              <a:gd name="connsiteX2" fmla="*/ 762000 w 1663700"/>
              <a:gd name="connsiteY2" fmla="*/ 55688 h 463180"/>
              <a:gd name="connsiteX3" fmla="*/ 1092200 w 1663700"/>
              <a:gd name="connsiteY3" fmla="*/ 284288 h 463180"/>
              <a:gd name="connsiteX4" fmla="*/ 1181100 w 1663700"/>
              <a:gd name="connsiteY4" fmla="*/ 436688 h 463180"/>
              <a:gd name="connsiteX5" fmla="*/ 1663700 w 1663700"/>
              <a:gd name="connsiteY5" fmla="*/ 462088 h 46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3700" h="463180">
                <a:moveTo>
                  <a:pt x="0" y="4888"/>
                </a:moveTo>
                <a:cubicBezTo>
                  <a:pt x="88900" y="654"/>
                  <a:pt x="177800" y="-3579"/>
                  <a:pt x="304800" y="4888"/>
                </a:cubicBezTo>
                <a:cubicBezTo>
                  <a:pt x="431800" y="13355"/>
                  <a:pt x="630767" y="9121"/>
                  <a:pt x="762000" y="55688"/>
                </a:cubicBezTo>
                <a:cubicBezTo>
                  <a:pt x="893233" y="102255"/>
                  <a:pt x="1022350" y="220788"/>
                  <a:pt x="1092200" y="284288"/>
                </a:cubicBezTo>
                <a:cubicBezTo>
                  <a:pt x="1162050" y="347788"/>
                  <a:pt x="1085850" y="407055"/>
                  <a:pt x="1181100" y="436688"/>
                </a:cubicBezTo>
                <a:cubicBezTo>
                  <a:pt x="1276350" y="466321"/>
                  <a:pt x="1470025" y="464204"/>
                  <a:pt x="1663700" y="46208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96A0B8-7CFD-CD43-AF80-32D2AFED4DDB}"/>
              </a:ext>
            </a:extLst>
          </p:cNvPr>
          <p:cNvSpPr txBox="1"/>
          <p:nvPr/>
        </p:nvSpPr>
        <p:spPr>
          <a:xfrm>
            <a:off x="10617207" y="393700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0 &lt; p</a:t>
            </a:r>
            <a:r>
              <a:rPr lang="de-DE" sz="1400" baseline="-25000" dirty="0"/>
              <a:t>1</a:t>
            </a:r>
            <a:r>
              <a:rPr lang="de-DE" sz="1400" dirty="0"/>
              <a:t> &lt;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98E701-8406-7840-84D9-B7A458100744}"/>
              </a:ext>
            </a:extLst>
          </p:cNvPr>
          <p:cNvSpPr txBox="1"/>
          <p:nvPr/>
        </p:nvSpPr>
        <p:spPr>
          <a:xfrm>
            <a:off x="10617207" y="4217432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0 &lt; p</a:t>
            </a:r>
            <a:r>
              <a:rPr lang="de-DE" sz="1400" baseline="-25000" dirty="0"/>
              <a:t>2</a:t>
            </a:r>
            <a:r>
              <a:rPr lang="de-DE" sz="1400" dirty="0"/>
              <a:t> &lt;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E34AA0-CF2D-B441-BC18-0DED5046AC12}"/>
              </a:ext>
            </a:extLst>
          </p:cNvPr>
          <p:cNvSpPr txBox="1"/>
          <p:nvPr/>
        </p:nvSpPr>
        <p:spPr>
          <a:xfrm>
            <a:off x="10617207" y="4485164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0 &lt; p</a:t>
            </a:r>
            <a:r>
              <a:rPr lang="de-DE" sz="1400" baseline="-25000" dirty="0"/>
              <a:t>3</a:t>
            </a:r>
            <a:r>
              <a:rPr lang="de-DE" sz="1400" dirty="0"/>
              <a:t> &lt; 1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27FDE58A-C333-0044-9E23-7943A29EFE7F}"/>
              </a:ext>
            </a:extLst>
          </p:cNvPr>
          <p:cNvSpPr/>
          <p:nvPr/>
        </p:nvSpPr>
        <p:spPr>
          <a:xfrm>
            <a:off x="10563415" y="4013200"/>
            <a:ext cx="117292" cy="720000"/>
          </a:xfrm>
          <a:prstGeom prst="leftBrace">
            <a:avLst>
              <a:gd name="adj1" fmla="val 538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070CD5-D68C-8A45-988B-D7C13569DD51}"/>
              </a:ext>
            </a:extLst>
          </p:cNvPr>
          <p:cNvSpPr txBox="1"/>
          <p:nvPr/>
        </p:nvSpPr>
        <p:spPr>
          <a:xfrm>
            <a:off x="10051237" y="420273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6B9368-993F-574B-A015-0A99B5769DD7}"/>
              </a:ext>
            </a:extLst>
          </p:cNvPr>
          <p:cNvSpPr txBox="1"/>
          <p:nvPr/>
        </p:nvSpPr>
        <p:spPr>
          <a:xfrm>
            <a:off x="9017769" y="5279027"/>
            <a:ext cx="109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short</a:t>
            </a:r>
            <a:r>
              <a:rPr lang="de-DE" sz="1400" dirty="0"/>
              <a:t> </a:t>
            </a:r>
            <a:r>
              <a:rPr lang="de-DE" sz="1400" dirty="0" err="1"/>
              <a:t>legged</a:t>
            </a:r>
            <a:endParaRPr lang="de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2BDC8C-45CF-D144-B9FC-7046C6565AF1}"/>
              </a:ext>
            </a:extLst>
          </p:cNvPr>
          <p:cNvSpPr txBox="1"/>
          <p:nvPr/>
        </p:nvSpPr>
        <p:spPr>
          <a:xfrm>
            <a:off x="9017769" y="5464866"/>
            <a:ext cx="102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long</a:t>
            </a:r>
            <a:r>
              <a:rPr lang="de-DE" sz="1400" dirty="0"/>
              <a:t> </a:t>
            </a:r>
            <a:r>
              <a:rPr lang="de-DE" sz="1400" dirty="0" err="1"/>
              <a:t>legged</a:t>
            </a:r>
            <a:endParaRPr lang="de-DE" sz="1400" dirty="0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D4329308-11A7-594E-8B9D-0E6E6495FD1E}"/>
              </a:ext>
            </a:extLst>
          </p:cNvPr>
          <p:cNvSpPr/>
          <p:nvPr/>
        </p:nvSpPr>
        <p:spPr>
          <a:xfrm>
            <a:off x="6527800" y="5861543"/>
            <a:ext cx="1384300" cy="590057"/>
          </a:xfrm>
          <a:custGeom>
            <a:avLst/>
            <a:gdLst>
              <a:gd name="connsiteX0" fmla="*/ 0 w 1727200"/>
              <a:gd name="connsiteY0" fmla="*/ 590057 h 590057"/>
              <a:gd name="connsiteX1" fmla="*/ 215900 w 1727200"/>
              <a:gd name="connsiteY1" fmla="*/ 488457 h 590057"/>
              <a:gd name="connsiteX2" fmla="*/ 355600 w 1727200"/>
              <a:gd name="connsiteY2" fmla="*/ 361457 h 590057"/>
              <a:gd name="connsiteX3" fmla="*/ 444500 w 1727200"/>
              <a:gd name="connsiteY3" fmla="*/ 120157 h 590057"/>
              <a:gd name="connsiteX4" fmla="*/ 533400 w 1727200"/>
              <a:gd name="connsiteY4" fmla="*/ 31257 h 590057"/>
              <a:gd name="connsiteX5" fmla="*/ 711200 w 1727200"/>
              <a:gd name="connsiteY5" fmla="*/ 5857 h 590057"/>
              <a:gd name="connsiteX6" fmla="*/ 1066800 w 1727200"/>
              <a:gd name="connsiteY6" fmla="*/ 132857 h 590057"/>
              <a:gd name="connsiteX7" fmla="*/ 1244600 w 1727200"/>
              <a:gd name="connsiteY7" fmla="*/ 336057 h 590057"/>
              <a:gd name="connsiteX8" fmla="*/ 1333500 w 1727200"/>
              <a:gd name="connsiteY8" fmla="*/ 526557 h 590057"/>
              <a:gd name="connsiteX9" fmla="*/ 1727200 w 1727200"/>
              <a:gd name="connsiteY9" fmla="*/ 577357 h 5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7200" h="590057">
                <a:moveTo>
                  <a:pt x="0" y="590057"/>
                </a:moveTo>
                <a:cubicBezTo>
                  <a:pt x="78316" y="558307"/>
                  <a:pt x="156633" y="526557"/>
                  <a:pt x="215900" y="488457"/>
                </a:cubicBezTo>
                <a:cubicBezTo>
                  <a:pt x="275167" y="450357"/>
                  <a:pt x="317500" y="422840"/>
                  <a:pt x="355600" y="361457"/>
                </a:cubicBezTo>
                <a:cubicBezTo>
                  <a:pt x="393700" y="300074"/>
                  <a:pt x="414867" y="175190"/>
                  <a:pt x="444500" y="120157"/>
                </a:cubicBezTo>
                <a:cubicBezTo>
                  <a:pt x="474133" y="65124"/>
                  <a:pt x="488950" y="50307"/>
                  <a:pt x="533400" y="31257"/>
                </a:cubicBezTo>
                <a:cubicBezTo>
                  <a:pt x="577850" y="12207"/>
                  <a:pt x="622300" y="-11076"/>
                  <a:pt x="711200" y="5857"/>
                </a:cubicBezTo>
                <a:cubicBezTo>
                  <a:pt x="800100" y="22790"/>
                  <a:pt x="977900" y="77824"/>
                  <a:pt x="1066800" y="132857"/>
                </a:cubicBezTo>
                <a:cubicBezTo>
                  <a:pt x="1155700" y="187890"/>
                  <a:pt x="1200150" y="270440"/>
                  <a:pt x="1244600" y="336057"/>
                </a:cubicBezTo>
                <a:cubicBezTo>
                  <a:pt x="1289050" y="401674"/>
                  <a:pt x="1253067" y="486340"/>
                  <a:pt x="1333500" y="526557"/>
                </a:cubicBezTo>
                <a:cubicBezTo>
                  <a:pt x="1413933" y="566774"/>
                  <a:pt x="1570566" y="572065"/>
                  <a:pt x="1727200" y="577357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4BBB954-22C4-8B40-929B-DD2A9E006449}"/>
              </a:ext>
            </a:extLst>
          </p:cNvPr>
          <p:cNvCxnSpPr/>
          <p:nvPr/>
        </p:nvCxnSpPr>
        <p:spPr>
          <a:xfrm>
            <a:off x="8567769" y="5429817"/>
            <a:ext cx="45000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6076B72-766E-FA43-925A-5D668F34159A}"/>
              </a:ext>
            </a:extLst>
          </p:cNvPr>
          <p:cNvCxnSpPr/>
          <p:nvPr/>
        </p:nvCxnSpPr>
        <p:spPr>
          <a:xfrm>
            <a:off x="8567769" y="5613688"/>
            <a:ext cx="45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1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164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AGO</dc:creator>
  <cp:lastModifiedBy>AGO</cp:lastModifiedBy>
  <cp:revision>11</cp:revision>
  <cp:lastPrinted>2019-04-24T16:34:22Z</cp:lastPrinted>
  <dcterms:created xsi:type="dcterms:W3CDTF">2019-04-24T13:59:27Z</dcterms:created>
  <dcterms:modified xsi:type="dcterms:W3CDTF">2019-04-24T16:39:10Z</dcterms:modified>
</cp:coreProperties>
</file>