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73152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28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Pubs\Carangid%20Feeding%20Paper\Analysis\carBar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Pubs\Carangid%20Feeding%20Paper\Analysis\carBar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biomass!$D$1</c:f>
              <c:strCache>
                <c:ptCount val="1"/>
                <c:pt idx="0">
                  <c:v>Age 0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biomass!$C$2:$C$24</c:f>
              <c:strCache>
                <c:ptCount val="23"/>
                <c:pt idx="0">
                  <c:v>Acetes</c:v>
                </c:pt>
                <c:pt idx="1">
                  <c:v>Actiniaria</c:v>
                </c:pt>
                <c:pt idx="2">
                  <c:v>Actinopterygii</c:v>
                </c:pt>
                <c:pt idx="3">
                  <c:v>Cephalopoda</c:v>
                </c:pt>
                <c:pt idx="4">
                  <c:v>Clupeidae</c:v>
                </c:pt>
                <c:pt idx="5">
                  <c:v>Cymothoa</c:v>
                </c:pt>
                <c:pt idx="6">
                  <c:v>Decapterus russelli</c:v>
                </c:pt>
                <c:pt idx="7">
                  <c:v>Empty</c:v>
                </c:pt>
                <c:pt idx="8">
                  <c:v>Etelis  carbunculus</c:v>
                </c:pt>
                <c:pt idx="9">
                  <c:v>Isopoda</c:v>
                </c:pt>
                <c:pt idx="10">
                  <c:v>Leiognathus</c:v>
                </c:pt>
                <c:pt idx="11">
                  <c:v>Loligo</c:v>
                </c:pt>
                <c:pt idx="12">
                  <c:v>Malacostraca</c:v>
                </c:pt>
                <c:pt idx="13">
                  <c:v>Nematalosa_nasus</c:v>
                </c:pt>
                <c:pt idx="14">
                  <c:v>Octopoda</c:v>
                </c:pt>
                <c:pt idx="15">
                  <c:v>Opisthopterus tardoore</c:v>
                </c:pt>
                <c:pt idx="16">
                  <c:v>Polychaeta</c:v>
                </c:pt>
                <c:pt idx="17">
                  <c:v>Pleuronectiformes</c:v>
                </c:pt>
                <c:pt idx="18">
                  <c:v>Sardinella</c:v>
                </c:pt>
                <c:pt idx="19">
                  <c:v>Sepia</c:v>
                </c:pt>
                <c:pt idx="20">
                  <c:v>Thryssa setirostris</c:v>
                </c:pt>
                <c:pt idx="21">
                  <c:v>Trichiurus lepturus</c:v>
                </c:pt>
                <c:pt idx="22">
                  <c:v>Unidentified</c:v>
                </c:pt>
              </c:strCache>
            </c:strRef>
          </c:cat>
          <c:val>
            <c:numRef>
              <c:f>biomass!$D$2:$D$24</c:f>
              <c:numCache>
                <c:formatCode>General</c:formatCode>
                <c:ptCount val="23"/>
                <c:pt idx="0">
                  <c:v>0.6</c:v>
                </c:pt>
                <c:pt idx="1">
                  <c:v>0.2</c:v>
                </c:pt>
                <c:pt idx="2">
                  <c:v>1.8</c:v>
                </c:pt>
                <c:pt idx="3">
                  <c:v>0</c:v>
                </c:pt>
                <c:pt idx="4">
                  <c:v>7.6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4.5</c:v>
                </c:pt>
                <c:pt idx="9">
                  <c:v>0</c:v>
                </c:pt>
                <c:pt idx="10">
                  <c:v>0</c:v>
                </c:pt>
                <c:pt idx="11">
                  <c:v>0.4</c:v>
                </c:pt>
                <c:pt idx="12">
                  <c:v>0.2</c:v>
                </c:pt>
                <c:pt idx="13">
                  <c:v>4.5999999999999996</c:v>
                </c:pt>
                <c:pt idx="14">
                  <c:v>0</c:v>
                </c:pt>
                <c:pt idx="15">
                  <c:v>0</c:v>
                </c:pt>
                <c:pt idx="16">
                  <c:v>0.1</c:v>
                </c:pt>
                <c:pt idx="17">
                  <c:v>0</c:v>
                </c:pt>
                <c:pt idx="18">
                  <c:v>0</c:v>
                </c:pt>
                <c:pt idx="19">
                  <c:v>5.4</c:v>
                </c:pt>
                <c:pt idx="20">
                  <c:v>7.8</c:v>
                </c:pt>
                <c:pt idx="21">
                  <c:v>0.9</c:v>
                </c:pt>
                <c:pt idx="22">
                  <c:v>0.5</c:v>
                </c:pt>
              </c:numCache>
            </c:numRef>
          </c:val>
        </c:ser>
        <c:ser>
          <c:idx val="1"/>
          <c:order val="1"/>
          <c:tx>
            <c:strRef>
              <c:f>biomass!$E$1</c:f>
              <c:strCache>
                <c:ptCount val="1"/>
                <c:pt idx="0">
                  <c:v>Age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biomass!$C$2:$C$24</c:f>
              <c:strCache>
                <c:ptCount val="23"/>
                <c:pt idx="0">
                  <c:v>Acetes</c:v>
                </c:pt>
                <c:pt idx="1">
                  <c:v>Actiniaria</c:v>
                </c:pt>
                <c:pt idx="2">
                  <c:v>Actinopterygii</c:v>
                </c:pt>
                <c:pt idx="3">
                  <c:v>Cephalopoda</c:v>
                </c:pt>
                <c:pt idx="4">
                  <c:v>Clupeidae</c:v>
                </c:pt>
                <c:pt idx="5">
                  <c:v>Cymothoa</c:v>
                </c:pt>
                <c:pt idx="6">
                  <c:v>Decapterus russelli</c:v>
                </c:pt>
                <c:pt idx="7">
                  <c:v>Empty</c:v>
                </c:pt>
                <c:pt idx="8">
                  <c:v>Etelis  carbunculus</c:v>
                </c:pt>
                <c:pt idx="9">
                  <c:v>Isopoda</c:v>
                </c:pt>
                <c:pt idx="10">
                  <c:v>Leiognathus</c:v>
                </c:pt>
                <c:pt idx="11">
                  <c:v>Loligo</c:v>
                </c:pt>
                <c:pt idx="12">
                  <c:v>Malacostraca</c:v>
                </c:pt>
                <c:pt idx="13">
                  <c:v>Nematalosa_nasus</c:v>
                </c:pt>
                <c:pt idx="14">
                  <c:v>Octopoda</c:v>
                </c:pt>
                <c:pt idx="15">
                  <c:v>Opisthopterus tardoore</c:v>
                </c:pt>
                <c:pt idx="16">
                  <c:v>Polychaeta</c:v>
                </c:pt>
                <c:pt idx="17">
                  <c:v>Pleuronectiformes</c:v>
                </c:pt>
                <c:pt idx="18">
                  <c:v>Sardinella</c:v>
                </c:pt>
                <c:pt idx="19">
                  <c:v>Sepia</c:v>
                </c:pt>
                <c:pt idx="20">
                  <c:v>Thryssa setirostris</c:v>
                </c:pt>
                <c:pt idx="21">
                  <c:v>Trichiurus lepturus</c:v>
                </c:pt>
                <c:pt idx="22">
                  <c:v>Unidentified</c:v>
                </c:pt>
              </c:strCache>
            </c:strRef>
          </c:cat>
          <c:val>
            <c:numRef>
              <c:f>biomass!$E$2:$E$24</c:f>
              <c:numCache>
                <c:formatCode>General</c:formatCode>
                <c:ptCount val="23"/>
                <c:pt idx="0">
                  <c:v>0.4</c:v>
                </c:pt>
                <c:pt idx="1">
                  <c:v>0.2</c:v>
                </c:pt>
                <c:pt idx="2">
                  <c:v>5.8</c:v>
                </c:pt>
                <c:pt idx="3">
                  <c:v>0.7</c:v>
                </c:pt>
                <c:pt idx="4">
                  <c:v>8.6</c:v>
                </c:pt>
                <c:pt idx="5">
                  <c:v>0</c:v>
                </c:pt>
                <c:pt idx="6">
                  <c:v>14.5</c:v>
                </c:pt>
                <c:pt idx="7">
                  <c:v>0</c:v>
                </c:pt>
                <c:pt idx="8">
                  <c:v>0</c:v>
                </c:pt>
                <c:pt idx="9">
                  <c:v>0.1</c:v>
                </c:pt>
                <c:pt idx="10">
                  <c:v>0.5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4.4000000000000004</c:v>
                </c:pt>
                <c:pt idx="15">
                  <c:v>5.4</c:v>
                </c:pt>
                <c:pt idx="16">
                  <c:v>0</c:v>
                </c:pt>
                <c:pt idx="17">
                  <c:v>4.8</c:v>
                </c:pt>
                <c:pt idx="18">
                  <c:v>10.3</c:v>
                </c:pt>
                <c:pt idx="19">
                  <c:v>0.5</c:v>
                </c:pt>
                <c:pt idx="20">
                  <c:v>16</c:v>
                </c:pt>
                <c:pt idx="21">
                  <c:v>13.9</c:v>
                </c:pt>
                <c:pt idx="22">
                  <c:v>1.6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853888"/>
        <c:axId val="294381592"/>
      </c:barChart>
      <c:catAx>
        <c:axId val="19185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81592"/>
        <c:crosses val="autoZero"/>
        <c:auto val="1"/>
        <c:lblAlgn val="ctr"/>
        <c:lblOffset val="100"/>
        <c:noMultiLvlLbl val="0"/>
      </c:catAx>
      <c:valAx>
        <c:axId val="294381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5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biomass!$M$1</c:f>
              <c:strCache>
                <c:ptCount val="1"/>
                <c:pt idx="0">
                  <c:v>Age 0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biomass!$L$2:$L$22</c:f>
              <c:strCache>
                <c:ptCount val="21"/>
                <c:pt idx="0">
                  <c:v>Acetes</c:v>
                </c:pt>
                <c:pt idx="1">
                  <c:v>Actinopterygii</c:v>
                </c:pt>
                <c:pt idx="2">
                  <c:v>Cephalopoda</c:v>
                </c:pt>
                <c:pt idx="3">
                  <c:v>Clupeidae</c:v>
                </c:pt>
                <c:pt idx="4">
                  <c:v>Decapoda</c:v>
                </c:pt>
                <c:pt idx="5">
                  <c:v>Echinoidea</c:v>
                </c:pt>
                <c:pt idx="6">
                  <c:v>Empty</c:v>
                </c:pt>
                <c:pt idx="7">
                  <c:v>Euphausiidae</c:v>
                </c:pt>
                <c:pt idx="8">
                  <c:v>Isopoda</c:v>
                </c:pt>
                <c:pt idx="9">
                  <c:v>Loligo</c:v>
                </c:pt>
                <c:pt idx="10">
                  <c:v>Lucifer</c:v>
                </c:pt>
                <c:pt idx="11">
                  <c:v>Malacostraca</c:v>
                </c:pt>
                <c:pt idx="12">
                  <c:v>Maxillopoda</c:v>
                </c:pt>
                <c:pt idx="13">
                  <c:v>Mysis</c:v>
                </c:pt>
                <c:pt idx="14">
                  <c:v>Octopoda</c:v>
                </c:pt>
                <c:pt idx="15">
                  <c:v>Pleuronectiformes</c:v>
                </c:pt>
                <c:pt idx="16">
                  <c:v>Sardinella</c:v>
                </c:pt>
                <c:pt idx="17">
                  <c:v>Sepia</c:v>
                </c:pt>
                <c:pt idx="18">
                  <c:v>Stomatopoda</c:v>
                </c:pt>
                <c:pt idx="19">
                  <c:v>Thryssa_setirostris</c:v>
                </c:pt>
                <c:pt idx="20">
                  <c:v>Unidentified</c:v>
                </c:pt>
              </c:strCache>
            </c:strRef>
          </c:cat>
          <c:val>
            <c:numRef>
              <c:f>biomass!$M$2:$M$22</c:f>
              <c:numCache>
                <c:formatCode>General</c:formatCode>
                <c:ptCount val="21"/>
                <c:pt idx="0">
                  <c:v>0.6</c:v>
                </c:pt>
                <c:pt idx="1">
                  <c:v>1.3</c:v>
                </c:pt>
                <c:pt idx="2">
                  <c:v>0.1</c:v>
                </c:pt>
                <c:pt idx="3">
                  <c:v>0</c:v>
                </c:pt>
                <c:pt idx="4">
                  <c:v>0.1</c:v>
                </c:pt>
                <c:pt idx="5">
                  <c:v>0.2</c:v>
                </c:pt>
                <c:pt idx="6">
                  <c:v>0</c:v>
                </c:pt>
                <c:pt idx="7">
                  <c:v>0</c:v>
                </c:pt>
                <c:pt idx="8">
                  <c:v>0.2</c:v>
                </c:pt>
                <c:pt idx="9">
                  <c:v>0.6</c:v>
                </c:pt>
                <c:pt idx="10">
                  <c:v>0.1</c:v>
                </c:pt>
                <c:pt idx="11">
                  <c:v>0.1</c:v>
                </c:pt>
                <c:pt idx="12">
                  <c:v>0.1</c:v>
                </c:pt>
                <c:pt idx="13">
                  <c:v>0.2</c:v>
                </c:pt>
                <c:pt idx="14">
                  <c:v>0.9</c:v>
                </c:pt>
                <c:pt idx="15">
                  <c:v>0.9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1.3</c:v>
                </c:pt>
                <c:pt idx="20">
                  <c:v>0.8</c:v>
                </c:pt>
              </c:numCache>
            </c:numRef>
          </c:val>
        </c:ser>
        <c:ser>
          <c:idx val="1"/>
          <c:order val="1"/>
          <c:tx>
            <c:strRef>
              <c:f>biomass!$N$1</c:f>
              <c:strCache>
                <c:ptCount val="1"/>
                <c:pt idx="0">
                  <c:v>Age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biomass!$L$2:$L$22</c:f>
              <c:strCache>
                <c:ptCount val="21"/>
                <c:pt idx="0">
                  <c:v>Acetes</c:v>
                </c:pt>
                <c:pt idx="1">
                  <c:v>Actinopterygii</c:v>
                </c:pt>
                <c:pt idx="2">
                  <c:v>Cephalopoda</c:v>
                </c:pt>
                <c:pt idx="3">
                  <c:v>Clupeidae</c:v>
                </c:pt>
                <c:pt idx="4">
                  <c:v>Decapoda</c:v>
                </c:pt>
                <c:pt idx="5">
                  <c:v>Echinoidea</c:v>
                </c:pt>
                <c:pt idx="6">
                  <c:v>Empty</c:v>
                </c:pt>
                <c:pt idx="7">
                  <c:v>Euphausiidae</c:v>
                </c:pt>
                <c:pt idx="8">
                  <c:v>Isopoda</c:v>
                </c:pt>
                <c:pt idx="9">
                  <c:v>Loligo</c:v>
                </c:pt>
                <c:pt idx="10">
                  <c:v>Lucifer</c:v>
                </c:pt>
                <c:pt idx="11">
                  <c:v>Malacostraca</c:v>
                </c:pt>
                <c:pt idx="12">
                  <c:v>Maxillopoda</c:v>
                </c:pt>
                <c:pt idx="13">
                  <c:v>Mysis</c:v>
                </c:pt>
                <c:pt idx="14">
                  <c:v>Octopoda</c:v>
                </c:pt>
                <c:pt idx="15">
                  <c:v>Pleuronectiformes</c:v>
                </c:pt>
                <c:pt idx="16">
                  <c:v>Sardinella</c:v>
                </c:pt>
                <c:pt idx="17">
                  <c:v>Sepia</c:v>
                </c:pt>
                <c:pt idx="18">
                  <c:v>Stomatopoda</c:v>
                </c:pt>
                <c:pt idx="19">
                  <c:v>Thryssa_setirostris</c:v>
                </c:pt>
                <c:pt idx="20">
                  <c:v>Unidentified</c:v>
                </c:pt>
              </c:strCache>
            </c:strRef>
          </c:cat>
          <c:val>
            <c:numRef>
              <c:f>biomass!$N$2:$N$22</c:f>
              <c:numCache>
                <c:formatCode>General</c:formatCode>
                <c:ptCount val="21"/>
                <c:pt idx="0">
                  <c:v>21</c:v>
                </c:pt>
                <c:pt idx="1">
                  <c:v>3.6</c:v>
                </c:pt>
                <c:pt idx="2">
                  <c:v>0</c:v>
                </c:pt>
                <c:pt idx="3">
                  <c:v>7.1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1.3</c:v>
                </c:pt>
                <c:pt idx="9">
                  <c:v>2.6</c:v>
                </c:pt>
                <c:pt idx="10">
                  <c:v>0</c:v>
                </c:pt>
                <c:pt idx="11">
                  <c:v>0.7</c:v>
                </c:pt>
                <c:pt idx="12">
                  <c:v>1.2</c:v>
                </c:pt>
                <c:pt idx="13">
                  <c:v>0.1</c:v>
                </c:pt>
                <c:pt idx="14">
                  <c:v>0.6</c:v>
                </c:pt>
                <c:pt idx="15">
                  <c:v>0</c:v>
                </c:pt>
                <c:pt idx="16">
                  <c:v>6.3</c:v>
                </c:pt>
                <c:pt idx="17">
                  <c:v>0.2</c:v>
                </c:pt>
                <c:pt idx="18">
                  <c:v>0.2</c:v>
                </c:pt>
                <c:pt idx="19">
                  <c:v>0</c:v>
                </c:pt>
                <c:pt idx="20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4378456"/>
        <c:axId val="294378848"/>
      </c:barChart>
      <c:catAx>
        <c:axId val="29437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78848"/>
        <c:crosses val="autoZero"/>
        <c:auto val="1"/>
        <c:lblAlgn val="ctr"/>
        <c:lblOffset val="100"/>
        <c:noMultiLvlLbl val="0"/>
      </c:catAx>
      <c:valAx>
        <c:axId val="294378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78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6B4-9678-4208-849F-496B1075700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7AAE-9B5A-4D28-9803-E0FE287A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6B4-9678-4208-849F-496B1075700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7AAE-9B5A-4D28-9803-E0FE287A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6B4-9678-4208-849F-496B1075700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7AAE-9B5A-4D28-9803-E0FE287A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6B4-9678-4208-849F-496B1075700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7AAE-9B5A-4D28-9803-E0FE287A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6B4-9678-4208-849F-496B1075700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7AAE-9B5A-4D28-9803-E0FE287A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6B4-9678-4208-849F-496B1075700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7AAE-9B5A-4D28-9803-E0FE287A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6B4-9678-4208-849F-496B1075700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7AAE-9B5A-4D28-9803-E0FE287A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6B4-9678-4208-849F-496B1075700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7AAE-9B5A-4D28-9803-E0FE287A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6B4-9678-4208-849F-496B1075700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7AAE-9B5A-4D28-9803-E0FE287A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3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6B4-9678-4208-849F-496B1075700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7AAE-9B5A-4D28-9803-E0FE287A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0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6B4-9678-4208-849F-496B1075700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7AAE-9B5A-4D28-9803-E0FE287A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26B4-9678-4208-849F-496B1075700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D7AAE-9B5A-4D28-9803-E0FE287A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7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" y="2011999"/>
            <a:ext cx="4589252" cy="2652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68" y="5839650"/>
            <a:ext cx="3105510" cy="179516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777705" y="3191774"/>
            <a:ext cx="379563" cy="26478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7268" y="3338423"/>
            <a:ext cx="3105510" cy="250122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30379" y="31917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India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 rot="19335719">
            <a:off x="2522863" y="2433633"/>
            <a:ext cx="920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Afghanistan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1823144" y="2457488"/>
            <a:ext cx="42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Iran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 rot="19335719">
            <a:off x="2868335" y="2701842"/>
            <a:ext cx="703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Pakistan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3688617" y="2163620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China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2395291" y="3537084"/>
            <a:ext cx="923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Arabian Sea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328492" y="6650516"/>
            <a:ext cx="84462" cy="86714"/>
          </a:xfrm>
          <a:prstGeom prst="ellipse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 flipH="1">
            <a:off x="4710023" y="6693873"/>
            <a:ext cx="618469" cy="19746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51976" y="6812965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Karachi Harbor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0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127238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793654" y="3631270"/>
            <a:ext cx="84462" cy="86714"/>
          </a:xfrm>
          <a:prstGeom prst="ellipse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 flipH="1">
            <a:off x="4175185" y="3674627"/>
            <a:ext cx="618469" cy="19746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17138" y="3793719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Karachi Harbor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8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" b="9985"/>
          <a:stretch/>
        </p:blipFill>
        <p:spPr>
          <a:xfrm>
            <a:off x="790575" y="3101129"/>
            <a:ext cx="6000750" cy="34711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-44140" y="4762500"/>
            <a:ext cx="130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(cm)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8300" y="6572250"/>
            <a:ext cx="1789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Scomberoides</a:t>
            </a:r>
            <a:r>
              <a:rPr lang="en-US" sz="1000" dirty="0" smtClean="0"/>
              <a:t> </a:t>
            </a:r>
            <a:r>
              <a:rPr lang="en-US" sz="1000" dirty="0" err="1" smtClean="0"/>
              <a:t>commersiannus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564267" y="6561295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Scomberoides</a:t>
            </a:r>
            <a:r>
              <a:rPr lang="en-US" sz="1000" dirty="0" smtClean="0"/>
              <a:t> </a:t>
            </a:r>
            <a:r>
              <a:rPr lang="en-US" sz="1000" dirty="0" err="1" smtClean="0"/>
              <a:t>tol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079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3306243"/>
            <a:ext cx="5600700" cy="34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241297"/>
              </p:ext>
            </p:extLst>
          </p:nvPr>
        </p:nvGraphicFramePr>
        <p:xfrm>
          <a:off x="1275805" y="1788695"/>
          <a:ext cx="45815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386598"/>
              </p:ext>
            </p:extLst>
          </p:nvPr>
        </p:nvGraphicFramePr>
        <p:xfrm>
          <a:off x="1275805" y="45318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304674" y="3869352"/>
            <a:ext cx="1572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Average Weight (g)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19425" y="2009775"/>
            <a:ext cx="2014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Scomberoides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commersianus</a:t>
            </a:r>
            <a:endParaRPr lang="en-US" sz="1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19425" y="4997997"/>
            <a:ext cx="1245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Scomberoides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tol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75271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28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16</cp:revision>
  <dcterms:created xsi:type="dcterms:W3CDTF">2015-12-16T20:07:45Z</dcterms:created>
  <dcterms:modified xsi:type="dcterms:W3CDTF">2016-03-07T01:30:50Z</dcterms:modified>
</cp:coreProperties>
</file>