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000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CF61-1F89-874F-A132-DD7CC90A8348}" type="datetimeFigureOut">
              <a:rPr lang="de-DE" smtClean="0"/>
              <a:t>11.07.15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A88F-ACA3-C34D-A2BF-8B3259CDE5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90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CF61-1F89-874F-A132-DD7CC90A8348}" type="datetimeFigureOut">
              <a:rPr lang="de-DE" smtClean="0"/>
              <a:t>11.07.15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A88F-ACA3-C34D-A2BF-8B3259CDE5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92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CF61-1F89-874F-A132-DD7CC90A8348}" type="datetimeFigureOut">
              <a:rPr lang="de-DE" smtClean="0"/>
              <a:t>11.07.15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A88F-ACA3-C34D-A2BF-8B3259CDE5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77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CF61-1F89-874F-A132-DD7CC90A8348}" type="datetimeFigureOut">
              <a:rPr lang="de-DE" smtClean="0"/>
              <a:t>11.07.15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A88F-ACA3-C34D-A2BF-8B3259CDE5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02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CF61-1F89-874F-A132-DD7CC90A8348}" type="datetimeFigureOut">
              <a:rPr lang="de-DE" smtClean="0"/>
              <a:t>11.07.15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A88F-ACA3-C34D-A2BF-8B3259CDE5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67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CF61-1F89-874F-A132-DD7CC90A8348}" type="datetimeFigureOut">
              <a:rPr lang="de-DE" smtClean="0"/>
              <a:t>11.07.15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A88F-ACA3-C34D-A2BF-8B3259CDE5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83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CF61-1F89-874F-A132-DD7CC90A8348}" type="datetimeFigureOut">
              <a:rPr lang="de-DE" smtClean="0"/>
              <a:t>11.07.15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A88F-ACA3-C34D-A2BF-8B3259CDE5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44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CF61-1F89-874F-A132-DD7CC90A8348}" type="datetimeFigureOut">
              <a:rPr lang="de-DE" smtClean="0"/>
              <a:t>11.07.15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A88F-ACA3-C34D-A2BF-8B3259CDE5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72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CF61-1F89-874F-A132-DD7CC90A8348}" type="datetimeFigureOut">
              <a:rPr lang="de-DE" smtClean="0"/>
              <a:t>11.07.15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A88F-ACA3-C34D-A2BF-8B3259CDE5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00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CF61-1F89-874F-A132-DD7CC90A8348}" type="datetimeFigureOut">
              <a:rPr lang="de-DE" smtClean="0"/>
              <a:t>11.07.15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A88F-ACA3-C34D-A2BF-8B3259CDE5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54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CF61-1F89-874F-A132-DD7CC90A8348}" type="datetimeFigureOut">
              <a:rPr lang="de-DE" smtClean="0"/>
              <a:t>11.07.15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A88F-ACA3-C34D-A2BF-8B3259CDE5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9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9CF61-1F89-874F-A132-DD7CC90A8348}" type="datetimeFigureOut">
              <a:rPr lang="de-DE" smtClean="0"/>
              <a:t>11.07.15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8A88F-ACA3-C34D-A2BF-8B3259CDE5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5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qlite.org" TargetMode="External"/><Relationship Id="rId3" Type="http://schemas.openxmlformats.org/officeDocument/2006/relationships/hyperlink" Target="http://www.sqlite.org/cvstrac/wiki?p=ManagementToo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05" y="1977078"/>
            <a:ext cx="5025390" cy="138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05" y="3505664"/>
            <a:ext cx="5025390" cy="14179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Legende mit Linie (1) 6"/>
          <p:cNvSpPr/>
          <p:nvPr/>
        </p:nvSpPr>
        <p:spPr>
          <a:xfrm>
            <a:off x="4669973" y="1018722"/>
            <a:ext cx="1070428" cy="789214"/>
          </a:xfrm>
          <a:prstGeom prst="borderCallout1">
            <a:avLst>
              <a:gd name="adj1" fmla="val 80972"/>
              <a:gd name="adj2" fmla="val 105000"/>
              <a:gd name="adj3" fmla="val 136715"/>
              <a:gd name="adj4" fmla="val 1708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This </a:t>
            </a:r>
            <a:r>
              <a:rPr lang="de-DE" sz="1000" dirty="0" err="1" smtClean="0"/>
              <a:t>should</a:t>
            </a:r>
            <a:r>
              <a:rPr lang="de-DE" sz="1000" dirty="0" smtClean="0"/>
              <a:t> not </a:t>
            </a:r>
            <a:r>
              <a:rPr lang="de-DE" sz="1000" dirty="0" err="1" smtClean="0"/>
              <a:t>be</a:t>
            </a:r>
            <a:r>
              <a:rPr lang="de-DE" sz="1000" dirty="0" smtClean="0"/>
              <a:t> </a:t>
            </a:r>
            <a:r>
              <a:rPr lang="de-DE" sz="1000" dirty="0" err="1" smtClean="0"/>
              <a:t>visible</a:t>
            </a:r>
            <a:r>
              <a:rPr lang="de-DE" sz="1000" dirty="0" smtClean="0"/>
              <a:t> (</a:t>
            </a:r>
            <a:r>
              <a:rPr lang="de-DE" sz="1000" dirty="0" err="1" smtClean="0"/>
              <a:t>see</a:t>
            </a:r>
            <a:r>
              <a:rPr lang="de-DE" sz="1000" dirty="0" smtClean="0"/>
              <a:t> </a:t>
            </a:r>
            <a:r>
              <a:rPr lang="de-DE" sz="1000" dirty="0" err="1" smtClean="0"/>
              <a:t>requirements</a:t>
            </a:r>
            <a:r>
              <a:rPr lang="de-DE" sz="1000" dirty="0" smtClean="0"/>
              <a:t>).</a:t>
            </a:r>
            <a:endParaRPr lang="de-DE" sz="1000" dirty="0"/>
          </a:p>
        </p:txBody>
      </p:sp>
      <p:sp>
        <p:nvSpPr>
          <p:cNvPr id="8" name="Legende mit Linie (1) 7"/>
          <p:cNvSpPr/>
          <p:nvPr/>
        </p:nvSpPr>
        <p:spPr>
          <a:xfrm>
            <a:off x="669472" y="2124529"/>
            <a:ext cx="1070428" cy="789214"/>
          </a:xfrm>
          <a:prstGeom prst="borderCallout1">
            <a:avLst>
              <a:gd name="adj1" fmla="val 80972"/>
              <a:gd name="adj2" fmla="val 105000"/>
              <a:gd name="adj3" fmla="val 74646"/>
              <a:gd name="adj4" fmla="val 2666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Title </a:t>
            </a:r>
            <a:r>
              <a:rPr lang="de-DE" sz="1000" dirty="0" err="1" smtClean="0"/>
              <a:t>should</a:t>
            </a:r>
            <a:r>
              <a:rPr lang="de-DE" sz="1000" dirty="0" smtClean="0"/>
              <a:t> </a:t>
            </a:r>
            <a:r>
              <a:rPr lang="de-DE" sz="1000" dirty="0" err="1" smtClean="0"/>
              <a:t>be</a:t>
            </a:r>
            <a:r>
              <a:rPr lang="de-DE" sz="1000" dirty="0" smtClean="0"/>
              <a:t> wider; </a:t>
            </a:r>
            <a:r>
              <a:rPr lang="de-DE" sz="1000" dirty="0" err="1" smtClean="0"/>
              <a:t>description</a:t>
            </a:r>
            <a:r>
              <a:rPr lang="de-DE" sz="1000" dirty="0" smtClean="0"/>
              <a:t> </a:t>
            </a:r>
            <a:r>
              <a:rPr lang="de-DE" sz="1000" dirty="0" err="1" smtClean="0"/>
              <a:t>need</a:t>
            </a:r>
            <a:r>
              <a:rPr lang="de-DE" sz="1000" dirty="0" smtClean="0"/>
              <a:t> not </a:t>
            </a:r>
            <a:r>
              <a:rPr lang="de-DE" sz="1000" dirty="0" err="1" smtClean="0"/>
              <a:t>be</a:t>
            </a:r>
            <a:r>
              <a:rPr lang="de-DE" sz="1000" dirty="0" smtClean="0"/>
              <a:t> </a:t>
            </a:r>
            <a:r>
              <a:rPr lang="de-DE" sz="1000" dirty="0" err="1" smtClean="0"/>
              <a:t>displayed</a:t>
            </a:r>
            <a:r>
              <a:rPr lang="de-DE" sz="1000" dirty="0" smtClean="0"/>
              <a:t> in </a:t>
            </a:r>
            <a:r>
              <a:rPr lang="de-DE" sz="1000" dirty="0" err="1" smtClean="0"/>
              <a:t>table</a:t>
            </a:r>
            <a:r>
              <a:rPr lang="de-DE" sz="1000" dirty="0" smtClean="0"/>
              <a:t>.</a:t>
            </a:r>
            <a:endParaRPr lang="de-DE" sz="1000" dirty="0"/>
          </a:p>
        </p:txBody>
      </p:sp>
      <p:sp>
        <p:nvSpPr>
          <p:cNvPr id="9" name="Legende mit Linie (1) 8"/>
          <p:cNvSpPr/>
          <p:nvPr/>
        </p:nvSpPr>
        <p:spPr>
          <a:xfrm>
            <a:off x="6527801" y="3358526"/>
            <a:ext cx="1070428" cy="789214"/>
          </a:xfrm>
          <a:prstGeom prst="borderCallout1">
            <a:avLst>
              <a:gd name="adj1" fmla="val 9708"/>
              <a:gd name="adj2" fmla="val -3475"/>
              <a:gd name="adj3" fmla="val -79377"/>
              <a:gd name="adj4" fmla="val -825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Highlight </a:t>
            </a:r>
            <a:r>
              <a:rPr lang="de-DE" sz="1000" dirty="0" err="1" smtClean="0"/>
              <a:t>tasks</a:t>
            </a:r>
            <a:r>
              <a:rPr lang="de-DE" sz="1000" dirty="0" smtClean="0"/>
              <a:t> </a:t>
            </a:r>
            <a:r>
              <a:rPr lang="de-DE" sz="1000" dirty="0" err="1" smtClean="0"/>
              <a:t>with</a:t>
            </a:r>
            <a:r>
              <a:rPr lang="de-DE" sz="1000" dirty="0" smtClean="0"/>
              <a:t> due </a:t>
            </a:r>
            <a:r>
              <a:rPr lang="de-DE" sz="1000" dirty="0" err="1" smtClean="0"/>
              <a:t>dates</a:t>
            </a:r>
            <a:r>
              <a:rPr lang="de-DE" sz="1000" dirty="0" smtClean="0"/>
              <a:t> in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past</a:t>
            </a:r>
            <a:r>
              <a:rPr lang="de-DE" sz="1000" dirty="0" smtClean="0"/>
              <a:t>.</a:t>
            </a:r>
            <a:endParaRPr lang="de-DE" sz="1000" dirty="0"/>
          </a:p>
        </p:txBody>
      </p:sp>
      <p:sp>
        <p:nvSpPr>
          <p:cNvPr id="11" name="Legende mit Linie (1) 10"/>
          <p:cNvSpPr/>
          <p:nvPr/>
        </p:nvSpPr>
        <p:spPr>
          <a:xfrm>
            <a:off x="3599545" y="4923619"/>
            <a:ext cx="1070428" cy="789214"/>
          </a:xfrm>
          <a:prstGeom prst="borderCallout1">
            <a:avLst>
              <a:gd name="adj1" fmla="val 18903"/>
              <a:gd name="adj2" fmla="val 102457"/>
              <a:gd name="adj3" fmla="val -36849"/>
              <a:gd name="adj4" fmla="val 22004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Important</a:t>
            </a:r>
            <a:r>
              <a:rPr lang="de-DE" sz="1000" dirty="0" smtClean="0"/>
              <a:t> </a:t>
            </a:r>
            <a:r>
              <a:rPr lang="de-DE" sz="1000" dirty="0" err="1" smtClean="0"/>
              <a:t>tasks</a:t>
            </a:r>
            <a:r>
              <a:rPr lang="de-DE" sz="1000" dirty="0" smtClean="0"/>
              <a:t> </a:t>
            </a:r>
            <a:r>
              <a:rPr lang="de-DE" sz="1000" dirty="0" err="1" smtClean="0"/>
              <a:t>should</a:t>
            </a:r>
            <a:r>
              <a:rPr lang="de-DE" sz="1000" dirty="0" smtClean="0"/>
              <a:t> </a:t>
            </a:r>
            <a:r>
              <a:rPr lang="de-DE" sz="1000" dirty="0" err="1" smtClean="0"/>
              <a:t>always</a:t>
            </a:r>
            <a:r>
              <a:rPr lang="de-DE" sz="1000" dirty="0" smtClean="0"/>
              <a:t> </a:t>
            </a:r>
            <a:r>
              <a:rPr lang="de-DE" sz="1000" dirty="0" err="1" smtClean="0"/>
              <a:t>be</a:t>
            </a:r>
            <a:r>
              <a:rPr lang="de-DE" sz="1000" dirty="0" smtClean="0"/>
              <a:t> </a:t>
            </a:r>
            <a:r>
              <a:rPr lang="de-DE" sz="1000" dirty="0" err="1" smtClean="0"/>
              <a:t>listed</a:t>
            </a:r>
            <a:r>
              <a:rPr lang="de-DE" sz="1000" dirty="0" smtClean="0"/>
              <a:t> </a:t>
            </a:r>
            <a:r>
              <a:rPr lang="de-DE" sz="1000" dirty="0" err="1" smtClean="0"/>
              <a:t>first</a:t>
            </a:r>
            <a:r>
              <a:rPr lang="de-DE" sz="1000" dirty="0" smtClean="0"/>
              <a:t>.</a:t>
            </a:r>
            <a:endParaRPr lang="de-DE" sz="1000" dirty="0"/>
          </a:p>
        </p:txBody>
      </p:sp>
      <p:sp>
        <p:nvSpPr>
          <p:cNvPr id="12" name="Textfeld 11"/>
          <p:cNvSpPr txBox="1"/>
          <p:nvPr/>
        </p:nvSpPr>
        <p:spPr>
          <a:xfrm>
            <a:off x="0" y="29936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30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305" y="3337018"/>
            <a:ext cx="5077460" cy="1351986"/>
          </a:xfrm>
          <a:prstGeom prst="rect">
            <a:avLst/>
          </a:prstGeom>
        </p:spPr>
      </p:pic>
      <p:sp>
        <p:nvSpPr>
          <p:cNvPr id="6" name="Legende mit Linie (1) 5"/>
          <p:cNvSpPr/>
          <p:nvPr/>
        </p:nvSpPr>
        <p:spPr>
          <a:xfrm>
            <a:off x="798287" y="1156607"/>
            <a:ext cx="1070428" cy="789214"/>
          </a:xfrm>
          <a:prstGeom prst="borderCallout1">
            <a:avLst>
              <a:gd name="adj1" fmla="val 80972"/>
              <a:gd name="adj2" fmla="val 105000"/>
              <a:gd name="adj3" fmla="val 129818"/>
              <a:gd name="adj4" fmla="val 17936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The </a:t>
            </a:r>
            <a:r>
              <a:rPr lang="de-DE" sz="1000" dirty="0" err="1" smtClean="0"/>
              <a:t>count</a:t>
            </a:r>
            <a:r>
              <a:rPr lang="de-DE" sz="1000" dirty="0" smtClean="0"/>
              <a:t> </a:t>
            </a:r>
            <a:r>
              <a:rPr lang="de-DE" sz="1000" dirty="0" err="1" smtClean="0"/>
              <a:t>should</a:t>
            </a:r>
            <a:r>
              <a:rPr lang="de-DE" sz="1000" dirty="0" smtClean="0"/>
              <a:t> </a:t>
            </a:r>
            <a:r>
              <a:rPr lang="de-DE" sz="1000" dirty="0" err="1" smtClean="0"/>
              <a:t>match</a:t>
            </a:r>
            <a:r>
              <a:rPr lang="de-DE" sz="1000" dirty="0" smtClean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number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displayed</a:t>
            </a:r>
            <a:r>
              <a:rPr lang="de-DE" sz="1000" dirty="0" smtClean="0"/>
              <a:t> </a:t>
            </a:r>
            <a:r>
              <a:rPr lang="de-DE" sz="1000" dirty="0" err="1" smtClean="0"/>
              <a:t>tasks</a:t>
            </a:r>
            <a:r>
              <a:rPr lang="de-DE" sz="1000" dirty="0" smtClean="0"/>
              <a:t> </a:t>
            </a:r>
            <a:endParaRPr lang="de-DE" sz="1000" dirty="0"/>
          </a:p>
        </p:txBody>
      </p:sp>
      <p:sp>
        <p:nvSpPr>
          <p:cNvPr id="10" name="Legende mit Linie (1) 9"/>
          <p:cNvSpPr/>
          <p:nvPr/>
        </p:nvSpPr>
        <p:spPr>
          <a:xfrm>
            <a:off x="6856188" y="4923619"/>
            <a:ext cx="1070428" cy="789214"/>
          </a:xfrm>
          <a:prstGeom prst="borderCallout1">
            <a:avLst>
              <a:gd name="adj1" fmla="val 9708"/>
              <a:gd name="adj2" fmla="val -3475"/>
              <a:gd name="adj3" fmla="val -109814"/>
              <a:gd name="adj4" fmla="val -9524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Show </a:t>
            </a:r>
            <a:r>
              <a:rPr lang="de-DE" sz="1000" dirty="0" err="1" smtClean="0"/>
              <a:t>archived</a:t>
            </a:r>
            <a:r>
              <a:rPr lang="de-DE" sz="1000" dirty="0" smtClean="0"/>
              <a:t> </a:t>
            </a:r>
            <a:r>
              <a:rPr lang="de-DE" sz="1000" dirty="0" err="1" smtClean="0"/>
              <a:t>tasks</a:t>
            </a:r>
            <a:r>
              <a:rPr lang="de-DE" sz="1000" dirty="0" smtClean="0"/>
              <a:t> </a:t>
            </a:r>
            <a:r>
              <a:rPr lang="de-DE" sz="1000" dirty="0" err="1" smtClean="0"/>
              <a:t>only</a:t>
            </a:r>
            <a:r>
              <a:rPr lang="de-DE" sz="1000" dirty="0" smtClean="0"/>
              <a:t> </a:t>
            </a:r>
            <a:r>
              <a:rPr lang="de-DE" sz="1000" dirty="0" err="1" smtClean="0"/>
              <a:t>if</a:t>
            </a:r>
            <a:r>
              <a:rPr lang="de-DE" sz="1000" dirty="0" smtClean="0"/>
              <a:t> „</a:t>
            </a:r>
            <a:r>
              <a:rPr lang="de-DE" sz="1000" dirty="0" err="1" smtClean="0"/>
              <a:t>show</a:t>
            </a:r>
            <a:r>
              <a:rPr lang="de-DE" sz="1000" dirty="0" smtClean="0"/>
              <a:t> </a:t>
            </a:r>
            <a:r>
              <a:rPr lang="de-DE" sz="1000" dirty="0" err="1" smtClean="0"/>
              <a:t>archived</a:t>
            </a:r>
            <a:r>
              <a:rPr lang="de-DE" sz="1000" dirty="0" smtClean="0"/>
              <a:t>“ </a:t>
            </a:r>
            <a:r>
              <a:rPr lang="de-DE" sz="1000" dirty="0" err="1" smtClean="0"/>
              <a:t>checked</a:t>
            </a:r>
            <a:r>
              <a:rPr lang="de-DE" sz="1000" dirty="0" smtClean="0"/>
              <a:t>.</a:t>
            </a:r>
            <a:endParaRPr lang="de-DE" sz="1000" dirty="0"/>
          </a:p>
        </p:txBody>
      </p:sp>
      <p:sp>
        <p:nvSpPr>
          <p:cNvPr id="12" name="Textfeld 11"/>
          <p:cNvSpPr txBox="1"/>
          <p:nvPr/>
        </p:nvSpPr>
        <p:spPr>
          <a:xfrm>
            <a:off x="0" y="29936"/>
            <a:ext cx="67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M2.1</a:t>
            </a:r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305" y="1945821"/>
            <a:ext cx="5077460" cy="134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2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Milestone 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Read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 lvl="1"/>
            <a:r>
              <a:rPr lang="de-DE" dirty="0" smtClean="0"/>
              <a:t>Setup an RDBMS</a:t>
            </a:r>
          </a:p>
          <a:p>
            <a:pPr lvl="2"/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SQlite</a:t>
            </a:r>
            <a:r>
              <a:rPr lang="de-DE" dirty="0"/>
              <a:t> (</a:t>
            </a:r>
            <a:r>
              <a:rPr lang="de-DE" dirty="0">
                <a:hlinkClick r:id="rId2"/>
              </a:rPr>
              <a:t>https://www.sqlite.org</a:t>
            </a:r>
            <a:r>
              <a:rPr lang="de-DE" dirty="0"/>
              <a:t>) </a:t>
            </a:r>
            <a:r>
              <a:rPr lang="de-DE" dirty="0" err="1"/>
              <a:t>as</a:t>
            </a:r>
            <a:r>
              <a:rPr lang="de-DE" dirty="0"/>
              <a:t> DB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smtClean="0"/>
              <a:t>ADO.NET</a:t>
            </a:r>
          </a:p>
          <a:p>
            <a:pPr lvl="3"/>
            <a:r>
              <a:rPr lang="de-DE" sz="1200" dirty="0" smtClean="0"/>
              <a:t>See </a:t>
            </a:r>
            <a:r>
              <a:rPr lang="de-DE" sz="1200" dirty="0" err="1" smtClean="0"/>
              <a:t>here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SQlite</a:t>
            </a:r>
            <a:r>
              <a:rPr lang="de-DE" sz="1200" dirty="0" smtClean="0"/>
              <a:t> </a:t>
            </a:r>
            <a:r>
              <a:rPr lang="de-DE" sz="1200" dirty="0" err="1" smtClean="0"/>
              <a:t>management</a:t>
            </a:r>
            <a:r>
              <a:rPr lang="de-DE" sz="1200" dirty="0" smtClean="0"/>
              <a:t> </a:t>
            </a:r>
            <a:r>
              <a:rPr lang="de-DE" sz="1200" dirty="0" err="1" smtClean="0"/>
              <a:t>tools</a:t>
            </a:r>
            <a:r>
              <a:rPr lang="de-DE" sz="1200" dirty="0"/>
              <a:t>: </a:t>
            </a:r>
            <a:r>
              <a:rPr lang="de-DE" sz="1200" dirty="0">
                <a:hlinkClick r:id="rId3"/>
              </a:rPr>
              <a:t>http://www.sqlite.org/cvstrac/wiki?p=</a:t>
            </a:r>
            <a:r>
              <a:rPr lang="de-DE" sz="1200" dirty="0" smtClean="0">
                <a:hlinkClick r:id="rId3"/>
              </a:rPr>
              <a:t>ManagementTools</a:t>
            </a:r>
            <a:endParaRPr lang="de-DE" sz="1600" dirty="0" smtClean="0"/>
          </a:p>
          <a:p>
            <a:pPr lvl="1"/>
            <a:r>
              <a:rPr lang="de-DE" dirty="0" smtClean="0"/>
              <a:t>Import sample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 lvl="1"/>
            <a:r>
              <a:rPr lang="de-DE" dirty="0" smtClean="0"/>
              <a:t>Display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navigate</a:t>
            </a:r>
            <a:r>
              <a:rPr lang="de-DE" dirty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Budgeted</a:t>
            </a:r>
            <a:r>
              <a:rPr lang="de-DE" dirty="0" smtClean="0"/>
              <a:t> </a:t>
            </a:r>
            <a:r>
              <a:rPr lang="de-DE" dirty="0" err="1" smtClean="0"/>
              <a:t>effort</a:t>
            </a:r>
            <a:r>
              <a:rPr lang="de-DE" dirty="0" smtClean="0"/>
              <a:t>: 3 </a:t>
            </a:r>
            <a:r>
              <a:rPr lang="de-DE" dirty="0" err="1" smtClean="0"/>
              <a:t>hours</a:t>
            </a:r>
            <a:r>
              <a:rPr lang="de-DE" dirty="0" smtClean="0"/>
              <a:t> (+2 </a:t>
            </a:r>
            <a:r>
              <a:rPr lang="de-DE" dirty="0" err="1" smtClean="0"/>
              <a:t>hours</a:t>
            </a:r>
            <a:r>
              <a:rPr lang="de-DE" dirty="0" smtClean="0"/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9020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Macintosh PowerPoint</Application>
  <PresentationFormat>Bildschirmpräsentation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Office-Design</vt:lpstr>
      <vt:lpstr>PowerPoint-Präsentation</vt:lpstr>
      <vt:lpstr>PowerPoint-Präsentation</vt:lpstr>
      <vt:lpstr>Milestone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Westphal</dc:creator>
  <cp:lastModifiedBy>Ralf Westphal</cp:lastModifiedBy>
  <cp:revision>10</cp:revision>
  <dcterms:created xsi:type="dcterms:W3CDTF">2015-07-09T16:25:35Z</dcterms:created>
  <dcterms:modified xsi:type="dcterms:W3CDTF">2015-07-11T19:07:30Z</dcterms:modified>
</cp:coreProperties>
</file>