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4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40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5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9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76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49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3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16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4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1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3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34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:42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4A898-76B2-48F6-B78C-0619379A3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662" y="2224972"/>
            <a:ext cx="4042070" cy="732912"/>
          </a:xfrm>
        </p:spPr>
        <p:txBody>
          <a:bodyPr anchor="t">
            <a:normAutofit/>
          </a:bodyPr>
          <a:lstStyle/>
          <a:p>
            <a:r>
              <a:rPr lang="en-US" b="1" dirty="0" err="1">
                <a:latin typeface="Avenir Next LT Pro Demi" panose="020B0604020202020204" pitchFamily="34" charset="0"/>
              </a:rPr>
              <a:t>ChatBot</a:t>
            </a:r>
            <a:r>
              <a:rPr lang="en-US" b="1" dirty="0">
                <a:latin typeface="Avenir Next LT Pro Demi" panose="020B0604020202020204" pitchFamily="34" charset="0"/>
              </a:rPr>
              <a:t> – </a:t>
            </a:r>
            <a:r>
              <a:rPr lang="en-US" b="1" dirty="0" err="1">
                <a:latin typeface="Avenir Next LT Pro Demi" panose="020B0604020202020204" pitchFamily="34" charset="0"/>
              </a:rPr>
              <a:t>Endpr</a:t>
            </a:r>
            <a:r>
              <a:rPr lang="de-DE" b="1" dirty="0" err="1">
                <a:latin typeface="Avenir Next LT Pro Demi" panose="020B0604020202020204" pitchFamily="34" charset="0"/>
              </a:rPr>
              <a:t>äsentation</a:t>
            </a:r>
            <a:endParaRPr lang="de-DE" b="1" dirty="0">
              <a:latin typeface="Avenir Next LT Pro Demi" panose="020B0604020202020204" pitchFamily="34" charset="0"/>
            </a:endParaRPr>
          </a:p>
          <a:p>
            <a:endParaRPr lang="de-DE" dirty="0"/>
          </a:p>
          <a:p>
            <a:endParaRPr lang="en-DE" dirty="0"/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FBE3B19C-5EF6-492A-AA6F-EC0C2F236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Graphic 4" descr="Speech outline">
            <a:extLst>
              <a:ext uri="{FF2B5EF4-FFF2-40B4-BE49-F238E27FC236}">
                <a16:creationId xmlns:a16="http://schemas.microsoft.com/office/drawing/2014/main" id="{56F6CE6D-50EF-4F80-83A7-62A802FE73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23" y="447232"/>
            <a:ext cx="5317836" cy="4245769"/>
          </a:xfrm>
          <a:prstGeom prst="rect">
            <a:avLst/>
          </a:prstGeom>
        </p:spPr>
      </p:pic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02DB647E-7779-454B-9098-17E6CE33D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5ABE5B-F198-40ED-BDA5-8F35790C3262}"/>
              </a:ext>
            </a:extLst>
          </p:cNvPr>
          <p:cNvSpPr txBox="1"/>
          <p:nvPr/>
        </p:nvSpPr>
        <p:spPr>
          <a:xfrm>
            <a:off x="1379284" y="1646787"/>
            <a:ext cx="3497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venir Next LT Pro" panose="020B0504020202020204" pitchFamily="34" charset="0"/>
              </a:rPr>
              <a:t> </a:t>
            </a:r>
            <a:r>
              <a:rPr lang="en-US" sz="5400" b="1" dirty="0" err="1">
                <a:solidFill>
                  <a:srgbClr val="9933FF"/>
                </a:solidFill>
                <a:latin typeface="Avenir Next LT Pro" panose="020B0504020202020204" pitchFamily="34" charset="0"/>
              </a:rPr>
              <a:t>questMe</a:t>
            </a:r>
            <a:endParaRPr lang="en-DE" sz="5400" b="1" dirty="0">
              <a:solidFill>
                <a:srgbClr val="9933FF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2BBC1D-322E-4361-BEF7-81B79CAFB1B8}"/>
              </a:ext>
            </a:extLst>
          </p:cNvPr>
          <p:cNvSpPr/>
          <p:nvPr/>
        </p:nvSpPr>
        <p:spPr>
          <a:xfrm>
            <a:off x="1852928" y="2595668"/>
            <a:ext cx="274975" cy="301270"/>
          </a:xfrm>
          <a:prstGeom prst="ellipse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" name="Graphic 9" descr="Robot outline">
            <a:extLst>
              <a:ext uri="{FF2B5EF4-FFF2-40B4-BE49-F238E27FC236}">
                <a16:creationId xmlns:a16="http://schemas.microsoft.com/office/drawing/2014/main" id="{3BCE8E3C-F3EE-4F64-8D4E-B09975097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3862" y="2647477"/>
            <a:ext cx="3689722" cy="3689722"/>
          </a:xfrm>
          <a:prstGeom prst="rect">
            <a:avLst/>
          </a:prstGeom>
          <a:effectLst/>
        </p:spPr>
      </p:pic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2B252F6D-BF49-473C-8F53-AC72EF07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26" name="Footer Placeholder 6">
            <a:extLst>
              <a:ext uri="{FF2B5EF4-FFF2-40B4-BE49-F238E27FC236}">
                <a16:creationId xmlns:a16="http://schemas.microsoft.com/office/drawing/2014/main" id="{917AE009-FC92-4284-AF76-B0FD2EAC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2CB9F2F3-9AB7-4A3F-B881-DF7C8562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6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E243-71A8-40ED-9FBC-93D6FB2A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89674"/>
          </a:xfrm>
        </p:spPr>
        <p:txBody>
          <a:bodyPr/>
          <a:lstStyle/>
          <a:p>
            <a:r>
              <a:rPr lang="en-US" dirty="0" err="1">
                <a:latin typeface="Avenir Next LT Pro Demi" panose="020B0704020202020204" pitchFamily="34" charset="0"/>
              </a:rPr>
              <a:t>Gliederung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2A33-FE4E-45DE-8813-31099AC79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136450"/>
            <a:ext cx="10506991" cy="374314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 LT Pro Demi" panose="020B0704020202020204" pitchFamily="34" charset="0"/>
              </a:rPr>
              <a:t>Refresh – Was </a:t>
            </a:r>
            <a:r>
              <a:rPr lang="en-US" dirty="0" err="1">
                <a:latin typeface="Avenir Next LT Pro Demi" panose="020B0704020202020204" pitchFamily="34" charset="0"/>
              </a:rPr>
              <a:t>wurde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gefordert</a:t>
            </a:r>
            <a:r>
              <a:rPr lang="en-US" dirty="0">
                <a:latin typeface="Avenir Next LT Pro Demi" panose="020B070402020202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 LT Pro Demi" panose="020B0704020202020204" pitchFamily="34" charset="0"/>
              </a:rPr>
              <a:t>Deliver – Was </a:t>
            </a:r>
            <a:r>
              <a:rPr lang="en-US" dirty="0" err="1">
                <a:latin typeface="Avenir Next LT Pro Demi" panose="020B0704020202020204" pitchFamily="34" charset="0"/>
              </a:rPr>
              <a:t>haben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wir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erreicht</a:t>
            </a:r>
            <a:r>
              <a:rPr lang="en-US" dirty="0">
                <a:latin typeface="Avenir Next LT Pro Demi" panose="020B0704020202020204" pitchFamily="34" charset="0"/>
              </a:rPr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venir Next LT Pro Demi" panose="020B0704020202020204" pitchFamily="34" charset="0"/>
              </a:rPr>
              <a:t>Unsere</a:t>
            </a:r>
            <a:r>
              <a:rPr lang="en-US" dirty="0">
                <a:latin typeface="Avenir Next LT Pro Demi" panose="020B0704020202020204" pitchFamily="34" charset="0"/>
              </a:rPr>
              <a:t>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Avenir Next LT Pro Demi" panose="020B0704020202020204" pitchFamily="34" charset="0"/>
              </a:rPr>
              <a:t>Sicherheit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 LT Pro Demi" panose="020B0704020202020204" pitchFamily="34" charset="0"/>
              </a:rPr>
              <a:t>Live-Demo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venir Next LT Pro Demi" panose="020B0704020202020204" pitchFamily="34" charset="0"/>
              </a:rPr>
              <a:t>Future Plans - </a:t>
            </a:r>
            <a:r>
              <a:rPr lang="en-US" dirty="0" err="1">
                <a:latin typeface="Avenir Next LT Pro Demi" panose="020B0704020202020204" pitchFamily="34" charset="0"/>
              </a:rPr>
              <a:t>Erweiterungsm</a:t>
            </a:r>
            <a:r>
              <a:rPr lang="de-DE" dirty="0" err="1">
                <a:latin typeface="Avenir Next LT Pro Demi" panose="020B0704020202020204" pitchFamily="34" charset="0"/>
              </a:rPr>
              <a:t>öglichkeiten</a:t>
            </a:r>
            <a:r>
              <a:rPr lang="de-DE" dirty="0">
                <a:latin typeface="Avenir Next LT Pro Demi" panose="020B0704020202020204" pitchFamily="34" charset="0"/>
              </a:rPr>
              <a:t> in der Zukunft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latin typeface="Avenir Next LT Pro Demi" panose="020B0704020202020204" pitchFamily="34" charset="0"/>
              </a:rPr>
              <a:t>Abschluss 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DE" dirty="0"/>
          </a:p>
        </p:txBody>
      </p:sp>
      <p:pic>
        <p:nvPicPr>
          <p:cNvPr id="5" name="Graphic 4" descr="Clipboard Checked outline">
            <a:extLst>
              <a:ext uri="{FF2B5EF4-FFF2-40B4-BE49-F238E27FC236}">
                <a16:creationId xmlns:a16="http://schemas.microsoft.com/office/drawing/2014/main" id="{B8C134BE-6B5E-4DC1-80E1-5AF4127AF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8004" y="4008021"/>
            <a:ext cx="2317009" cy="2317009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49C1021-4E49-47CA-AC9F-18935425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81DDA6-0A6E-4E70-A4A1-2937AA12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B8CE68B-63CA-4BD6-B4CB-213CFB6E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5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7C0B-EE95-472B-A058-ECB0FB21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704942"/>
            <a:ext cx="10634472" cy="1064037"/>
          </a:xfrm>
        </p:spPr>
        <p:txBody>
          <a:bodyPr/>
          <a:lstStyle/>
          <a:p>
            <a:r>
              <a:rPr lang="en-US" dirty="0">
                <a:latin typeface="Avenir Next LT Pro Demi" panose="020B0704020202020204" pitchFamily="34" charset="0"/>
              </a:rPr>
              <a:t>Refresh 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ABDC-EB20-4E7D-A143-55BB5D0E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828800"/>
            <a:ext cx="10506991" cy="4503634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Was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wurde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gefordert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Zu </a:t>
            </a:r>
            <a:r>
              <a:rPr lang="en-US" dirty="0" err="1">
                <a:latin typeface="Avenir Next LT Pro Demi" panose="020B0704020202020204" pitchFamily="34" charset="0"/>
              </a:rPr>
              <a:t>unseren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Fragen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eine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Antwort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liefern</a:t>
            </a:r>
            <a:r>
              <a:rPr lang="en-US" dirty="0">
                <a:latin typeface="Avenir Next LT Pro Demi" panose="020B0704020202020204" pitchFamily="34" charset="0"/>
              </a:rPr>
              <a:t> (</a:t>
            </a:r>
            <a:r>
              <a:rPr lang="en-US" dirty="0" err="1">
                <a:latin typeface="Avenir Next LT Pro Demi" panose="020B0704020202020204" pitchFamily="34" charset="0"/>
              </a:rPr>
              <a:t>mindestens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mit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RegEx</a:t>
            </a:r>
            <a:r>
              <a:rPr lang="en-US" dirty="0">
                <a:latin typeface="Avenir Next LT Pro Demi" panose="020B0704020202020204" pitchFamily="34" charset="0"/>
              </a:rPr>
              <a:t>), Realtime Chat (socket.io)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Server auf Basis von Node.js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Fronted auf Basis von Angular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Avenir Next LT Pro Demi" panose="020B0704020202020204" pitchFamily="34" charset="0"/>
              </a:rPr>
              <a:t>Admin</a:t>
            </a:r>
            <a:r>
              <a:rPr lang="en-US" dirty="0">
                <a:latin typeface="Avenir Next LT Pro Demi" panose="020B0704020202020204" pitchFamily="34" charset="0"/>
              </a:rPr>
              <a:t>-Interface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Authentifizierung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mit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KeyCloak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Repertoire in </a:t>
            </a:r>
            <a:r>
              <a:rPr lang="en-US" dirty="0" err="1">
                <a:latin typeface="Avenir Next LT Pro Demi" panose="020B0704020202020204" pitchFamily="34" charset="0"/>
              </a:rPr>
              <a:t>Datenbank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Docker </a:t>
            </a:r>
            <a:r>
              <a:rPr lang="en-US" dirty="0" err="1">
                <a:latin typeface="Avenir Next LT Pro Demi" panose="020B0704020202020204" pitchFamily="34" charset="0"/>
              </a:rPr>
              <a:t>basiertes</a:t>
            </a:r>
            <a:r>
              <a:rPr lang="en-US" dirty="0">
                <a:latin typeface="Avenir Next LT Pro Demi" panose="020B0704020202020204" pitchFamily="34" charset="0"/>
              </a:rPr>
              <a:t>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dirty="0">
              <a:latin typeface="Avenir Next LT Pro Demi" panose="020B0704020202020204" pitchFamily="34" charset="0"/>
            </a:endParaRPr>
          </a:p>
        </p:txBody>
      </p:sp>
      <p:pic>
        <p:nvPicPr>
          <p:cNvPr id="5" name="Graphic 4" descr="Thought outline">
            <a:extLst>
              <a:ext uri="{FF2B5EF4-FFF2-40B4-BE49-F238E27FC236}">
                <a16:creationId xmlns:a16="http://schemas.microsoft.com/office/drawing/2014/main" id="{000469E0-9112-4023-8077-504B5EE42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3128" y="3704688"/>
            <a:ext cx="2627746" cy="2627746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DFFB30B-B7E8-4B84-A146-D2E8D673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9B74736A-CEE3-46C5-BFA8-4D1551C3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9C59A9A-92CA-43E0-B141-B6C176356B62}"/>
              </a:ext>
            </a:extLst>
          </p:cNvPr>
          <p:cNvSpPr txBox="1">
            <a:spLocks/>
          </p:cNvSpPr>
          <p:nvPr/>
        </p:nvSpPr>
        <p:spPr>
          <a:xfrm>
            <a:off x="8679532" y="64026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DE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12D41B-E970-4FCF-AC87-2B12D83A512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7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4C5EF-207D-43C6-876E-D00108C4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72583"/>
          </a:xfrm>
        </p:spPr>
        <p:txBody>
          <a:bodyPr/>
          <a:lstStyle/>
          <a:p>
            <a:r>
              <a:rPr lang="en-US" dirty="0">
                <a:latin typeface="Avenir Next LT Pro Demi" panose="020B0704020202020204" pitchFamily="34" charset="0"/>
              </a:rPr>
              <a:t>Deliver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B4AFE-1A36-4A18-AB6E-B577C114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50992"/>
            <a:ext cx="10506991" cy="3828600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Was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haben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wir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erreicht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Alles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integriert</a:t>
            </a:r>
            <a:r>
              <a:rPr lang="en-US" dirty="0">
                <a:latin typeface="Avenir Next LT Pro Demi" panose="020B0704020202020204" pitchFamily="34" charset="0"/>
              </a:rPr>
              <a:t> was </a:t>
            </a:r>
            <a:r>
              <a:rPr lang="en-US" dirty="0" err="1">
                <a:latin typeface="Avenir Next LT Pro Demi" panose="020B0704020202020204" pitchFamily="34" charset="0"/>
              </a:rPr>
              <a:t>gefordert</a:t>
            </a:r>
            <a:r>
              <a:rPr lang="en-US" dirty="0">
                <a:latin typeface="Avenir Next LT Pro Demi" panose="020B0704020202020204" pitchFamily="34" charset="0"/>
              </a:rPr>
              <a:t> war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Technologien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funktionieren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wie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gefordert</a:t>
            </a:r>
            <a:endParaRPr lang="en-US" dirty="0">
              <a:latin typeface="Avenir Next LT Pro Demi" panose="020B0704020202020204" pitchFamily="34" charset="0"/>
            </a:endParaRPr>
          </a:p>
          <a:p>
            <a:endParaRPr lang="en-US" dirty="0">
              <a:latin typeface="Avenir Next LT Pro Demi" panose="020B0704020202020204" pitchFamily="34" charset="0"/>
            </a:endParaRPr>
          </a:p>
          <a:p>
            <a:endParaRPr lang="en-DE" dirty="0"/>
          </a:p>
        </p:txBody>
      </p:sp>
      <p:pic>
        <p:nvPicPr>
          <p:cNvPr id="5" name="Graphic 4" descr="Packing Box Open outline">
            <a:extLst>
              <a:ext uri="{FF2B5EF4-FFF2-40B4-BE49-F238E27FC236}">
                <a16:creationId xmlns:a16="http://schemas.microsoft.com/office/drawing/2014/main" id="{E26EE4C6-71AA-4176-9F37-7450114C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4650" y="4093624"/>
            <a:ext cx="2068082" cy="2068082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66A0CA8-A875-4145-AB9E-8491FAA0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ABD4B9-C175-4BB9-BC75-2290AA61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1730110-E129-4BB6-BCFD-F3948D33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4</a:t>
            </a:fld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3158D5E-52BE-47C2-A2FE-98DB3FDC0E04}"/>
              </a:ext>
            </a:extLst>
          </p:cNvPr>
          <p:cNvSpPr/>
          <p:nvPr/>
        </p:nvSpPr>
        <p:spPr>
          <a:xfrm>
            <a:off x="2968944" y="4093623"/>
            <a:ext cx="6094374" cy="1858221"/>
          </a:xfrm>
          <a:prstGeom prst="rightArrow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" name="Graphic 9" descr="Box outline">
            <a:extLst>
              <a:ext uri="{FF2B5EF4-FFF2-40B4-BE49-F238E27FC236}">
                <a16:creationId xmlns:a16="http://schemas.microsoft.com/office/drawing/2014/main" id="{FA529837-BE82-4259-A217-5DBBD6065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119" y="4048662"/>
            <a:ext cx="2068082" cy="20680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57E7BF-3F3D-4CAD-91B4-66AD48E54609}"/>
              </a:ext>
            </a:extLst>
          </p:cNvPr>
          <p:cNvSpPr txBox="1"/>
          <p:nvPr/>
        </p:nvSpPr>
        <p:spPr>
          <a:xfrm>
            <a:off x="3299012" y="4730345"/>
            <a:ext cx="4437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Erweitert</a:t>
            </a:r>
            <a:endParaRPr lang="en-DE" sz="3200" dirty="0">
              <a:solidFill>
                <a:srgbClr val="9933FF"/>
              </a:solidFill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8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811B-6970-4EAB-A013-DA3E2DD7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22408"/>
          </a:xfrm>
        </p:spPr>
        <p:txBody>
          <a:bodyPr/>
          <a:lstStyle/>
          <a:p>
            <a:r>
              <a:rPr lang="en-US" dirty="0" err="1">
                <a:latin typeface="Avenir Next LT Pro Demi" panose="020B0704020202020204" pitchFamily="34" charset="0"/>
              </a:rPr>
              <a:t>Unsere</a:t>
            </a:r>
            <a:r>
              <a:rPr lang="en-US" dirty="0">
                <a:latin typeface="Avenir Next LT Pro Demi" panose="020B0704020202020204" pitchFamily="34" charset="0"/>
              </a:rPr>
              <a:t> Features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42F3-80D1-49EE-9393-BC2B78501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00816"/>
            <a:ext cx="10506991" cy="3878775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Was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macht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questMe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besonders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NLP </a:t>
            </a:r>
          </a:p>
          <a:p>
            <a:pPr lvl="1"/>
            <a:r>
              <a:rPr lang="en-US" dirty="0" err="1">
                <a:latin typeface="Avenir Next LT Pro Demi" panose="020B0704020202020204" pitchFamily="34" charset="0"/>
              </a:rPr>
              <a:t>Antwort</a:t>
            </a:r>
            <a:r>
              <a:rPr lang="en-US" dirty="0">
                <a:latin typeface="Avenir Next LT Pro Demi" panose="020B0704020202020204" pitchFamily="34" charset="0"/>
              </a:rPr>
              <a:t> auf </a:t>
            </a:r>
            <a:r>
              <a:rPr lang="en-US" dirty="0" err="1">
                <a:latin typeface="Avenir Next LT Pro Demi" panose="020B0704020202020204" pitchFamily="34" charset="0"/>
              </a:rPr>
              <a:t>Kontext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Profilbilder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zum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wechseln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Verschiedene</a:t>
            </a:r>
            <a:r>
              <a:rPr lang="en-US" dirty="0">
                <a:latin typeface="Avenir Next LT Pro Demi" panose="020B0704020202020204" pitchFamily="34" charset="0"/>
              </a:rPr>
              <a:t> Dom</a:t>
            </a:r>
            <a:r>
              <a:rPr lang="de-DE" dirty="0" err="1">
                <a:latin typeface="Avenir Next LT Pro Demi" panose="020B0704020202020204" pitchFamily="34" charset="0"/>
              </a:rPr>
              <a:t>äne</a:t>
            </a:r>
            <a:endParaRPr lang="de-DE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Avenir Next LT Pro Demi" panose="020B0704020202020204" pitchFamily="34" charset="0"/>
              </a:rPr>
              <a:t>Fragen und Antworten beliebig änderbar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F1BC2-C6E2-49EF-BCEF-24C40851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306A882-729A-4EE4-A94A-67EBC6F0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0A36C4D-BA4C-4BD2-9E66-132EBFC3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5</a:t>
            </a:fld>
            <a:endParaRPr lang="en-US"/>
          </a:p>
        </p:txBody>
      </p:sp>
      <p:pic>
        <p:nvPicPr>
          <p:cNvPr id="8" name="Graphic 7" descr="Rocket outline">
            <a:extLst>
              <a:ext uri="{FF2B5EF4-FFF2-40B4-BE49-F238E27FC236}">
                <a16:creationId xmlns:a16="http://schemas.microsoft.com/office/drawing/2014/main" id="{67C964D8-E909-41A7-A270-C2F3AC539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6873" y="4065709"/>
            <a:ext cx="2263589" cy="22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4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811B-6970-4EAB-A013-DA3E2DD7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22408"/>
          </a:xfrm>
        </p:spPr>
        <p:txBody>
          <a:bodyPr/>
          <a:lstStyle/>
          <a:p>
            <a:r>
              <a:rPr lang="en-US" dirty="0" err="1">
                <a:latin typeface="Avenir Next LT Pro Demi" panose="020B0704020202020204" pitchFamily="34" charset="0"/>
              </a:rPr>
              <a:t>Sicherheit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42F3-80D1-49EE-9393-BC2B78501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00816"/>
            <a:ext cx="10506991" cy="38787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Wie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schützen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wir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unsere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Daten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>
                <a:latin typeface="Avenir Next LT Pro Demi" panose="020B0704020202020204" pitchFamily="34" charset="0"/>
              </a:rPr>
              <a:t>Keycloak</a:t>
            </a:r>
            <a:endParaRPr lang="de-DE" dirty="0">
              <a:latin typeface="Avenir Next LT Pro Demi" panose="020B0704020202020204" pitchFamily="34" charset="0"/>
            </a:endParaRPr>
          </a:p>
          <a:p>
            <a:pPr marL="1028700" lvl="1" indent="-342900"/>
            <a:r>
              <a:rPr lang="de-DE">
                <a:latin typeface="Avenir Next LT Pro Demi" panose="020B0704020202020204" pitchFamily="34" charset="0"/>
              </a:rPr>
              <a:t>Nutzerrollen</a:t>
            </a:r>
            <a:endParaRPr lang="de-DE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Avenir Next LT Pro Demi" panose="020B0704020202020204" pitchFamily="34" charset="0"/>
              </a:rPr>
              <a:t>Frontend</a:t>
            </a:r>
          </a:p>
          <a:p>
            <a:pPr marL="1028700" lvl="1" indent="-342900"/>
            <a:r>
              <a:rPr lang="de-DE" dirty="0">
                <a:latin typeface="Avenir Next LT Pro Demi" panose="020B0704020202020204" pitchFamily="34" charset="0"/>
              </a:rPr>
              <a:t>Login</a:t>
            </a:r>
          </a:p>
          <a:p>
            <a:pPr marL="1028700" lvl="1" indent="-342900"/>
            <a:r>
              <a:rPr lang="de-DE" dirty="0">
                <a:latin typeface="Avenir Next LT Pro Demi" panose="020B0704020202020204" pitchFamily="34" charset="0"/>
              </a:rPr>
              <a:t>Admin-Interface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>
                <a:latin typeface="Avenir Next LT Pro Demi" panose="020B0704020202020204" pitchFamily="34" charset="0"/>
              </a:rPr>
              <a:t>Backend</a:t>
            </a:r>
          </a:p>
          <a:p>
            <a:pPr marL="1028700" lvl="1" indent="-342900"/>
            <a:r>
              <a:rPr lang="de-DE" dirty="0">
                <a:latin typeface="Avenir Next LT Pro Demi" panose="020B0704020202020204" pitchFamily="34" charset="0"/>
              </a:rPr>
              <a:t>REST-API</a:t>
            </a:r>
          </a:p>
          <a:p>
            <a:pPr marL="1028700" lvl="1" indent="-342900"/>
            <a:r>
              <a:rPr lang="de-DE" dirty="0" err="1">
                <a:latin typeface="Avenir Next LT Pro Demi" panose="020B0704020202020204" pitchFamily="34" charset="0"/>
              </a:rPr>
              <a:t>Bearer</a:t>
            </a:r>
            <a:r>
              <a:rPr lang="de-DE" dirty="0">
                <a:latin typeface="Avenir Next LT Pro Demi" panose="020B0704020202020204" pitchFamily="34" charset="0"/>
              </a:rPr>
              <a:t> Token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F1BC2-C6E2-49EF-BCEF-24C40851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306A882-729A-4EE4-A94A-67EBC6F0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0A36C4D-BA4C-4BD2-9E66-132EBFC3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6</a:t>
            </a:fld>
            <a:endParaRPr lang="en-US"/>
          </a:p>
        </p:txBody>
      </p:sp>
      <p:pic>
        <p:nvPicPr>
          <p:cNvPr id="8" name="Graphic 7" descr="Sperren Silhouette">
            <a:extLst>
              <a:ext uri="{FF2B5EF4-FFF2-40B4-BE49-F238E27FC236}">
                <a16:creationId xmlns:a16="http://schemas.microsoft.com/office/drawing/2014/main" id="{67C964D8-E909-41A7-A270-C2F3AC539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206873" y="4065709"/>
            <a:ext cx="2263589" cy="226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0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973A-B02D-4270-8C23-52739058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038651"/>
          </a:xfrm>
        </p:spPr>
        <p:txBody>
          <a:bodyPr/>
          <a:lstStyle/>
          <a:p>
            <a:r>
              <a:rPr lang="en-US" dirty="0">
                <a:latin typeface="Avenir Next LT Pro Demi" panose="020B0704020202020204" pitchFamily="34" charset="0"/>
              </a:rPr>
              <a:t>Live-Demo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3825-9F01-4DDA-ABF7-FAB77054D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17060"/>
            <a:ext cx="10506991" cy="3862532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Shortcut-Links</a:t>
            </a:r>
          </a:p>
          <a:p>
            <a:r>
              <a:rPr lang="en-US" dirty="0" err="1">
                <a:latin typeface="Avenir Next LT Pro Demi" panose="020B0704020202020204" pitchFamily="34" charset="0"/>
              </a:rPr>
              <a:t>Klicken</a:t>
            </a:r>
            <a:r>
              <a:rPr lang="en-US" dirty="0">
                <a:latin typeface="Avenir Next LT Pro Demi" panose="020B0704020202020204" pitchFamily="34" charset="0"/>
              </a:rPr>
              <a:t> um </a:t>
            </a:r>
            <a:r>
              <a:rPr lang="en-US" dirty="0" err="1">
                <a:latin typeface="Avenir Next LT Pro Demi" panose="020B0704020202020204" pitchFamily="34" charset="0"/>
              </a:rPr>
              <a:t>zum</a:t>
            </a:r>
            <a:r>
              <a:rPr lang="en-US" dirty="0">
                <a:latin typeface="Avenir Next LT Pro Demi" panose="020B0704020202020204" pitchFamily="34" charset="0"/>
              </a:rPr>
              <a:t> Chat-Link </a:t>
            </a:r>
            <a:r>
              <a:rPr lang="en-US" dirty="0" err="1">
                <a:latin typeface="Avenir Next LT Pro Demi" panose="020B0704020202020204" pitchFamily="34" charset="0"/>
              </a:rPr>
              <a:t>zu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gelangen</a:t>
            </a:r>
            <a:r>
              <a:rPr lang="en-US" dirty="0">
                <a:latin typeface="Avenir Next LT Pro Demi" panose="020B0704020202020204" pitchFamily="34" charset="0"/>
              </a:rPr>
              <a:t>:</a:t>
            </a:r>
          </a:p>
          <a:p>
            <a:r>
              <a:rPr lang="en-US" dirty="0">
                <a:latin typeface="Avenir Next LT Pro Demi" panose="020B0704020202020204" pitchFamily="34" charset="0"/>
                <a:hlinkClick r:id="rId2"/>
              </a:rPr>
              <a:t>http://localhost:4200/</a:t>
            </a:r>
            <a:endParaRPr lang="en-US" dirty="0">
              <a:latin typeface="Avenir Next LT Pro Demi" panose="020B0704020202020204" pitchFamily="34" charset="0"/>
            </a:endParaRPr>
          </a:p>
          <a:p>
            <a:endParaRPr lang="en-US" dirty="0">
              <a:latin typeface="Avenir Next LT Pro Demi" panose="020B0704020202020204" pitchFamily="34" charset="0"/>
            </a:endParaRPr>
          </a:p>
          <a:p>
            <a:r>
              <a:rPr lang="en-US" dirty="0" err="1">
                <a:latin typeface="Avenir Next LT Pro Demi" panose="020B0704020202020204" pitchFamily="34" charset="0"/>
              </a:rPr>
              <a:t>Klicken</a:t>
            </a:r>
            <a:r>
              <a:rPr lang="en-US" dirty="0">
                <a:latin typeface="Avenir Next LT Pro Demi" panose="020B0704020202020204" pitchFamily="34" charset="0"/>
              </a:rPr>
              <a:t> um </a:t>
            </a:r>
            <a:r>
              <a:rPr lang="en-US" dirty="0" err="1">
                <a:latin typeface="Avenir Next LT Pro Demi" panose="020B0704020202020204" pitchFamily="34" charset="0"/>
              </a:rPr>
              <a:t>zum</a:t>
            </a:r>
            <a:r>
              <a:rPr lang="en-US" dirty="0">
                <a:latin typeface="Avenir Next LT Pro Demi" panose="020B0704020202020204" pitchFamily="34" charset="0"/>
              </a:rPr>
              <a:t> Admin-Interface </a:t>
            </a:r>
            <a:r>
              <a:rPr lang="en-US" dirty="0" err="1">
                <a:latin typeface="Avenir Next LT Pro Demi" panose="020B0704020202020204" pitchFamily="34" charset="0"/>
              </a:rPr>
              <a:t>zu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gelangen</a:t>
            </a:r>
            <a:r>
              <a:rPr lang="en-US" dirty="0">
                <a:latin typeface="Avenir Next LT Pro Demi" panose="020B0704020202020204" pitchFamily="34" charset="0"/>
              </a:rPr>
              <a:t>:</a:t>
            </a:r>
          </a:p>
          <a:p>
            <a:r>
              <a:rPr lang="en-US" dirty="0">
                <a:latin typeface="Avenir Next LT Pro Demi" panose="020B0704020202020204" pitchFamily="34" charset="0"/>
                <a:hlinkClick r:id="rId2"/>
              </a:rPr>
              <a:t>http://localhost:4200/admin-interface</a:t>
            </a:r>
            <a:endParaRPr lang="en-US" dirty="0">
              <a:latin typeface="Avenir Next LT Pro Demi" panose="020B0704020202020204" pitchFamily="34" charset="0"/>
            </a:endParaRPr>
          </a:p>
          <a:p>
            <a:pPr algn="ctr"/>
            <a:endParaRPr lang="en-DE" dirty="0"/>
          </a:p>
        </p:txBody>
      </p:sp>
      <p:pic>
        <p:nvPicPr>
          <p:cNvPr id="5" name="Graphic 4" descr="Web design outline">
            <a:extLst>
              <a:ext uri="{FF2B5EF4-FFF2-40B4-BE49-F238E27FC236}">
                <a16:creationId xmlns:a16="http://schemas.microsoft.com/office/drawing/2014/main" id="{D1BB39CA-BFAA-4B15-8FB5-3BCB9C154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6047" y="4144682"/>
            <a:ext cx="2260600" cy="2260600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36F15D3-BF65-4421-A0DD-A2462327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43F524-58DA-46F2-92D8-9B9CB52A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B9F881D1-772F-4192-8056-55BBD4A0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7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DB91-7CEE-4EAF-BE65-23D59AF0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101404"/>
          </a:xfrm>
        </p:spPr>
        <p:txBody>
          <a:bodyPr/>
          <a:lstStyle/>
          <a:p>
            <a:r>
              <a:rPr lang="en-US" dirty="0">
                <a:latin typeface="Avenir Next LT Pro Demi" panose="020B0704020202020204" pitchFamily="34" charset="0"/>
              </a:rPr>
              <a:t>Future Plans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6D8A-8E84-496C-9452-7E3EE681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79812"/>
            <a:ext cx="10506991" cy="3799779"/>
          </a:xfrm>
        </p:spPr>
        <p:txBody>
          <a:bodyPr/>
          <a:lstStyle/>
          <a:p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Was k</a:t>
            </a:r>
            <a:r>
              <a:rPr lang="de-DE" dirty="0" err="1">
                <a:solidFill>
                  <a:srgbClr val="9933FF"/>
                </a:solidFill>
                <a:latin typeface="Avenir Next LT Pro Demi" panose="020B0704020202020204" pitchFamily="34" charset="0"/>
              </a:rPr>
              <a:t>önnen</a:t>
            </a:r>
            <a:r>
              <a:rPr lang="de-DE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 wir in unserem Projekt noch ergänzen</a:t>
            </a:r>
            <a:r>
              <a:rPr lang="en-US" dirty="0">
                <a:solidFill>
                  <a:srgbClr val="9933FF"/>
                </a:solidFill>
                <a:latin typeface="Avenir Next LT Pro Demi" panose="020B0704020202020204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Mehr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Möglichkeiten</a:t>
            </a:r>
            <a:r>
              <a:rPr lang="en-US" dirty="0">
                <a:latin typeface="Avenir Next LT Pro Demi" panose="020B0704020202020204" pitchFamily="34" charset="0"/>
              </a:rPr>
              <a:t> um das </a:t>
            </a:r>
            <a:r>
              <a:rPr lang="en-US" dirty="0" err="1">
                <a:latin typeface="Avenir Next LT Pro Demi" panose="020B0704020202020204" pitchFamily="34" charset="0"/>
              </a:rPr>
              <a:t>Chatfenster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individueller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zu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gestalten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 Demi" panose="020B0704020202020204" pitchFamily="34" charset="0"/>
              </a:rPr>
              <a:t>Das Repertoire </a:t>
            </a:r>
            <a:r>
              <a:rPr lang="en-US" dirty="0" err="1">
                <a:latin typeface="Avenir Next LT Pro Demi" panose="020B0704020202020204" pitchFamily="34" charset="0"/>
              </a:rPr>
              <a:t>erweitern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Mehr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Domänen</a:t>
            </a:r>
            <a:r>
              <a:rPr lang="en-US" dirty="0">
                <a:latin typeface="Avenir Next LT Pro Demi" panose="020B0704020202020204" pitchFamily="34" charset="0"/>
              </a:rPr>
              <a:t> und Gruppen </a:t>
            </a:r>
            <a:r>
              <a:rPr lang="en-US" dirty="0" err="1">
                <a:latin typeface="Avenir Next LT Pro Demi" panose="020B0704020202020204" pitchFamily="34" charset="0"/>
              </a:rPr>
              <a:t>erstellen</a:t>
            </a:r>
            <a:endParaRPr lang="en-US" dirty="0">
              <a:latin typeface="Avenir Next LT Pro Demi" panose="020B07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Nicht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mehr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nur</a:t>
            </a:r>
            <a:r>
              <a:rPr lang="en-US" dirty="0">
                <a:latin typeface="Avenir Next LT Pro Demi" panose="020B0704020202020204" pitchFamily="34" charset="0"/>
              </a:rPr>
              <a:t> local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Avenir Next LT Pro Demi" panose="020B0704020202020204" pitchFamily="34" charset="0"/>
              </a:rPr>
              <a:t>questMe</a:t>
            </a:r>
            <a:r>
              <a:rPr lang="en-US" dirty="0">
                <a:latin typeface="Avenir Next LT Pro Demi" panose="020B0704020202020204" pitchFamily="34" charset="0"/>
              </a:rPr>
              <a:t> auf </a:t>
            </a:r>
            <a:r>
              <a:rPr lang="en-US" dirty="0" err="1">
                <a:latin typeface="Avenir Next LT Pro Demi" panose="020B0704020202020204" pitchFamily="34" charset="0"/>
              </a:rPr>
              <a:t>weiteren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Plattformen</a:t>
            </a:r>
            <a:r>
              <a:rPr lang="en-US" dirty="0">
                <a:latin typeface="Avenir Next LT Pro Demi" panose="020B0704020202020204" pitchFamily="34" charset="0"/>
              </a:rPr>
              <a:t> </a:t>
            </a:r>
            <a:r>
              <a:rPr lang="en-US" dirty="0" err="1">
                <a:latin typeface="Avenir Next LT Pro Demi" panose="020B0704020202020204" pitchFamily="34" charset="0"/>
              </a:rPr>
              <a:t>integrieren</a:t>
            </a:r>
            <a:endParaRPr lang="en-DE" dirty="0">
              <a:latin typeface="Avenir Next LT Pro Demi" panose="020B0704020202020204" pitchFamily="34" charset="0"/>
            </a:endParaRPr>
          </a:p>
        </p:txBody>
      </p:sp>
      <p:pic>
        <p:nvPicPr>
          <p:cNvPr id="7" name="Graphic 6" descr="UFO Invasion outline">
            <a:extLst>
              <a:ext uri="{FF2B5EF4-FFF2-40B4-BE49-F238E27FC236}">
                <a16:creationId xmlns:a16="http://schemas.microsoft.com/office/drawing/2014/main" id="{B4B09379-08EC-475A-9CF1-74087EEEE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0871" y="4037764"/>
            <a:ext cx="2206154" cy="2206154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D532E9D-022B-429F-B417-80F38C5A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B23E1959-64F3-48E1-911F-C832F3F4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9315F8CD-18B9-4394-9396-E23D1D0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8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B8FFFD0-A3F5-460E-830B-E3BF88AFE6A7}"/>
              </a:ext>
            </a:extLst>
          </p:cNvPr>
          <p:cNvSpPr/>
          <p:nvPr/>
        </p:nvSpPr>
        <p:spPr>
          <a:xfrm>
            <a:off x="1129552" y="1353671"/>
            <a:ext cx="5171141" cy="3843618"/>
          </a:xfrm>
          <a:prstGeom prst="rect">
            <a:avLst/>
          </a:prstGeom>
          <a:solidFill>
            <a:srgbClr val="9933FF"/>
          </a:solidFill>
          <a:ln>
            <a:solidFill>
              <a:srgbClr val="9933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4A37-2043-4D7C-8C55-8568D70F2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950259"/>
            <a:ext cx="10506991" cy="4929333"/>
          </a:xfrm>
        </p:spPr>
        <p:txBody>
          <a:bodyPr>
            <a:normAutofit/>
          </a:bodyPr>
          <a:lstStyle/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54C97-E481-4095-9960-6A2D945A2434}"/>
              </a:ext>
            </a:extLst>
          </p:cNvPr>
          <p:cNvSpPr txBox="1"/>
          <p:nvPr/>
        </p:nvSpPr>
        <p:spPr>
          <a:xfrm>
            <a:off x="482600" y="6001435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https://giphy.com/gifs/the-simpsons-excellent-mr-burns-8fen5LSZcHQ5O</a:t>
            </a:r>
            <a:endParaRPr lang="en-DE" sz="800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6E55081-2316-4BBB-A626-C32CC5C8E6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8815" y="6443819"/>
            <a:ext cx="2743200" cy="365125"/>
          </a:xfrm>
        </p:spPr>
        <p:txBody>
          <a:bodyPr/>
          <a:lstStyle/>
          <a:p>
            <a:r>
              <a:rPr lang="en-US" dirty="0"/>
              <a:t>14.01.22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BA00D78-4388-4946-8B62-62410080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3861" y="6445499"/>
            <a:ext cx="4114800" cy="365125"/>
          </a:xfrm>
        </p:spPr>
        <p:txBody>
          <a:bodyPr/>
          <a:lstStyle/>
          <a:p>
            <a:pPr algn="ctr"/>
            <a:r>
              <a:rPr lang="en-US" dirty="0"/>
              <a:t>Team </a:t>
            </a:r>
            <a:r>
              <a:rPr lang="en-US" dirty="0" err="1"/>
              <a:t>questMe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75F91AA8-2E45-453A-B06C-624B0B1F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9532" y="6402611"/>
            <a:ext cx="2743200" cy="365125"/>
          </a:xfrm>
        </p:spPr>
        <p:txBody>
          <a:bodyPr/>
          <a:lstStyle/>
          <a:p>
            <a:fld id="{8712D41B-E970-4FCF-AC87-2B12D83A512D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 descr="A person wearing a garment&#10;&#10;Description automatically generated with medium confidence">
            <a:extLst>
              <a:ext uri="{FF2B5EF4-FFF2-40B4-BE49-F238E27FC236}">
                <a16:creationId xmlns:a16="http://schemas.microsoft.com/office/drawing/2014/main" id="{98B827DE-15D6-4D4A-819F-E6B7FCC2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62100"/>
            <a:ext cx="4724400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9D05BD-2E1F-4B67-B863-9304778E759B}"/>
              </a:ext>
            </a:extLst>
          </p:cNvPr>
          <p:cNvSpPr txBox="1"/>
          <p:nvPr/>
        </p:nvSpPr>
        <p:spPr>
          <a:xfrm>
            <a:off x="7019366" y="2952314"/>
            <a:ext cx="4403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venir Next LT Pro Demi" panose="020B0704020202020204" pitchFamily="34" charset="0"/>
              </a:rPr>
              <a:t>“Everything went as planned”</a:t>
            </a:r>
          </a:p>
          <a:p>
            <a:r>
              <a:rPr lang="en-US" sz="2400" dirty="0">
                <a:latin typeface="Avenir Next LT Pro Demi" panose="020B0704020202020204" pitchFamily="34" charset="0"/>
              </a:rPr>
              <a:t>-</a:t>
            </a:r>
            <a:r>
              <a:rPr lang="en-US" sz="2400" dirty="0" err="1">
                <a:latin typeface="Avenir Next LT Pro Demi" panose="020B0704020202020204" pitchFamily="34" charset="0"/>
              </a:rPr>
              <a:t>ChatBot</a:t>
            </a:r>
            <a:endParaRPr lang="en-DE" sz="2400" dirty="0"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95280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252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Demi</vt:lpstr>
      <vt:lpstr>Seaford</vt:lpstr>
      <vt:lpstr>LevelVTI</vt:lpstr>
      <vt:lpstr>PowerPoint Presentation</vt:lpstr>
      <vt:lpstr>Gliederung</vt:lpstr>
      <vt:lpstr>Refresh </vt:lpstr>
      <vt:lpstr>Deliver</vt:lpstr>
      <vt:lpstr>Unsere Features</vt:lpstr>
      <vt:lpstr>Sicherheit</vt:lpstr>
      <vt:lpstr>Live-Demo</vt:lpstr>
      <vt:lpstr>Future Plans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Pavithra Sureshkumar</dc:creator>
  <cp:lastModifiedBy>Pavithra Sureshkumar</cp:lastModifiedBy>
  <cp:revision>17</cp:revision>
  <dcterms:created xsi:type="dcterms:W3CDTF">2022-01-10T07:26:19Z</dcterms:created>
  <dcterms:modified xsi:type="dcterms:W3CDTF">2022-01-13T22:45:07Z</dcterms:modified>
</cp:coreProperties>
</file>