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6" r:id="rId5"/>
    <p:sldId id="262" r:id="rId6"/>
    <p:sldId id="279" r:id="rId7"/>
    <p:sldId id="259" r:id="rId8"/>
    <p:sldId id="261" r:id="rId9"/>
    <p:sldId id="263" r:id="rId10"/>
    <p:sldId id="281" r:id="rId11"/>
    <p:sldId id="265" r:id="rId12"/>
    <p:sldId id="264" r:id="rId13"/>
    <p:sldId id="273" r:id="rId14"/>
    <p:sldId id="27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T" initials="HT" lastIdx="1" clrIdx="0">
    <p:extLst>
      <p:ext uri="{19B8F6BF-5375-455C-9EA6-DF929625EA0E}">
        <p15:presenceInfo xmlns:p15="http://schemas.microsoft.com/office/powerpoint/2012/main" userId="90268ae8d5013b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 Huang" userId="90268ae8d5013b6f" providerId="LiveId" clId="{681D48D5-F906-462A-BA09-F92EE1105154}"/>
    <pc:docChg chg="undo custSel addSld delSld modSld sldOrd">
      <pc:chgData name="T Huang" userId="90268ae8d5013b6f" providerId="LiveId" clId="{681D48D5-F906-462A-BA09-F92EE1105154}" dt="2023-06-28T02:28:05.307" v="442" actId="20577"/>
      <pc:docMkLst>
        <pc:docMk/>
      </pc:docMkLst>
      <pc:sldChg chg="modSp mod">
        <pc:chgData name="T Huang" userId="90268ae8d5013b6f" providerId="LiveId" clId="{681D48D5-F906-462A-BA09-F92EE1105154}" dt="2023-06-28T02:28:05.307" v="442" actId="20577"/>
        <pc:sldMkLst>
          <pc:docMk/>
          <pc:sldMk cId="4188230993" sldId="259"/>
        </pc:sldMkLst>
        <pc:spChg chg="mod">
          <ac:chgData name="T Huang" userId="90268ae8d5013b6f" providerId="LiveId" clId="{681D48D5-F906-462A-BA09-F92EE1105154}" dt="2023-06-28T02:28:05.307" v="442" actId="20577"/>
          <ac:spMkLst>
            <pc:docMk/>
            <pc:sldMk cId="4188230993" sldId="259"/>
            <ac:spMk id="3" creationId="{E3724A06-CE99-94B4-AD83-CA1D6593CBEA}"/>
          </ac:spMkLst>
        </pc:spChg>
      </pc:sldChg>
      <pc:sldChg chg="modSp mod">
        <pc:chgData name="T Huang" userId="90268ae8d5013b6f" providerId="LiveId" clId="{681D48D5-F906-462A-BA09-F92EE1105154}" dt="2023-06-28T02:08:44.426" v="268" actId="20577"/>
        <pc:sldMkLst>
          <pc:docMk/>
          <pc:sldMk cId="2108077069" sldId="261"/>
        </pc:sldMkLst>
        <pc:spChg chg="mod">
          <ac:chgData name="T Huang" userId="90268ae8d5013b6f" providerId="LiveId" clId="{681D48D5-F906-462A-BA09-F92EE1105154}" dt="2023-06-28T02:08:44.426" v="268" actId="20577"/>
          <ac:spMkLst>
            <pc:docMk/>
            <pc:sldMk cId="2108077069" sldId="261"/>
            <ac:spMk id="3" creationId="{2C10386C-23F6-8037-13D2-ECC19CB1495E}"/>
          </ac:spMkLst>
        </pc:spChg>
      </pc:sldChg>
      <pc:sldChg chg="modSp mod">
        <pc:chgData name="T Huang" userId="90268ae8d5013b6f" providerId="LiveId" clId="{681D48D5-F906-462A-BA09-F92EE1105154}" dt="2023-06-28T02:26:31.876" v="435" actId="20577"/>
        <pc:sldMkLst>
          <pc:docMk/>
          <pc:sldMk cId="252534127" sldId="262"/>
        </pc:sldMkLst>
        <pc:spChg chg="mod">
          <ac:chgData name="T Huang" userId="90268ae8d5013b6f" providerId="LiveId" clId="{681D48D5-F906-462A-BA09-F92EE1105154}" dt="2023-06-28T02:26:31.876" v="435" actId="20577"/>
          <ac:spMkLst>
            <pc:docMk/>
            <pc:sldMk cId="252534127" sldId="262"/>
            <ac:spMk id="2" creationId="{7E5FE536-067C-D851-E9F2-266AC4FCD05E}"/>
          </ac:spMkLst>
        </pc:spChg>
        <pc:spChg chg="mod">
          <ac:chgData name="T Huang" userId="90268ae8d5013b6f" providerId="LiveId" clId="{681D48D5-F906-462A-BA09-F92EE1105154}" dt="2023-06-28T02:24:48.978" v="399" actId="20577"/>
          <ac:spMkLst>
            <pc:docMk/>
            <pc:sldMk cId="252534127" sldId="262"/>
            <ac:spMk id="3" creationId="{35D15A4A-DAE0-5888-7947-095B62B584BA}"/>
          </ac:spMkLst>
        </pc:spChg>
      </pc:sldChg>
      <pc:sldChg chg="modSp mod">
        <pc:chgData name="T Huang" userId="90268ae8d5013b6f" providerId="LiveId" clId="{681D48D5-F906-462A-BA09-F92EE1105154}" dt="2023-06-27T08:13:14.480" v="145" actId="20577"/>
        <pc:sldMkLst>
          <pc:docMk/>
          <pc:sldMk cId="2397715834" sldId="263"/>
        </pc:sldMkLst>
        <pc:spChg chg="mod">
          <ac:chgData name="T Huang" userId="90268ae8d5013b6f" providerId="LiveId" clId="{681D48D5-F906-462A-BA09-F92EE1105154}" dt="2023-06-27T08:13:14.480" v="145" actId="20577"/>
          <ac:spMkLst>
            <pc:docMk/>
            <pc:sldMk cId="2397715834" sldId="263"/>
            <ac:spMk id="2" creationId="{A19D6A04-9860-CB8F-29DE-C10B093831EA}"/>
          </ac:spMkLst>
        </pc:spChg>
      </pc:sldChg>
      <pc:sldChg chg="modSp mod">
        <pc:chgData name="T Huang" userId="90268ae8d5013b6f" providerId="LiveId" clId="{681D48D5-F906-462A-BA09-F92EE1105154}" dt="2023-06-28T02:23:20.067" v="391" actId="20577"/>
        <pc:sldMkLst>
          <pc:docMk/>
          <pc:sldMk cId="3166820251" sldId="264"/>
        </pc:sldMkLst>
        <pc:spChg chg="mod">
          <ac:chgData name="T Huang" userId="90268ae8d5013b6f" providerId="LiveId" clId="{681D48D5-F906-462A-BA09-F92EE1105154}" dt="2023-06-28T02:23:20.067" v="391" actId="20577"/>
          <ac:spMkLst>
            <pc:docMk/>
            <pc:sldMk cId="3166820251" sldId="264"/>
            <ac:spMk id="3" creationId="{80DDDDD5-03D9-8377-D0B9-D027D48BC7CA}"/>
          </ac:spMkLst>
        </pc:spChg>
      </pc:sldChg>
      <pc:sldChg chg="modSp mod">
        <pc:chgData name="T Huang" userId="90268ae8d5013b6f" providerId="LiveId" clId="{681D48D5-F906-462A-BA09-F92EE1105154}" dt="2023-06-28T02:22:04.276" v="362" actId="20577"/>
        <pc:sldMkLst>
          <pc:docMk/>
          <pc:sldMk cId="3656572231" sldId="265"/>
        </pc:sldMkLst>
        <pc:spChg chg="mod">
          <ac:chgData name="T Huang" userId="90268ae8d5013b6f" providerId="LiveId" clId="{681D48D5-F906-462A-BA09-F92EE1105154}" dt="2023-06-28T02:22:04.276" v="362" actId="20577"/>
          <ac:spMkLst>
            <pc:docMk/>
            <pc:sldMk cId="3656572231" sldId="265"/>
            <ac:spMk id="3" creationId="{2F70FC30-0261-7FA7-583D-7C075CF2139D}"/>
          </ac:spMkLst>
        </pc:spChg>
      </pc:sldChg>
      <pc:sldChg chg="modSp del mod">
        <pc:chgData name="T Huang" userId="90268ae8d5013b6f" providerId="LiveId" clId="{681D48D5-F906-462A-BA09-F92EE1105154}" dt="2023-06-27T15:15:53.487" v="222" actId="2696"/>
        <pc:sldMkLst>
          <pc:docMk/>
          <pc:sldMk cId="1975000769" sldId="266"/>
        </pc:sldMkLst>
        <pc:spChg chg="mod">
          <ac:chgData name="T Huang" userId="90268ae8d5013b6f" providerId="LiveId" clId="{681D48D5-F906-462A-BA09-F92EE1105154}" dt="2023-06-27T08:11:16.060" v="119" actId="20577"/>
          <ac:spMkLst>
            <pc:docMk/>
            <pc:sldMk cId="1975000769" sldId="266"/>
            <ac:spMk id="2" creationId="{C05F294E-61D2-5138-5F5A-A530A7E3F9B2}"/>
          </ac:spMkLst>
        </pc:spChg>
      </pc:sldChg>
      <pc:sldChg chg="del">
        <pc:chgData name="T Huang" userId="90268ae8d5013b6f" providerId="LiveId" clId="{681D48D5-F906-462A-BA09-F92EE1105154}" dt="2023-06-27T15:16:06.958" v="225" actId="2696"/>
        <pc:sldMkLst>
          <pc:docMk/>
          <pc:sldMk cId="3894193122" sldId="270"/>
        </pc:sldMkLst>
      </pc:sldChg>
      <pc:sldChg chg="del">
        <pc:chgData name="T Huang" userId="90268ae8d5013b6f" providerId="LiveId" clId="{681D48D5-F906-462A-BA09-F92EE1105154}" dt="2023-06-27T15:16:00.896" v="224" actId="2696"/>
        <pc:sldMkLst>
          <pc:docMk/>
          <pc:sldMk cId="3824847980" sldId="274"/>
        </pc:sldMkLst>
      </pc:sldChg>
      <pc:sldChg chg="del">
        <pc:chgData name="T Huang" userId="90268ae8d5013b6f" providerId="LiveId" clId="{681D48D5-F906-462A-BA09-F92EE1105154}" dt="2023-06-27T15:15:57.710" v="223" actId="2696"/>
        <pc:sldMkLst>
          <pc:docMk/>
          <pc:sldMk cId="336539833" sldId="275"/>
        </pc:sldMkLst>
      </pc:sldChg>
      <pc:sldChg chg="modSp mod">
        <pc:chgData name="T Huang" userId="90268ae8d5013b6f" providerId="LiveId" clId="{681D48D5-F906-462A-BA09-F92EE1105154}" dt="2023-06-28T02:26:43.568" v="439" actId="20577"/>
        <pc:sldMkLst>
          <pc:docMk/>
          <pc:sldMk cId="1858741768" sldId="276"/>
        </pc:sldMkLst>
        <pc:spChg chg="mod">
          <ac:chgData name="T Huang" userId="90268ae8d5013b6f" providerId="LiveId" clId="{681D48D5-F906-462A-BA09-F92EE1105154}" dt="2023-06-28T02:26:43.568" v="439" actId="20577"/>
          <ac:spMkLst>
            <pc:docMk/>
            <pc:sldMk cId="1858741768" sldId="276"/>
            <ac:spMk id="2" creationId="{185F3E20-D92A-6993-DC93-45273AA562AB}"/>
          </ac:spMkLst>
        </pc:spChg>
        <pc:spChg chg="mod">
          <ac:chgData name="T Huang" userId="90268ae8d5013b6f" providerId="LiveId" clId="{681D48D5-F906-462A-BA09-F92EE1105154}" dt="2023-06-28T02:06:09.352" v="261" actId="20577"/>
          <ac:spMkLst>
            <pc:docMk/>
            <pc:sldMk cId="1858741768" sldId="276"/>
            <ac:spMk id="3" creationId="{E48665BA-DD7B-E94A-4349-53AF1EE8DFEC}"/>
          </ac:spMkLst>
        </pc:spChg>
      </pc:sldChg>
      <pc:sldChg chg="modSp mod">
        <pc:chgData name="T Huang" userId="90268ae8d5013b6f" providerId="LiveId" clId="{681D48D5-F906-462A-BA09-F92EE1105154}" dt="2023-06-28T02:05:53.020" v="260" actId="20577"/>
        <pc:sldMkLst>
          <pc:docMk/>
          <pc:sldMk cId="263822489" sldId="277"/>
        </pc:sldMkLst>
        <pc:spChg chg="mod">
          <ac:chgData name="T Huang" userId="90268ae8d5013b6f" providerId="LiveId" clId="{681D48D5-F906-462A-BA09-F92EE1105154}" dt="2023-06-28T02:05:53.020" v="260" actId="20577"/>
          <ac:spMkLst>
            <pc:docMk/>
            <pc:sldMk cId="263822489" sldId="277"/>
            <ac:spMk id="3" creationId="{B005F46F-63D6-5FB0-1D73-AEEE153B81AD}"/>
          </ac:spMkLst>
        </pc:spChg>
      </pc:sldChg>
      <pc:sldChg chg="modSp mod">
        <pc:chgData name="T Huang" userId="90268ae8d5013b6f" providerId="LiveId" clId="{681D48D5-F906-462A-BA09-F92EE1105154}" dt="2023-06-28T02:25:56.558" v="429" actId="20577"/>
        <pc:sldMkLst>
          <pc:docMk/>
          <pc:sldMk cId="265469384" sldId="279"/>
        </pc:sldMkLst>
        <pc:spChg chg="mod">
          <ac:chgData name="T Huang" userId="90268ae8d5013b6f" providerId="LiveId" clId="{681D48D5-F906-462A-BA09-F92EE1105154}" dt="2023-06-28T02:25:56.558" v="429" actId="20577"/>
          <ac:spMkLst>
            <pc:docMk/>
            <pc:sldMk cId="265469384" sldId="279"/>
            <ac:spMk id="2" creationId="{EED2B1F6-9FA4-ADBF-30B3-3068561D3372}"/>
          </ac:spMkLst>
        </pc:spChg>
        <pc:spChg chg="mod">
          <ac:chgData name="T Huang" userId="90268ae8d5013b6f" providerId="LiveId" clId="{681D48D5-F906-462A-BA09-F92EE1105154}" dt="2023-06-28T02:13:41.793" v="296" actId="20577"/>
          <ac:spMkLst>
            <pc:docMk/>
            <pc:sldMk cId="265469384" sldId="279"/>
            <ac:spMk id="3" creationId="{CC7213BB-70F9-744E-88DF-FEDCA9D39984}"/>
          </ac:spMkLst>
        </pc:spChg>
      </pc:sldChg>
      <pc:sldChg chg="del">
        <pc:chgData name="T Huang" userId="90268ae8d5013b6f" providerId="LiveId" clId="{681D48D5-F906-462A-BA09-F92EE1105154}" dt="2023-06-27T15:16:10.134" v="226" actId="2696"/>
        <pc:sldMkLst>
          <pc:docMk/>
          <pc:sldMk cId="2617223742" sldId="280"/>
        </pc:sldMkLst>
      </pc:sldChg>
      <pc:sldChg chg="modSp new mod ord">
        <pc:chgData name="T Huang" userId="90268ae8d5013b6f" providerId="LiveId" clId="{681D48D5-F906-462A-BA09-F92EE1105154}" dt="2023-06-28T02:24:26.044" v="392" actId="20577"/>
        <pc:sldMkLst>
          <pc:docMk/>
          <pc:sldMk cId="2451874795" sldId="281"/>
        </pc:sldMkLst>
        <pc:spChg chg="mod">
          <ac:chgData name="T Huang" userId="90268ae8d5013b6f" providerId="LiveId" clId="{681D48D5-F906-462A-BA09-F92EE1105154}" dt="2023-06-27T08:13:09.141" v="139" actId="20577"/>
          <ac:spMkLst>
            <pc:docMk/>
            <pc:sldMk cId="2451874795" sldId="281"/>
            <ac:spMk id="2" creationId="{4AAB0977-0B7C-7E91-FD8D-4BACC0FC539D}"/>
          </ac:spMkLst>
        </pc:spChg>
        <pc:spChg chg="mod">
          <ac:chgData name="T Huang" userId="90268ae8d5013b6f" providerId="LiveId" clId="{681D48D5-F906-462A-BA09-F92EE1105154}" dt="2023-06-28T02:24:26.044" v="392" actId="20577"/>
          <ac:spMkLst>
            <pc:docMk/>
            <pc:sldMk cId="2451874795" sldId="281"/>
            <ac:spMk id="3" creationId="{AF637B2E-609D-931F-A6D3-ECAFC1D3771B}"/>
          </ac:spMkLst>
        </pc:spChg>
      </pc:sldChg>
    </pc:docChg>
  </pc:docChgLst>
  <pc:docChgLst>
    <pc:chgData name="Huang T" userId="90268ae8d5013b6f" providerId="LiveId" clId="{681D48D5-F906-462A-BA09-F92EE1105154}"/>
    <pc:docChg chg="custSel addSld delSld modSld sldOrd">
      <pc:chgData name="Huang T" userId="90268ae8d5013b6f" providerId="LiveId" clId="{681D48D5-F906-462A-BA09-F92EE1105154}" dt="2023-06-22T14:13:24.104" v="475" actId="20577"/>
      <pc:docMkLst>
        <pc:docMk/>
      </pc:docMkLst>
      <pc:sldChg chg="modSp mod">
        <pc:chgData name="Huang T" userId="90268ae8d5013b6f" providerId="LiveId" clId="{681D48D5-F906-462A-BA09-F92EE1105154}" dt="2023-06-22T14:13:24.104" v="475" actId="20577"/>
        <pc:sldMkLst>
          <pc:docMk/>
          <pc:sldMk cId="2108077069" sldId="261"/>
        </pc:sldMkLst>
        <pc:spChg chg="mod">
          <ac:chgData name="Huang T" userId="90268ae8d5013b6f" providerId="LiveId" clId="{681D48D5-F906-462A-BA09-F92EE1105154}" dt="2023-06-17T02:44:10.402" v="416" actId="20577"/>
          <ac:spMkLst>
            <pc:docMk/>
            <pc:sldMk cId="2108077069" sldId="261"/>
            <ac:spMk id="2" creationId="{8DB92ABE-FB23-4043-D789-8F069DAFADFD}"/>
          </ac:spMkLst>
        </pc:spChg>
        <pc:spChg chg="mod">
          <ac:chgData name="Huang T" userId="90268ae8d5013b6f" providerId="LiveId" clId="{681D48D5-F906-462A-BA09-F92EE1105154}" dt="2023-06-22T14:13:24.104" v="475" actId="20577"/>
          <ac:spMkLst>
            <pc:docMk/>
            <pc:sldMk cId="2108077069" sldId="261"/>
            <ac:spMk id="3" creationId="{2C10386C-23F6-8037-13D2-ECC19CB1495E}"/>
          </ac:spMkLst>
        </pc:spChg>
      </pc:sldChg>
      <pc:sldChg chg="modSp mod">
        <pc:chgData name="Huang T" userId="90268ae8d5013b6f" providerId="LiveId" clId="{681D48D5-F906-462A-BA09-F92EE1105154}" dt="2023-06-17T02:44:17.646" v="430" actId="20577"/>
        <pc:sldMkLst>
          <pc:docMk/>
          <pc:sldMk cId="2397715834" sldId="263"/>
        </pc:sldMkLst>
        <pc:spChg chg="mod">
          <ac:chgData name="Huang T" userId="90268ae8d5013b6f" providerId="LiveId" clId="{681D48D5-F906-462A-BA09-F92EE1105154}" dt="2023-06-17T02:44:17.646" v="430" actId="20577"/>
          <ac:spMkLst>
            <pc:docMk/>
            <pc:sldMk cId="2397715834" sldId="263"/>
            <ac:spMk id="2" creationId="{A19D6A04-9860-CB8F-29DE-C10B093831EA}"/>
          </ac:spMkLst>
        </pc:spChg>
      </pc:sldChg>
      <pc:sldChg chg="modSp mod">
        <pc:chgData name="Huang T" userId="90268ae8d5013b6f" providerId="LiveId" clId="{681D48D5-F906-462A-BA09-F92EE1105154}" dt="2023-06-17T02:44:47.474" v="461" actId="20577"/>
        <pc:sldMkLst>
          <pc:docMk/>
          <pc:sldMk cId="3166820251" sldId="264"/>
        </pc:sldMkLst>
        <pc:spChg chg="mod">
          <ac:chgData name="Huang T" userId="90268ae8d5013b6f" providerId="LiveId" clId="{681D48D5-F906-462A-BA09-F92EE1105154}" dt="2023-06-17T02:44:47.474" v="461" actId="20577"/>
          <ac:spMkLst>
            <pc:docMk/>
            <pc:sldMk cId="3166820251" sldId="264"/>
            <ac:spMk id="2" creationId="{EB1096C6-46FD-D2F8-9BA5-8F2DD66556AE}"/>
          </ac:spMkLst>
        </pc:spChg>
      </pc:sldChg>
      <pc:sldChg chg="modSp mod">
        <pc:chgData name="Huang T" userId="90268ae8d5013b6f" providerId="LiveId" clId="{681D48D5-F906-462A-BA09-F92EE1105154}" dt="2023-06-17T02:45:01.548" v="468" actId="20577"/>
        <pc:sldMkLst>
          <pc:docMk/>
          <pc:sldMk cId="3656572231" sldId="265"/>
        </pc:sldMkLst>
        <pc:spChg chg="mod">
          <ac:chgData name="Huang T" userId="90268ae8d5013b6f" providerId="LiveId" clId="{681D48D5-F906-462A-BA09-F92EE1105154}" dt="2023-06-17T02:45:01.548" v="468" actId="20577"/>
          <ac:spMkLst>
            <pc:docMk/>
            <pc:sldMk cId="3656572231" sldId="265"/>
            <ac:spMk id="2" creationId="{CB2C429B-A633-4251-D6C9-57013F3C38AD}"/>
          </ac:spMkLst>
        </pc:spChg>
      </pc:sldChg>
      <pc:sldChg chg="ord">
        <pc:chgData name="Huang T" userId="90268ae8d5013b6f" providerId="LiveId" clId="{681D48D5-F906-462A-BA09-F92EE1105154}" dt="2023-06-15T12:08:03.034" v="402"/>
        <pc:sldMkLst>
          <pc:docMk/>
          <pc:sldMk cId="3894193122" sldId="270"/>
        </pc:sldMkLst>
      </pc:sldChg>
      <pc:sldChg chg="modSp mod">
        <pc:chgData name="Huang T" userId="90268ae8d5013b6f" providerId="LiveId" clId="{681D48D5-F906-462A-BA09-F92EE1105154}" dt="2023-06-15T12:07:28.161" v="398" actId="20577"/>
        <pc:sldMkLst>
          <pc:docMk/>
          <pc:sldMk cId="3824847980" sldId="274"/>
        </pc:sldMkLst>
        <pc:spChg chg="mod">
          <ac:chgData name="Huang T" userId="90268ae8d5013b6f" providerId="LiveId" clId="{681D48D5-F906-462A-BA09-F92EE1105154}" dt="2023-06-15T12:07:28.161" v="398" actId="20577"/>
          <ac:spMkLst>
            <pc:docMk/>
            <pc:sldMk cId="3824847980" sldId="274"/>
            <ac:spMk id="2" creationId="{49F0B510-F954-2AB3-8FC8-EFEE0A823EAD}"/>
          </ac:spMkLst>
        </pc:spChg>
      </pc:sldChg>
      <pc:sldChg chg="modSp mod">
        <pc:chgData name="Huang T" userId="90268ae8d5013b6f" providerId="LiveId" clId="{681D48D5-F906-462A-BA09-F92EE1105154}" dt="2023-06-15T12:07:48.374" v="400" actId="20577"/>
        <pc:sldMkLst>
          <pc:docMk/>
          <pc:sldMk cId="336539833" sldId="275"/>
        </pc:sldMkLst>
        <pc:spChg chg="mod">
          <ac:chgData name="Huang T" userId="90268ae8d5013b6f" providerId="LiveId" clId="{681D48D5-F906-462A-BA09-F92EE1105154}" dt="2023-06-15T12:07:48.374" v="400" actId="20577"/>
          <ac:spMkLst>
            <pc:docMk/>
            <pc:sldMk cId="336539833" sldId="275"/>
            <ac:spMk id="2" creationId="{6CBC1F12-93FC-FACE-CBC0-BCFEDE31C080}"/>
          </ac:spMkLst>
        </pc:spChg>
      </pc:sldChg>
      <pc:sldChg chg="modSp mod">
        <pc:chgData name="Huang T" userId="90268ae8d5013b6f" providerId="LiveId" clId="{681D48D5-F906-462A-BA09-F92EE1105154}" dt="2023-06-20T16:20:05.471" v="469" actId="20577"/>
        <pc:sldMkLst>
          <pc:docMk/>
          <pc:sldMk cId="263822489" sldId="277"/>
        </pc:sldMkLst>
        <pc:spChg chg="mod">
          <ac:chgData name="Huang T" userId="90268ae8d5013b6f" providerId="LiveId" clId="{681D48D5-F906-462A-BA09-F92EE1105154}" dt="2023-06-20T16:20:05.471" v="469" actId="20577"/>
          <ac:spMkLst>
            <pc:docMk/>
            <pc:sldMk cId="263822489" sldId="277"/>
            <ac:spMk id="3" creationId="{B005F46F-63D6-5FB0-1D73-AEEE153B81AD}"/>
          </ac:spMkLst>
        </pc:spChg>
      </pc:sldChg>
      <pc:sldChg chg="addSp delSp modSp mod">
        <pc:chgData name="Huang T" userId="90268ae8d5013b6f" providerId="LiveId" clId="{681D48D5-F906-462A-BA09-F92EE1105154}" dt="2023-06-15T12:04:19.485" v="347" actId="20577"/>
        <pc:sldMkLst>
          <pc:docMk/>
          <pc:sldMk cId="3682241661" sldId="278"/>
        </pc:sldMkLst>
        <pc:spChg chg="mod">
          <ac:chgData name="Huang T" userId="90268ae8d5013b6f" providerId="LiveId" clId="{681D48D5-F906-462A-BA09-F92EE1105154}" dt="2023-06-15T12:04:19.485" v="347" actId="20577"/>
          <ac:spMkLst>
            <pc:docMk/>
            <pc:sldMk cId="3682241661" sldId="278"/>
            <ac:spMk id="3" creationId="{CE1789D2-35E4-A225-A84B-9495261C42D0}"/>
          </ac:spMkLst>
        </pc:spChg>
        <pc:spChg chg="add mod">
          <ac:chgData name="Huang T" userId="90268ae8d5013b6f" providerId="LiveId" clId="{681D48D5-F906-462A-BA09-F92EE1105154}" dt="2023-06-14T22:12:48.330" v="219" actId="1037"/>
          <ac:spMkLst>
            <pc:docMk/>
            <pc:sldMk cId="3682241661" sldId="278"/>
            <ac:spMk id="4" creationId="{4B07873F-8C2C-6B24-29EC-1337E44638F1}"/>
          </ac:spMkLst>
        </pc:spChg>
        <pc:spChg chg="add mod">
          <ac:chgData name="Huang T" userId="90268ae8d5013b6f" providerId="LiveId" clId="{681D48D5-F906-462A-BA09-F92EE1105154}" dt="2023-06-14T22:12:48.330" v="219" actId="1037"/>
          <ac:spMkLst>
            <pc:docMk/>
            <pc:sldMk cId="3682241661" sldId="278"/>
            <ac:spMk id="5" creationId="{B5D8AE24-9BB5-9629-E51B-23132B6174A5}"/>
          </ac:spMkLst>
        </pc:spChg>
        <pc:spChg chg="add mod">
          <ac:chgData name="Huang T" userId="90268ae8d5013b6f" providerId="LiveId" clId="{681D48D5-F906-462A-BA09-F92EE1105154}" dt="2023-06-14T22:12:48.330" v="219" actId="1037"/>
          <ac:spMkLst>
            <pc:docMk/>
            <pc:sldMk cId="3682241661" sldId="278"/>
            <ac:spMk id="6" creationId="{55392671-F836-0FC7-5D0D-58C3AEDECEF7}"/>
          </ac:spMkLst>
        </pc:spChg>
        <pc:spChg chg="add mod">
          <ac:chgData name="Huang T" userId="90268ae8d5013b6f" providerId="LiveId" clId="{681D48D5-F906-462A-BA09-F92EE1105154}" dt="2023-06-15T12:03:05.266" v="281" actId="1076"/>
          <ac:spMkLst>
            <pc:docMk/>
            <pc:sldMk cId="3682241661" sldId="278"/>
            <ac:spMk id="10" creationId="{79381694-B139-F95A-9C9C-A9F7872FBC84}"/>
          </ac:spMkLst>
        </pc:spChg>
        <pc:spChg chg="add del mod">
          <ac:chgData name="Huang T" userId="90268ae8d5013b6f" providerId="LiveId" clId="{681D48D5-F906-462A-BA09-F92EE1105154}" dt="2023-06-14T22:09:12.675" v="79"/>
          <ac:spMkLst>
            <pc:docMk/>
            <pc:sldMk cId="3682241661" sldId="278"/>
            <ac:spMk id="10" creationId="{B7C32DD6-F467-8489-698D-A774BAFBD2FA}"/>
          </ac:spMkLst>
        </pc:spChg>
        <pc:spChg chg="add mod">
          <ac:chgData name="Huang T" userId="90268ae8d5013b6f" providerId="LiveId" clId="{681D48D5-F906-462A-BA09-F92EE1105154}" dt="2023-06-14T22:09:21.238" v="80" actId="767"/>
          <ac:spMkLst>
            <pc:docMk/>
            <pc:sldMk cId="3682241661" sldId="278"/>
            <ac:spMk id="11" creationId="{587FC6DE-D9C7-37C8-0D85-A1ED5BA838C2}"/>
          </ac:spMkLst>
        </pc:spChg>
        <pc:spChg chg="add mod">
          <ac:chgData name="Huang T" userId="90268ae8d5013b6f" providerId="LiveId" clId="{681D48D5-F906-462A-BA09-F92EE1105154}" dt="2023-06-15T12:03:14.296" v="285" actId="20577"/>
          <ac:spMkLst>
            <pc:docMk/>
            <pc:sldMk cId="3682241661" sldId="278"/>
            <ac:spMk id="12" creationId="{095DE9AE-40D0-429E-6946-31EA8A89838D}"/>
          </ac:spMkLst>
        </pc:spChg>
        <pc:spChg chg="add mod">
          <ac:chgData name="Huang T" userId="90268ae8d5013b6f" providerId="LiveId" clId="{681D48D5-F906-462A-BA09-F92EE1105154}" dt="2023-06-15T12:03:26.154" v="289" actId="20577"/>
          <ac:spMkLst>
            <pc:docMk/>
            <pc:sldMk cId="3682241661" sldId="278"/>
            <ac:spMk id="13" creationId="{6735C18B-2CF8-E1A3-E788-00F54E1B9B58}"/>
          </ac:spMkLst>
        </pc:spChg>
        <pc:cxnChg chg="add mod">
          <ac:chgData name="Huang T" userId="90268ae8d5013b6f" providerId="LiveId" clId="{681D48D5-F906-462A-BA09-F92EE1105154}" dt="2023-06-14T22:12:48.330" v="219" actId="1037"/>
          <ac:cxnSpMkLst>
            <pc:docMk/>
            <pc:sldMk cId="3682241661" sldId="278"/>
            <ac:cxnSpMk id="7" creationId="{151DEA55-98A5-B036-22BA-1920BBFFDA11}"/>
          </ac:cxnSpMkLst>
        </pc:cxnChg>
        <pc:cxnChg chg="add mod">
          <ac:chgData name="Huang T" userId="90268ae8d5013b6f" providerId="LiveId" clId="{681D48D5-F906-462A-BA09-F92EE1105154}" dt="2023-06-14T22:12:48.330" v="219" actId="1037"/>
          <ac:cxnSpMkLst>
            <pc:docMk/>
            <pc:sldMk cId="3682241661" sldId="278"/>
            <ac:cxnSpMk id="8" creationId="{711B868C-D752-7DBA-2631-1F5345968990}"/>
          </ac:cxnSpMkLst>
        </pc:cxnChg>
        <pc:cxnChg chg="add mod">
          <ac:chgData name="Huang T" userId="90268ae8d5013b6f" providerId="LiveId" clId="{681D48D5-F906-462A-BA09-F92EE1105154}" dt="2023-06-14T22:12:48.330" v="219" actId="1037"/>
          <ac:cxnSpMkLst>
            <pc:docMk/>
            <pc:sldMk cId="3682241661" sldId="278"/>
            <ac:cxnSpMk id="9" creationId="{B0B38878-38FF-B3D1-E494-37273A99FE22}"/>
          </ac:cxnSpMkLst>
        </pc:cxnChg>
      </pc:sldChg>
      <pc:sldChg chg="modSp mod">
        <pc:chgData name="Huang T" userId="90268ae8d5013b6f" providerId="LiveId" clId="{681D48D5-F906-462A-BA09-F92EE1105154}" dt="2023-06-15T12:06:23.270" v="359" actId="20577"/>
        <pc:sldMkLst>
          <pc:docMk/>
          <pc:sldMk cId="265469384" sldId="279"/>
        </pc:sldMkLst>
        <pc:spChg chg="mod">
          <ac:chgData name="Huang T" userId="90268ae8d5013b6f" providerId="LiveId" clId="{681D48D5-F906-462A-BA09-F92EE1105154}" dt="2023-06-15T12:06:23.270" v="359" actId="20577"/>
          <ac:spMkLst>
            <pc:docMk/>
            <pc:sldMk cId="265469384" sldId="279"/>
            <ac:spMk id="3" creationId="{CC7213BB-70F9-744E-88DF-FEDCA9D39984}"/>
          </ac:spMkLst>
        </pc:spChg>
      </pc:sldChg>
      <pc:sldChg chg="addSp delSp modSp new del mod">
        <pc:chgData name="Huang T" userId="90268ae8d5013b6f" providerId="LiveId" clId="{681D48D5-F906-462A-BA09-F92EE1105154}" dt="2023-06-14T22:13:13.404" v="220" actId="2696"/>
        <pc:sldMkLst>
          <pc:docMk/>
          <pc:sldMk cId="1079534868" sldId="281"/>
        </pc:sldMkLst>
        <pc:spChg chg="add del mod">
          <ac:chgData name="Huang T" userId="90268ae8d5013b6f" providerId="LiveId" clId="{681D48D5-F906-462A-BA09-F92EE1105154}" dt="2023-06-14T22:08:19.096" v="35" actId="21"/>
          <ac:spMkLst>
            <pc:docMk/>
            <pc:sldMk cId="1079534868" sldId="281"/>
            <ac:spMk id="4" creationId="{02042962-FB59-F42A-763E-A0B5E171E4F8}"/>
          </ac:spMkLst>
        </pc:spChg>
        <pc:spChg chg="add del mod">
          <ac:chgData name="Huang T" userId="90268ae8d5013b6f" providerId="LiveId" clId="{681D48D5-F906-462A-BA09-F92EE1105154}" dt="2023-06-14T22:08:19.096" v="35" actId="21"/>
          <ac:spMkLst>
            <pc:docMk/>
            <pc:sldMk cId="1079534868" sldId="281"/>
            <ac:spMk id="5" creationId="{A4905C68-7EF7-7439-E27A-BD791BB6EC4D}"/>
          </ac:spMkLst>
        </pc:spChg>
        <pc:spChg chg="add del mod">
          <ac:chgData name="Huang T" userId="90268ae8d5013b6f" providerId="LiveId" clId="{681D48D5-F906-462A-BA09-F92EE1105154}" dt="2023-06-14T22:08:19.096" v="35" actId="21"/>
          <ac:spMkLst>
            <pc:docMk/>
            <pc:sldMk cId="1079534868" sldId="281"/>
            <ac:spMk id="6" creationId="{4304ADC9-060E-7E40-C745-9772A2AA2AA5}"/>
          </ac:spMkLst>
        </pc:spChg>
        <pc:cxnChg chg="add del mod">
          <ac:chgData name="Huang T" userId="90268ae8d5013b6f" providerId="LiveId" clId="{681D48D5-F906-462A-BA09-F92EE1105154}" dt="2023-06-14T22:08:19.096" v="35" actId="21"/>
          <ac:cxnSpMkLst>
            <pc:docMk/>
            <pc:sldMk cId="1079534868" sldId="281"/>
            <ac:cxnSpMk id="8" creationId="{87E0DA30-EF88-55D4-8B22-52C714411464}"/>
          </ac:cxnSpMkLst>
        </pc:cxnChg>
        <pc:cxnChg chg="add del mod">
          <ac:chgData name="Huang T" userId="90268ae8d5013b6f" providerId="LiveId" clId="{681D48D5-F906-462A-BA09-F92EE1105154}" dt="2023-06-14T22:08:19.096" v="35" actId="21"/>
          <ac:cxnSpMkLst>
            <pc:docMk/>
            <pc:sldMk cId="1079534868" sldId="281"/>
            <ac:cxnSpMk id="10" creationId="{340757D1-4030-6DE3-D4A8-51C2D284E6EE}"/>
          </ac:cxnSpMkLst>
        </pc:cxnChg>
        <pc:cxnChg chg="add del mod">
          <ac:chgData name="Huang T" userId="90268ae8d5013b6f" providerId="LiveId" clId="{681D48D5-F906-462A-BA09-F92EE1105154}" dt="2023-06-14T22:08:19.096" v="35" actId="21"/>
          <ac:cxnSpMkLst>
            <pc:docMk/>
            <pc:sldMk cId="1079534868" sldId="281"/>
            <ac:cxnSpMk id="12" creationId="{39DF23F9-963A-1792-4E44-A9B3AD5C5BF6}"/>
          </ac:cxnSpMkLst>
        </pc:cxnChg>
      </pc:sldChg>
    </pc:docChg>
  </pc:docChgLst>
  <pc:docChgLst>
    <pc:chgData name="Huang T" userId="90268ae8d5013b6f" providerId="LiveId" clId="{89D26996-8C61-4D8F-85CF-D99F64A19A85}"/>
    <pc:docChg chg="undo custSel addSld delSld modSld sldOrd">
      <pc:chgData name="Huang T" userId="90268ae8d5013b6f" providerId="LiveId" clId="{89D26996-8C61-4D8F-85CF-D99F64A19A85}" dt="2023-06-13T03:22:25.864" v="6156" actId="20577"/>
      <pc:docMkLst>
        <pc:docMk/>
      </pc:docMkLst>
      <pc:sldChg chg="modSp mod">
        <pc:chgData name="Huang T" userId="90268ae8d5013b6f" providerId="LiveId" clId="{89D26996-8C61-4D8F-85CF-D99F64A19A85}" dt="2023-06-10T07:01:03.641" v="5840" actId="108"/>
        <pc:sldMkLst>
          <pc:docMk/>
          <pc:sldMk cId="3790723231" sldId="256"/>
        </pc:sldMkLst>
        <pc:spChg chg="mod">
          <ac:chgData name="Huang T" userId="90268ae8d5013b6f" providerId="LiveId" clId="{89D26996-8C61-4D8F-85CF-D99F64A19A85}" dt="2023-06-10T07:01:03.641" v="5840" actId="108"/>
          <ac:spMkLst>
            <pc:docMk/>
            <pc:sldMk cId="3790723231" sldId="256"/>
            <ac:spMk id="2" creationId="{8E2E3F5B-F58A-9BDC-CA7E-7EE432F9BF71}"/>
          </ac:spMkLst>
        </pc:spChg>
        <pc:spChg chg="mod">
          <ac:chgData name="Huang T" userId="90268ae8d5013b6f" providerId="LiveId" clId="{89D26996-8C61-4D8F-85CF-D99F64A19A85}" dt="2023-06-10T07:00:22.320" v="5834" actId="14100"/>
          <ac:spMkLst>
            <pc:docMk/>
            <pc:sldMk cId="3790723231" sldId="256"/>
            <ac:spMk id="3" creationId="{0219B34E-CF1E-E44D-1E93-D0996535D739}"/>
          </ac:spMkLst>
        </pc:spChg>
      </pc:sldChg>
      <pc:sldChg chg="addSp delSp modSp del mod delCm">
        <pc:chgData name="Huang T" userId="90268ae8d5013b6f" providerId="LiveId" clId="{89D26996-8C61-4D8F-85CF-D99F64A19A85}" dt="2023-06-08T12:12:18.845" v="5521" actId="2696"/>
        <pc:sldMkLst>
          <pc:docMk/>
          <pc:sldMk cId="2278998117" sldId="257"/>
        </pc:sldMkLst>
        <pc:spChg chg="mod">
          <ac:chgData name="Huang T" userId="90268ae8d5013b6f" providerId="LiveId" clId="{89D26996-8C61-4D8F-85CF-D99F64A19A85}" dt="2023-05-26T14:22:28.955" v="3260" actId="20577"/>
          <ac:spMkLst>
            <pc:docMk/>
            <pc:sldMk cId="2278998117" sldId="257"/>
            <ac:spMk id="2" creationId="{E6601DC3-4D34-8F2E-E0EC-620BE7EEC8A3}"/>
          </ac:spMkLst>
        </pc:spChg>
        <pc:picChg chg="mod">
          <ac:chgData name="Huang T" userId="90268ae8d5013b6f" providerId="LiveId" clId="{89D26996-8C61-4D8F-85CF-D99F64A19A85}" dt="2023-05-22T11:20:05.630" v="12" actId="1076"/>
          <ac:picMkLst>
            <pc:docMk/>
            <pc:sldMk cId="2278998117" sldId="257"/>
            <ac:picMk id="5" creationId="{010A50B9-D34F-437E-0A03-D9F56454FCCE}"/>
          </ac:picMkLst>
        </pc:picChg>
        <pc:picChg chg="add del mod">
          <ac:chgData name="Huang T" userId="90268ae8d5013b6f" providerId="LiveId" clId="{89D26996-8C61-4D8F-85CF-D99F64A19A85}" dt="2023-05-22T11:20:16.255" v="13" actId="478"/>
          <ac:picMkLst>
            <pc:docMk/>
            <pc:sldMk cId="2278998117" sldId="257"/>
            <ac:picMk id="7" creationId="{BE9E6C62-DCD6-4629-FD3A-1D6AC4AF85F3}"/>
          </ac:picMkLst>
        </pc:picChg>
        <pc:picChg chg="add del mod">
          <ac:chgData name="Huang T" userId="90268ae8d5013b6f" providerId="LiveId" clId="{89D26996-8C61-4D8F-85CF-D99F64A19A85}" dt="2023-05-22T11:23:55.782" v="20" actId="21"/>
          <ac:picMkLst>
            <pc:docMk/>
            <pc:sldMk cId="2278998117" sldId="257"/>
            <ac:picMk id="9" creationId="{CC09B32E-6E47-F77B-A615-9FF3803C6D83}"/>
          </ac:picMkLst>
        </pc:picChg>
        <pc:picChg chg="add mod">
          <ac:chgData name="Huang T" userId="90268ae8d5013b6f" providerId="LiveId" clId="{89D26996-8C61-4D8F-85CF-D99F64A19A85}" dt="2023-05-22T11:24:20.013" v="24" actId="1076"/>
          <ac:picMkLst>
            <pc:docMk/>
            <pc:sldMk cId="2278998117" sldId="257"/>
            <ac:picMk id="11" creationId="{574962E7-0281-952A-B068-1DA484F5ACE8}"/>
          </ac:picMkLst>
        </pc:picChg>
      </pc:sldChg>
      <pc:sldChg chg="addSp delSp modSp new del mod">
        <pc:chgData name="Huang T" userId="90268ae8d5013b6f" providerId="LiveId" clId="{89D26996-8C61-4D8F-85CF-D99F64A19A85}" dt="2023-06-08T12:12:32.822" v="5524" actId="2696"/>
        <pc:sldMkLst>
          <pc:docMk/>
          <pc:sldMk cId="2027468041" sldId="258"/>
        </pc:sldMkLst>
        <pc:spChg chg="mod">
          <ac:chgData name="Huang T" userId="90268ae8d5013b6f" providerId="LiveId" clId="{89D26996-8C61-4D8F-85CF-D99F64A19A85}" dt="2023-05-22T11:22:14.311" v="18"/>
          <ac:spMkLst>
            <pc:docMk/>
            <pc:sldMk cId="2027468041" sldId="258"/>
            <ac:spMk id="2" creationId="{41C5963F-CF82-EAE8-F3A0-0A59765486F0}"/>
          </ac:spMkLst>
        </pc:spChg>
        <pc:spChg chg="del">
          <ac:chgData name="Huang T" userId="90268ae8d5013b6f" providerId="LiveId" clId="{89D26996-8C61-4D8F-85CF-D99F64A19A85}" dt="2023-05-22T11:22:01.458" v="17" actId="22"/>
          <ac:spMkLst>
            <pc:docMk/>
            <pc:sldMk cId="2027468041" sldId="258"/>
            <ac:spMk id="3" creationId="{4D9B0A93-39D5-8F63-3DB8-7DADE8EE75A0}"/>
          </ac:spMkLst>
        </pc:spChg>
        <pc:picChg chg="add mod ord">
          <ac:chgData name="Huang T" userId="90268ae8d5013b6f" providerId="LiveId" clId="{89D26996-8C61-4D8F-85CF-D99F64A19A85}" dt="2023-05-22T11:22:18.110" v="19" actId="1076"/>
          <ac:picMkLst>
            <pc:docMk/>
            <pc:sldMk cId="2027468041" sldId="258"/>
            <ac:picMk id="5" creationId="{4713F76D-6302-5F83-D8F3-E37B7B190C0B}"/>
          </ac:picMkLst>
        </pc:picChg>
        <pc:picChg chg="add mod">
          <ac:chgData name="Huang T" userId="90268ae8d5013b6f" providerId="LiveId" clId="{89D26996-8C61-4D8F-85CF-D99F64A19A85}" dt="2023-05-22T11:24:01.214" v="22" actId="1076"/>
          <ac:picMkLst>
            <pc:docMk/>
            <pc:sldMk cId="2027468041" sldId="258"/>
            <ac:picMk id="6" creationId="{D179B66A-A0F9-67B6-E03F-EEF116033CAB}"/>
          </ac:picMkLst>
        </pc:picChg>
      </pc:sldChg>
      <pc:sldChg chg="modSp new mod ord">
        <pc:chgData name="Huang T" userId="90268ae8d5013b6f" providerId="LiveId" clId="{89D26996-8C61-4D8F-85CF-D99F64A19A85}" dt="2023-06-08T11:44:47.741" v="5139" actId="20577"/>
        <pc:sldMkLst>
          <pc:docMk/>
          <pc:sldMk cId="4188230993" sldId="259"/>
        </pc:sldMkLst>
        <pc:spChg chg="mod">
          <ac:chgData name="Huang T" userId="90268ae8d5013b6f" providerId="LiveId" clId="{89D26996-8C61-4D8F-85CF-D99F64A19A85}" dt="2023-05-28T08:49:02.866" v="4462" actId="20577"/>
          <ac:spMkLst>
            <pc:docMk/>
            <pc:sldMk cId="4188230993" sldId="259"/>
            <ac:spMk id="2" creationId="{20EFB2D5-8EC0-88E8-E1F0-6A1896731EB6}"/>
          </ac:spMkLst>
        </pc:spChg>
        <pc:spChg chg="mod">
          <ac:chgData name="Huang T" userId="90268ae8d5013b6f" providerId="LiveId" clId="{89D26996-8C61-4D8F-85CF-D99F64A19A85}" dt="2023-06-08T11:44:47.741" v="5139" actId="20577"/>
          <ac:spMkLst>
            <pc:docMk/>
            <pc:sldMk cId="4188230993" sldId="259"/>
            <ac:spMk id="3" creationId="{E3724A06-CE99-94B4-AD83-CA1D6593CBEA}"/>
          </ac:spMkLst>
        </pc:spChg>
      </pc:sldChg>
      <pc:sldChg chg="modSp new del mod">
        <pc:chgData name="Huang T" userId="90268ae8d5013b6f" providerId="LiveId" clId="{89D26996-8C61-4D8F-85CF-D99F64A19A85}" dt="2023-05-27T10:05:42.985" v="4207" actId="2696"/>
        <pc:sldMkLst>
          <pc:docMk/>
          <pc:sldMk cId="3067396594" sldId="260"/>
        </pc:sldMkLst>
        <pc:spChg chg="mod">
          <ac:chgData name="Huang T" userId="90268ae8d5013b6f" providerId="LiveId" clId="{89D26996-8C61-4D8F-85CF-D99F64A19A85}" dt="2023-05-22T11:27:25.125" v="102" actId="20577"/>
          <ac:spMkLst>
            <pc:docMk/>
            <pc:sldMk cId="3067396594" sldId="260"/>
            <ac:spMk id="2" creationId="{1CD3D797-699C-C77C-2AA0-CE0F01ED31DE}"/>
          </ac:spMkLst>
        </pc:spChg>
      </pc:sldChg>
      <pc:sldChg chg="modSp new mod">
        <pc:chgData name="Huang T" userId="90268ae8d5013b6f" providerId="LiveId" clId="{89D26996-8C61-4D8F-85CF-D99F64A19A85}" dt="2023-06-08T15:26:48.202" v="5651" actId="20577"/>
        <pc:sldMkLst>
          <pc:docMk/>
          <pc:sldMk cId="2108077069" sldId="261"/>
        </pc:sldMkLst>
        <pc:spChg chg="mod">
          <ac:chgData name="Huang T" userId="90268ae8d5013b6f" providerId="LiveId" clId="{89D26996-8C61-4D8F-85CF-D99F64A19A85}" dt="2023-05-27T10:47:58.977" v="4267" actId="20577"/>
          <ac:spMkLst>
            <pc:docMk/>
            <pc:sldMk cId="2108077069" sldId="261"/>
            <ac:spMk id="2" creationId="{8DB92ABE-FB23-4043-D789-8F069DAFADFD}"/>
          </ac:spMkLst>
        </pc:spChg>
        <pc:spChg chg="mod">
          <ac:chgData name="Huang T" userId="90268ae8d5013b6f" providerId="LiveId" clId="{89D26996-8C61-4D8F-85CF-D99F64A19A85}" dt="2023-06-08T15:26:48.202" v="5651" actId="20577"/>
          <ac:spMkLst>
            <pc:docMk/>
            <pc:sldMk cId="2108077069" sldId="261"/>
            <ac:spMk id="3" creationId="{2C10386C-23F6-8037-13D2-ECC19CB1495E}"/>
          </ac:spMkLst>
        </pc:spChg>
      </pc:sldChg>
      <pc:sldChg chg="modSp new mod">
        <pc:chgData name="Huang T" userId="90268ae8d5013b6f" providerId="LiveId" clId="{89D26996-8C61-4D8F-85CF-D99F64A19A85}" dt="2023-06-13T03:22:25.864" v="6156" actId="20577"/>
        <pc:sldMkLst>
          <pc:docMk/>
          <pc:sldMk cId="252534127" sldId="262"/>
        </pc:sldMkLst>
        <pc:spChg chg="mod">
          <ac:chgData name="Huang T" userId="90268ae8d5013b6f" providerId="LiveId" clId="{89D26996-8C61-4D8F-85CF-D99F64A19A85}" dt="2023-06-06T07:15:22.272" v="5117" actId="20577"/>
          <ac:spMkLst>
            <pc:docMk/>
            <pc:sldMk cId="252534127" sldId="262"/>
            <ac:spMk id="2" creationId="{7E5FE536-067C-D851-E9F2-266AC4FCD05E}"/>
          </ac:spMkLst>
        </pc:spChg>
        <pc:spChg chg="mod">
          <ac:chgData name="Huang T" userId="90268ae8d5013b6f" providerId="LiveId" clId="{89D26996-8C61-4D8F-85CF-D99F64A19A85}" dt="2023-06-13T03:22:25.864" v="6156" actId="20577"/>
          <ac:spMkLst>
            <pc:docMk/>
            <pc:sldMk cId="252534127" sldId="262"/>
            <ac:spMk id="3" creationId="{35D15A4A-DAE0-5888-7947-095B62B584BA}"/>
          </ac:spMkLst>
        </pc:spChg>
      </pc:sldChg>
      <pc:sldChg chg="addSp delSp modSp new mod">
        <pc:chgData name="Huang T" userId="90268ae8d5013b6f" providerId="LiveId" clId="{89D26996-8C61-4D8F-85CF-D99F64A19A85}" dt="2023-05-27T10:48:09.908" v="4288" actId="20577"/>
        <pc:sldMkLst>
          <pc:docMk/>
          <pc:sldMk cId="2397715834" sldId="263"/>
        </pc:sldMkLst>
        <pc:spChg chg="mod">
          <ac:chgData name="Huang T" userId="90268ae8d5013b6f" providerId="LiveId" clId="{89D26996-8C61-4D8F-85CF-D99F64A19A85}" dt="2023-05-27T10:48:09.908" v="4288" actId="20577"/>
          <ac:spMkLst>
            <pc:docMk/>
            <pc:sldMk cId="2397715834" sldId="263"/>
            <ac:spMk id="2" creationId="{A19D6A04-9860-CB8F-29DE-C10B093831EA}"/>
          </ac:spMkLst>
        </pc:spChg>
        <pc:spChg chg="mod">
          <ac:chgData name="Huang T" userId="90268ae8d5013b6f" providerId="LiveId" clId="{89D26996-8C61-4D8F-85CF-D99F64A19A85}" dt="2023-05-26T00:23:15.996" v="2965" actId="20577"/>
          <ac:spMkLst>
            <pc:docMk/>
            <pc:sldMk cId="2397715834" sldId="263"/>
            <ac:spMk id="3" creationId="{94797EB9-1FAE-B82C-F157-9C7BEC1C046C}"/>
          </ac:spMkLst>
        </pc:spChg>
        <pc:spChg chg="add mod">
          <ac:chgData name="Huang T" userId="90268ae8d5013b6f" providerId="LiveId" clId="{89D26996-8C61-4D8F-85CF-D99F64A19A85}" dt="2023-05-22T11:57:56.043" v="1853" actId="571"/>
          <ac:spMkLst>
            <pc:docMk/>
            <pc:sldMk cId="2397715834" sldId="263"/>
            <ac:spMk id="4" creationId="{2EC715DC-B999-A591-2C61-694921F924ED}"/>
          </ac:spMkLst>
        </pc:spChg>
        <pc:picChg chg="add mod">
          <ac:chgData name="Huang T" userId="90268ae8d5013b6f" providerId="LiveId" clId="{89D26996-8C61-4D8F-85CF-D99F64A19A85}" dt="2023-05-22T11:57:56.043" v="1853" actId="571"/>
          <ac:picMkLst>
            <pc:docMk/>
            <pc:sldMk cId="2397715834" sldId="263"/>
            <ac:picMk id="5" creationId="{458C029A-3D0D-282B-0AEF-07F968DDC92D}"/>
          </ac:picMkLst>
        </pc:picChg>
        <pc:picChg chg="add mod">
          <ac:chgData name="Huang T" userId="90268ae8d5013b6f" providerId="LiveId" clId="{89D26996-8C61-4D8F-85CF-D99F64A19A85}" dt="2023-05-22T12:00:37.534" v="1861" actId="14100"/>
          <ac:picMkLst>
            <pc:docMk/>
            <pc:sldMk cId="2397715834" sldId="263"/>
            <ac:picMk id="7" creationId="{E42B0C6F-E7F8-22C4-5D97-CF5C1FB111AA}"/>
          </ac:picMkLst>
        </pc:picChg>
        <pc:picChg chg="add mod">
          <ac:chgData name="Huang T" userId="90268ae8d5013b6f" providerId="LiveId" clId="{89D26996-8C61-4D8F-85CF-D99F64A19A85}" dt="2023-05-22T12:01:07.782" v="1865" actId="14100"/>
          <ac:picMkLst>
            <pc:docMk/>
            <pc:sldMk cId="2397715834" sldId="263"/>
            <ac:picMk id="9" creationId="{B0A05FA3-0C9D-E2EE-5C8F-C2FE432299C0}"/>
          </ac:picMkLst>
        </pc:picChg>
        <pc:picChg chg="add del mod">
          <ac:chgData name="Huang T" userId="90268ae8d5013b6f" providerId="LiveId" clId="{89D26996-8C61-4D8F-85CF-D99F64A19A85}" dt="2023-05-22T11:57:31.744" v="1844"/>
          <ac:picMkLst>
            <pc:docMk/>
            <pc:sldMk cId="2397715834" sldId="263"/>
            <ac:picMk id="1025" creationId="{AC041F7E-4703-A6DE-0BB3-C5FFB416BF21}"/>
          </ac:picMkLst>
        </pc:picChg>
        <pc:picChg chg="add del mod">
          <ac:chgData name="Huang T" userId="90268ae8d5013b6f" providerId="LiveId" clId="{89D26996-8C61-4D8F-85CF-D99F64A19A85}" dt="2023-05-22T11:58:00.546" v="1856"/>
          <ac:picMkLst>
            <pc:docMk/>
            <pc:sldMk cId="2397715834" sldId="263"/>
            <ac:picMk id="1026" creationId="{1E3DD7BB-B2CC-42A7-1E1D-1D88F26EF0A4}"/>
          </ac:picMkLst>
        </pc:picChg>
      </pc:sldChg>
      <pc:sldChg chg="addSp delSp modSp new mod">
        <pc:chgData name="Huang T" userId="90268ae8d5013b6f" providerId="LiveId" clId="{89D26996-8C61-4D8F-85CF-D99F64A19A85}" dt="2023-06-08T14:57:45.003" v="5555" actId="20577"/>
        <pc:sldMkLst>
          <pc:docMk/>
          <pc:sldMk cId="3166820251" sldId="264"/>
        </pc:sldMkLst>
        <pc:spChg chg="mod">
          <ac:chgData name="Huang T" userId="90268ae8d5013b6f" providerId="LiveId" clId="{89D26996-8C61-4D8F-85CF-D99F64A19A85}" dt="2023-05-31T14:49:05.470" v="4968" actId="20577"/>
          <ac:spMkLst>
            <pc:docMk/>
            <pc:sldMk cId="3166820251" sldId="264"/>
            <ac:spMk id="2" creationId="{EB1096C6-46FD-D2F8-9BA5-8F2DD66556AE}"/>
          </ac:spMkLst>
        </pc:spChg>
        <pc:spChg chg="mod">
          <ac:chgData name="Huang T" userId="90268ae8d5013b6f" providerId="LiveId" clId="{89D26996-8C61-4D8F-85CF-D99F64A19A85}" dt="2023-06-08T14:57:45.003" v="5555" actId="20577"/>
          <ac:spMkLst>
            <pc:docMk/>
            <pc:sldMk cId="3166820251" sldId="264"/>
            <ac:spMk id="3" creationId="{80DDDDD5-03D9-8377-D0B9-D027D48BC7CA}"/>
          </ac:spMkLst>
        </pc:spChg>
        <pc:spChg chg="add del">
          <ac:chgData name="Huang T" userId="90268ae8d5013b6f" providerId="LiveId" clId="{89D26996-8C61-4D8F-85CF-D99F64A19A85}" dt="2023-06-02T23:35:39.361" v="5107" actId="11529"/>
          <ac:spMkLst>
            <pc:docMk/>
            <pc:sldMk cId="3166820251" sldId="264"/>
            <ac:spMk id="4" creationId="{4BAEE384-6208-9EE9-66FD-9134372FB72B}"/>
          </ac:spMkLst>
        </pc:spChg>
        <pc:spChg chg="add del">
          <ac:chgData name="Huang T" userId="90268ae8d5013b6f" providerId="LiveId" clId="{89D26996-8C61-4D8F-85CF-D99F64A19A85}" dt="2023-06-02T23:36:11.923" v="5109" actId="11529"/>
          <ac:spMkLst>
            <pc:docMk/>
            <pc:sldMk cId="3166820251" sldId="264"/>
            <ac:spMk id="5" creationId="{BDA335C1-296C-C890-0142-97CDF149D472}"/>
          </ac:spMkLst>
        </pc:spChg>
        <pc:picChg chg="add del mod">
          <ac:chgData name="Huang T" userId="90268ae8d5013b6f" providerId="LiveId" clId="{89D26996-8C61-4D8F-85CF-D99F64A19A85}" dt="2023-06-02T23:38:01.275" v="5114" actId="478"/>
          <ac:picMkLst>
            <pc:docMk/>
            <pc:sldMk cId="3166820251" sldId="264"/>
            <ac:picMk id="7" creationId="{5ACBE187-4FF3-347A-78F1-EFE6C7036D6F}"/>
          </ac:picMkLst>
        </pc:picChg>
      </pc:sldChg>
      <pc:sldChg chg="modSp new mod">
        <pc:chgData name="Huang T" userId="90268ae8d5013b6f" providerId="LiveId" clId="{89D26996-8C61-4D8F-85CF-D99F64A19A85}" dt="2023-06-10T07:35:35.154" v="5943" actId="20577"/>
        <pc:sldMkLst>
          <pc:docMk/>
          <pc:sldMk cId="3656572231" sldId="265"/>
        </pc:sldMkLst>
        <pc:spChg chg="mod">
          <ac:chgData name="Huang T" userId="90268ae8d5013b6f" providerId="LiveId" clId="{89D26996-8C61-4D8F-85CF-D99F64A19A85}" dt="2023-05-27T10:48:20.041" v="4293" actId="20577"/>
          <ac:spMkLst>
            <pc:docMk/>
            <pc:sldMk cId="3656572231" sldId="265"/>
            <ac:spMk id="2" creationId="{CB2C429B-A633-4251-D6C9-57013F3C38AD}"/>
          </ac:spMkLst>
        </pc:spChg>
        <pc:spChg chg="mod">
          <ac:chgData name="Huang T" userId="90268ae8d5013b6f" providerId="LiveId" clId="{89D26996-8C61-4D8F-85CF-D99F64A19A85}" dt="2023-06-10T07:35:35.154" v="5943" actId="20577"/>
          <ac:spMkLst>
            <pc:docMk/>
            <pc:sldMk cId="3656572231" sldId="265"/>
            <ac:spMk id="3" creationId="{2F70FC30-0261-7FA7-583D-7C075CF2139D}"/>
          </ac:spMkLst>
        </pc:spChg>
      </pc:sldChg>
      <pc:sldChg chg="addSp delSp modSp new mod ord">
        <pc:chgData name="Huang T" userId="90268ae8d5013b6f" providerId="LiveId" clId="{89D26996-8C61-4D8F-85CF-D99F64A19A85}" dt="2023-06-08T12:12:03.241" v="5520"/>
        <pc:sldMkLst>
          <pc:docMk/>
          <pc:sldMk cId="1975000769" sldId="266"/>
        </pc:sldMkLst>
        <pc:spChg chg="mod">
          <ac:chgData name="Huang T" userId="90268ae8d5013b6f" providerId="LiveId" clId="{89D26996-8C61-4D8F-85CF-D99F64A19A85}" dt="2023-05-22T23:53:26.373" v="2856" actId="20577"/>
          <ac:spMkLst>
            <pc:docMk/>
            <pc:sldMk cId="1975000769" sldId="266"/>
            <ac:spMk id="2" creationId="{C05F294E-61D2-5138-5F5A-A530A7E3F9B2}"/>
          </ac:spMkLst>
        </pc:spChg>
        <pc:spChg chg="del">
          <ac:chgData name="Huang T" userId="90268ae8d5013b6f" providerId="LiveId" clId="{89D26996-8C61-4D8F-85CF-D99F64A19A85}" dt="2023-05-22T23:52:43.783" v="2812" actId="22"/>
          <ac:spMkLst>
            <pc:docMk/>
            <pc:sldMk cId="1975000769" sldId="266"/>
            <ac:spMk id="3" creationId="{11D7A60A-96DF-9BCE-E00B-DA411F6FF188}"/>
          </ac:spMkLst>
        </pc:spChg>
        <pc:picChg chg="add mod ord">
          <ac:chgData name="Huang T" userId="90268ae8d5013b6f" providerId="LiveId" clId="{89D26996-8C61-4D8F-85CF-D99F64A19A85}" dt="2023-05-22T23:56:37.873" v="2858" actId="1076"/>
          <ac:picMkLst>
            <pc:docMk/>
            <pc:sldMk cId="1975000769" sldId="266"/>
            <ac:picMk id="5" creationId="{62204287-0BBF-82E4-DFF6-1D740ED58256}"/>
          </ac:picMkLst>
        </pc:picChg>
      </pc:sldChg>
      <pc:sldChg chg="addSp delSp modSp new del mod">
        <pc:chgData name="Huang T" userId="90268ae8d5013b6f" providerId="LiveId" clId="{89D26996-8C61-4D8F-85CF-D99F64A19A85}" dt="2023-06-08T12:12:27.040" v="5523" actId="2696"/>
        <pc:sldMkLst>
          <pc:docMk/>
          <pc:sldMk cId="3559063353" sldId="267"/>
        </pc:sldMkLst>
        <pc:spChg chg="mod">
          <ac:chgData name="Huang T" userId="90268ae8d5013b6f" providerId="LiveId" clId="{89D26996-8C61-4D8F-85CF-D99F64A19A85}" dt="2023-06-08T11:44:05.018" v="5138" actId="20577"/>
          <ac:spMkLst>
            <pc:docMk/>
            <pc:sldMk cId="3559063353" sldId="267"/>
            <ac:spMk id="2" creationId="{B66621AD-1F05-49B3-1448-CB1AC0615EFA}"/>
          </ac:spMkLst>
        </pc:spChg>
        <pc:spChg chg="del">
          <ac:chgData name="Huang T" userId="90268ae8d5013b6f" providerId="LiveId" clId="{89D26996-8C61-4D8F-85CF-D99F64A19A85}" dt="2023-05-26T14:08:27.281" v="3225" actId="931"/>
          <ac:spMkLst>
            <pc:docMk/>
            <pc:sldMk cId="3559063353" sldId="267"/>
            <ac:spMk id="3" creationId="{8CBCF44B-C47E-924E-67BF-3EBDD95F0113}"/>
          </ac:spMkLst>
        </pc:spChg>
        <pc:picChg chg="add mod">
          <ac:chgData name="Huang T" userId="90268ae8d5013b6f" providerId="LiveId" clId="{89D26996-8C61-4D8F-85CF-D99F64A19A85}" dt="2023-05-26T14:08:27.281" v="3225" actId="931"/>
          <ac:picMkLst>
            <pc:docMk/>
            <pc:sldMk cId="3559063353" sldId="267"/>
            <ac:picMk id="5" creationId="{8C47FE65-945E-ECB3-2E1D-5ED31656FD57}"/>
          </ac:picMkLst>
        </pc:picChg>
      </pc:sldChg>
      <pc:sldChg chg="modSp new del mod">
        <pc:chgData name="Huang T" userId="90268ae8d5013b6f" providerId="LiveId" clId="{89D26996-8C61-4D8F-85CF-D99F64A19A85}" dt="2023-06-08T11:41:56.625" v="5118" actId="2696"/>
        <pc:sldMkLst>
          <pc:docMk/>
          <pc:sldMk cId="2446706647" sldId="268"/>
        </pc:sldMkLst>
        <pc:spChg chg="mod">
          <ac:chgData name="Huang T" userId="90268ae8d5013b6f" providerId="LiveId" clId="{89D26996-8C61-4D8F-85CF-D99F64A19A85}" dt="2023-05-26T14:15:26.311" v="3230" actId="20577"/>
          <ac:spMkLst>
            <pc:docMk/>
            <pc:sldMk cId="2446706647" sldId="268"/>
            <ac:spMk id="2" creationId="{127E0430-92F6-60A4-8B7C-FC4E74699CB6}"/>
          </ac:spMkLst>
        </pc:spChg>
        <pc:spChg chg="mod">
          <ac:chgData name="Huang T" userId="90268ae8d5013b6f" providerId="LiveId" clId="{89D26996-8C61-4D8F-85CF-D99F64A19A85}" dt="2023-05-28T08:51:26.377" v="4477" actId="5793"/>
          <ac:spMkLst>
            <pc:docMk/>
            <pc:sldMk cId="2446706647" sldId="268"/>
            <ac:spMk id="3" creationId="{E4E961F7-AC6C-BAF9-BF35-D16B09F73139}"/>
          </ac:spMkLst>
        </pc:spChg>
      </pc:sldChg>
      <pc:sldChg chg="modSp new del mod">
        <pc:chgData name="Huang T" userId="90268ae8d5013b6f" providerId="LiveId" clId="{89D26996-8C61-4D8F-85CF-D99F64A19A85}" dt="2023-06-08T12:12:21.412" v="5522" actId="2696"/>
        <pc:sldMkLst>
          <pc:docMk/>
          <pc:sldMk cId="1311854695" sldId="269"/>
        </pc:sldMkLst>
        <pc:spChg chg="mod">
          <ac:chgData name="Huang T" userId="90268ae8d5013b6f" providerId="LiveId" clId="{89D26996-8C61-4D8F-85CF-D99F64A19A85}" dt="2023-05-26T14:22:17.766" v="3256" actId="20577"/>
          <ac:spMkLst>
            <pc:docMk/>
            <pc:sldMk cId="1311854695" sldId="269"/>
            <ac:spMk id="2" creationId="{1368F7FA-8341-B90D-0DE6-D6C42F111F76}"/>
          </ac:spMkLst>
        </pc:spChg>
        <pc:spChg chg="mod">
          <ac:chgData name="Huang T" userId="90268ae8d5013b6f" providerId="LiveId" clId="{89D26996-8C61-4D8F-85CF-D99F64A19A85}" dt="2023-05-26T14:35:05.414" v="3991" actId="20577"/>
          <ac:spMkLst>
            <pc:docMk/>
            <pc:sldMk cId="1311854695" sldId="269"/>
            <ac:spMk id="3" creationId="{BDF26FF0-0301-1CEB-85F2-0A710A1004D0}"/>
          </ac:spMkLst>
        </pc:spChg>
      </pc:sldChg>
      <pc:sldChg chg="modSp new mod ord">
        <pc:chgData name="Huang T" userId="90268ae8d5013b6f" providerId="LiveId" clId="{89D26996-8C61-4D8F-85CF-D99F64A19A85}" dt="2023-06-08T14:51:42.014" v="5541" actId="13926"/>
        <pc:sldMkLst>
          <pc:docMk/>
          <pc:sldMk cId="3894193122" sldId="270"/>
        </pc:sldMkLst>
        <pc:spChg chg="mod">
          <ac:chgData name="Huang T" userId="90268ae8d5013b6f" providerId="LiveId" clId="{89D26996-8C61-4D8F-85CF-D99F64A19A85}" dt="2023-05-27T00:45:18.517" v="4168" actId="20577"/>
          <ac:spMkLst>
            <pc:docMk/>
            <pc:sldMk cId="3894193122" sldId="270"/>
            <ac:spMk id="2" creationId="{E73E25E6-27CF-CD6B-7BDE-7BBECACACE2B}"/>
          </ac:spMkLst>
        </pc:spChg>
        <pc:spChg chg="mod">
          <ac:chgData name="Huang T" userId="90268ae8d5013b6f" providerId="LiveId" clId="{89D26996-8C61-4D8F-85CF-D99F64A19A85}" dt="2023-06-08T14:51:42.014" v="5541" actId="13926"/>
          <ac:spMkLst>
            <pc:docMk/>
            <pc:sldMk cId="3894193122" sldId="270"/>
            <ac:spMk id="3" creationId="{04F6E1A6-DC93-75D5-5A22-B8CFCE71579B}"/>
          </ac:spMkLst>
        </pc:spChg>
      </pc:sldChg>
      <pc:sldChg chg="addSp delSp modSp new del mod ord">
        <pc:chgData name="Huang T" userId="90268ae8d5013b6f" providerId="LiveId" clId="{89D26996-8C61-4D8F-85CF-D99F64A19A85}" dt="2023-06-02T07:53:48.063" v="5040" actId="2696"/>
        <pc:sldMkLst>
          <pc:docMk/>
          <pc:sldMk cId="7103421" sldId="271"/>
        </pc:sldMkLst>
        <pc:spChg chg="mod">
          <ac:chgData name="Huang T" userId="90268ae8d5013b6f" providerId="LiveId" clId="{89D26996-8C61-4D8F-85CF-D99F64A19A85}" dt="2023-06-02T07:19:38.456" v="5030" actId="20577"/>
          <ac:spMkLst>
            <pc:docMk/>
            <pc:sldMk cId="7103421" sldId="271"/>
            <ac:spMk id="2" creationId="{1AC975C9-5BF0-DA33-02D2-8F23821D2896}"/>
          </ac:spMkLst>
        </pc:spChg>
        <pc:spChg chg="del">
          <ac:chgData name="Huang T" userId="90268ae8d5013b6f" providerId="LiveId" clId="{89D26996-8C61-4D8F-85CF-D99F64A19A85}" dt="2023-05-27T10:03:07.099" v="4206"/>
          <ac:spMkLst>
            <pc:docMk/>
            <pc:sldMk cId="7103421" sldId="271"/>
            <ac:spMk id="3" creationId="{EC80C020-FF19-2836-DFE6-53274704A78A}"/>
          </ac:spMkLst>
        </pc:spChg>
        <pc:spChg chg="add del mod">
          <ac:chgData name="Huang T" userId="90268ae8d5013b6f" providerId="LiveId" clId="{89D26996-8C61-4D8F-85CF-D99F64A19A85}" dt="2023-06-02T07:20:30.361" v="5033"/>
          <ac:spMkLst>
            <pc:docMk/>
            <pc:sldMk cId="7103421" sldId="271"/>
            <ac:spMk id="6" creationId="{37FA2359-A83E-8AD3-EA80-9721D1930F21}"/>
          </ac:spMkLst>
        </pc:spChg>
        <pc:graphicFrameChg chg="add del mod">
          <ac:chgData name="Huang T" userId="90268ae8d5013b6f" providerId="LiveId" clId="{89D26996-8C61-4D8F-85CF-D99F64A19A85}" dt="2023-06-02T07:20:09.600" v="5032" actId="21"/>
          <ac:graphicFrameMkLst>
            <pc:docMk/>
            <pc:sldMk cId="7103421" sldId="271"/>
            <ac:graphicFrameMk id="4" creationId="{BE9410FC-519E-D7B3-4BBA-36A000E9B07D}"/>
          </ac:graphicFrameMkLst>
        </pc:graphicFrameChg>
        <pc:graphicFrameChg chg="add mod modGraphic">
          <ac:chgData name="Huang T" userId="90268ae8d5013b6f" providerId="LiveId" clId="{89D26996-8C61-4D8F-85CF-D99F64A19A85}" dt="2023-06-02T07:21:08.859" v="5039" actId="14100"/>
          <ac:graphicFrameMkLst>
            <pc:docMk/>
            <pc:sldMk cId="7103421" sldId="271"/>
            <ac:graphicFrameMk id="7" creationId="{FDD6400C-5665-F38E-4C2A-BD350B15CF4F}"/>
          </ac:graphicFrameMkLst>
        </pc:graphicFrameChg>
      </pc:sldChg>
      <pc:sldChg chg="modSp new mod">
        <pc:chgData name="Huang T" userId="90268ae8d5013b6f" providerId="LiveId" clId="{89D26996-8C61-4D8F-85CF-D99F64A19A85}" dt="2023-06-10T07:07:41.583" v="5867" actId="1076"/>
        <pc:sldMkLst>
          <pc:docMk/>
          <pc:sldMk cId="960618065" sldId="272"/>
        </pc:sldMkLst>
        <pc:spChg chg="mod">
          <ac:chgData name="Huang T" userId="90268ae8d5013b6f" providerId="LiveId" clId="{89D26996-8C61-4D8F-85CF-D99F64A19A85}" dt="2023-06-10T07:05:35.905" v="5847" actId="21"/>
          <ac:spMkLst>
            <pc:docMk/>
            <pc:sldMk cId="960618065" sldId="272"/>
            <ac:spMk id="2" creationId="{EC920A0E-A4C4-7162-CEC6-AECC5DDFDFD8}"/>
          </ac:spMkLst>
        </pc:spChg>
        <pc:spChg chg="mod">
          <ac:chgData name="Huang T" userId="90268ae8d5013b6f" providerId="LiveId" clId="{89D26996-8C61-4D8F-85CF-D99F64A19A85}" dt="2023-06-10T07:07:41.583" v="5867" actId="1076"/>
          <ac:spMkLst>
            <pc:docMk/>
            <pc:sldMk cId="960618065" sldId="272"/>
            <ac:spMk id="3" creationId="{15BA83FF-89C0-0866-B465-446C1FE9CB85}"/>
          </ac:spMkLst>
        </pc:spChg>
      </pc:sldChg>
      <pc:sldChg chg="modSp new del mod">
        <pc:chgData name="Huang T" userId="90268ae8d5013b6f" providerId="LiveId" clId="{89D26996-8C61-4D8F-85CF-D99F64A19A85}" dt="2023-05-27T04:51:22.549" v="4195" actId="2696"/>
        <pc:sldMkLst>
          <pc:docMk/>
          <pc:sldMk cId="3919867301" sldId="272"/>
        </pc:sldMkLst>
        <pc:spChg chg="mod">
          <ac:chgData name="Huang T" userId="90268ae8d5013b6f" providerId="LiveId" clId="{89D26996-8C61-4D8F-85CF-D99F64A19A85}" dt="2023-05-27T04:51:15.601" v="4194" actId="20577"/>
          <ac:spMkLst>
            <pc:docMk/>
            <pc:sldMk cId="3919867301" sldId="272"/>
            <ac:spMk id="2" creationId="{14FC758F-0B7D-3B36-7769-35AB9F4FD15D}"/>
          </ac:spMkLst>
        </pc:spChg>
      </pc:sldChg>
      <pc:sldChg chg="addSp delSp modSp new mod">
        <pc:chgData name="Huang T" userId="90268ae8d5013b6f" providerId="LiveId" clId="{89D26996-8C61-4D8F-85CF-D99F64A19A85}" dt="2023-06-11T04:09:32.116" v="5953" actId="20577"/>
        <pc:sldMkLst>
          <pc:docMk/>
          <pc:sldMk cId="2080213422" sldId="273"/>
        </pc:sldMkLst>
        <pc:spChg chg="mod">
          <ac:chgData name="Huang T" userId="90268ae8d5013b6f" providerId="LiveId" clId="{89D26996-8C61-4D8F-85CF-D99F64A19A85}" dt="2023-06-11T04:09:32.116" v="5953" actId="20577"/>
          <ac:spMkLst>
            <pc:docMk/>
            <pc:sldMk cId="2080213422" sldId="273"/>
            <ac:spMk id="2" creationId="{467202A2-1B67-4151-0A8B-8F67BDDA4FD4}"/>
          </ac:spMkLst>
        </pc:spChg>
        <pc:spChg chg="del">
          <ac:chgData name="Huang T" userId="90268ae8d5013b6f" providerId="LiveId" clId="{89D26996-8C61-4D8F-85CF-D99F64A19A85}" dt="2023-06-02T07:55:33.856" v="5049"/>
          <ac:spMkLst>
            <pc:docMk/>
            <pc:sldMk cId="2080213422" sldId="273"/>
            <ac:spMk id="3" creationId="{6B0961CB-E779-ACE1-16E5-2A4CE819186D}"/>
          </ac:spMkLst>
        </pc:spChg>
        <pc:spChg chg="add del mod">
          <ac:chgData name="Huang T" userId="90268ae8d5013b6f" providerId="LiveId" clId="{89D26996-8C61-4D8F-85CF-D99F64A19A85}" dt="2023-06-08T14:47:31.032" v="5532"/>
          <ac:spMkLst>
            <pc:docMk/>
            <pc:sldMk cId="2080213422" sldId="273"/>
            <ac:spMk id="6" creationId="{10B03E2E-6679-F93A-5C49-9ABBF56CB070}"/>
          </ac:spMkLst>
        </pc:spChg>
        <pc:spChg chg="add del mod">
          <ac:chgData name="Huang T" userId="90268ae8d5013b6f" providerId="LiveId" clId="{89D26996-8C61-4D8F-85CF-D99F64A19A85}" dt="2023-06-08T15:20:06.646" v="5557"/>
          <ac:spMkLst>
            <pc:docMk/>
            <pc:sldMk cId="2080213422" sldId="273"/>
            <ac:spMk id="12" creationId="{6519F73B-49A3-4840-656B-11D4F8177258}"/>
          </ac:spMkLst>
        </pc:spChg>
        <pc:graphicFrameChg chg="add del mod modGraphic">
          <ac:chgData name="Huang T" userId="90268ae8d5013b6f" providerId="LiveId" clId="{89D26996-8C61-4D8F-85CF-D99F64A19A85}" dt="2023-06-02T07:55:45.918" v="5053" actId="21"/>
          <ac:graphicFrameMkLst>
            <pc:docMk/>
            <pc:sldMk cId="2080213422" sldId="273"/>
            <ac:graphicFrameMk id="4" creationId="{1046CCF4-C7CD-CFB7-B1D5-55D9752284B3}"/>
          </ac:graphicFrameMkLst>
        </pc:graphicFrameChg>
        <pc:graphicFrameChg chg="add del mod modGraphic">
          <ac:chgData name="Huang T" userId="90268ae8d5013b6f" providerId="LiveId" clId="{89D26996-8C61-4D8F-85CF-D99F64A19A85}" dt="2023-06-02T07:56:59.305" v="5071"/>
          <ac:graphicFrameMkLst>
            <pc:docMk/>
            <pc:sldMk cId="2080213422" sldId="273"/>
            <ac:graphicFrameMk id="7" creationId="{5D27E2DD-4254-5664-086F-7A188085CBF5}"/>
          </ac:graphicFrameMkLst>
        </pc:graphicFrameChg>
        <pc:graphicFrameChg chg="add del mod">
          <ac:chgData name="Huang T" userId="90268ae8d5013b6f" providerId="LiveId" clId="{89D26996-8C61-4D8F-85CF-D99F64A19A85}" dt="2023-06-08T14:46:59.291" v="5529" actId="478"/>
          <ac:graphicFrameMkLst>
            <pc:docMk/>
            <pc:sldMk cId="2080213422" sldId="273"/>
            <ac:graphicFrameMk id="8" creationId="{E43E522C-92B2-1F3A-CAD7-CA272B2FE372}"/>
          </ac:graphicFrameMkLst>
        </pc:graphicFrameChg>
        <pc:graphicFrameChg chg="add del mod">
          <ac:chgData name="Huang T" userId="90268ae8d5013b6f" providerId="LiveId" clId="{89D26996-8C61-4D8F-85CF-D99F64A19A85}" dt="2023-06-08T14:47:13.413" v="5531"/>
          <ac:graphicFrameMkLst>
            <pc:docMk/>
            <pc:sldMk cId="2080213422" sldId="273"/>
            <ac:graphicFrameMk id="9" creationId="{96F9C919-20CA-8BE5-58B7-FB3F7F48396C}"/>
          </ac:graphicFrameMkLst>
        </pc:graphicFrameChg>
        <pc:picChg chg="add del mod">
          <ac:chgData name="Huang T" userId="90268ae8d5013b6f" providerId="LiveId" clId="{89D26996-8C61-4D8F-85CF-D99F64A19A85}" dt="2023-06-08T15:20:01.377" v="5556" actId="478"/>
          <ac:picMkLst>
            <pc:docMk/>
            <pc:sldMk cId="2080213422" sldId="273"/>
            <ac:picMk id="10" creationId="{6A358D63-C212-9E7E-E74C-19FF233C55A6}"/>
          </ac:picMkLst>
        </pc:picChg>
        <pc:picChg chg="add mod">
          <ac:chgData name="Huang T" userId="90268ae8d5013b6f" providerId="LiveId" clId="{89D26996-8C61-4D8F-85CF-D99F64A19A85}" dt="2023-06-09T14:12:38.080" v="5685" actId="14100"/>
          <ac:picMkLst>
            <pc:docMk/>
            <pc:sldMk cId="2080213422" sldId="273"/>
            <ac:picMk id="13" creationId="{847AA72F-3B60-032E-C892-9F1A2A1227D2}"/>
          </ac:picMkLst>
        </pc:picChg>
      </pc:sldChg>
      <pc:sldChg chg="addSp delSp modSp new mod">
        <pc:chgData name="Huang T" userId="90268ae8d5013b6f" providerId="LiveId" clId="{89D26996-8C61-4D8F-85CF-D99F64A19A85}" dt="2023-06-08T15:35:41.842" v="5682" actId="1076"/>
        <pc:sldMkLst>
          <pc:docMk/>
          <pc:sldMk cId="3824847980" sldId="274"/>
        </pc:sldMkLst>
        <pc:spChg chg="mod">
          <ac:chgData name="Huang T" userId="90268ae8d5013b6f" providerId="LiveId" clId="{89D26996-8C61-4D8F-85CF-D99F64A19A85}" dt="2023-06-08T15:34:06.400" v="5660" actId="20577"/>
          <ac:spMkLst>
            <pc:docMk/>
            <pc:sldMk cId="3824847980" sldId="274"/>
            <ac:spMk id="2" creationId="{49F0B510-F954-2AB3-8FC8-EFEE0A823EAD}"/>
          </ac:spMkLst>
        </pc:spChg>
        <pc:spChg chg="del">
          <ac:chgData name="Huang T" userId="90268ae8d5013b6f" providerId="LiveId" clId="{89D26996-8C61-4D8F-85CF-D99F64A19A85}" dt="2023-06-08T15:33:00.028" v="5655" actId="22"/>
          <ac:spMkLst>
            <pc:docMk/>
            <pc:sldMk cId="3824847980" sldId="274"/>
            <ac:spMk id="3" creationId="{12FA917E-603B-38D9-41B1-FC53BA7ABD19}"/>
          </ac:spMkLst>
        </pc:spChg>
        <pc:picChg chg="add mod ord">
          <ac:chgData name="Huang T" userId="90268ae8d5013b6f" providerId="LiveId" clId="{89D26996-8C61-4D8F-85CF-D99F64A19A85}" dt="2023-06-08T15:35:41.842" v="5682" actId="1076"/>
          <ac:picMkLst>
            <pc:docMk/>
            <pc:sldMk cId="3824847980" sldId="274"/>
            <ac:picMk id="5" creationId="{C56A57CB-ADAB-B4AC-C64B-B274FC2D18E8}"/>
          </ac:picMkLst>
        </pc:picChg>
        <pc:picChg chg="add del mod">
          <ac:chgData name="Huang T" userId="90268ae8d5013b6f" providerId="LiveId" clId="{89D26996-8C61-4D8F-85CF-D99F64A19A85}" dt="2023-06-08T15:34:17.410" v="5662" actId="21"/>
          <ac:picMkLst>
            <pc:docMk/>
            <pc:sldMk cId="3824847980" sldId="274"/>
            <ac:picMk id="7" creationId="{4145F53A-B20D-50E4-8368-E5A55265405D}"/>
          </ac:picMkLst>
        </pc:picChg>
      </pc:sldChg>
      <pc:sldChg chg="addSp delSp modSp new mod">
        <pc:chgData name="Huang T" userId="90268ae8d5013b6f" providerId="LiveId" clId="{89D26996-8C61-4D8F-85CF-D99F64A19A85}" dt="2023-06-08T15:35:58.345" v="5683" actId="1076"/>
        <pc:sldMkLst>
          <pc:docMk/>
          <pc:sldMk cId="336539833" sldId="275"/>
        </pc:sldMkLst>
        <pc:spChg chg="mod">
          <ac:chgData name="Huang T" userId="90268ae8d5013b6f" providerId="LiveId" clId="{89D26996-8C61-4D8F-85CF-D99F64A19A85}" dt="2023-06-08T15:34:53.837" v="5666" actId="13926"/>
          <ac:spMkLst>
            <pc:docMk/>
            <pc:sldMk cId="336539833" sldId="275"/>
            <ac:spMk id="2" creationId="{6CBC1F12-93FC-FACE-CBC0-BCFEDE31C080}"/>
          </ac:spMkLst>
        </pc:spChg>
        <pc:spChg chg="del">
          <ac:chgData name="Huang T" userId="90268ae8d5013b6f" providerId="LiveId" clId="{89D26996-8C61-4D8F-85CF-D99F64A19A85}" dt="2023-06-08T15:34:19.631" v="5663"/>
          <ac:spMkLst>
            <pc:docMk/>
            <pc:sldMk cId="336539833" sldId="275"/>
            <ac:spMk id="3" creationId="{82CDAA5D-9F94-9928-B86E-F2F4725B8657}"/>
          </ac:spMkLst>
        </pc:spChg>
        <pc:picChg chg="add mod">
          <ac:chgData name="Huang T" userId="90268ae8d5013b6f" providerId="LiveId" clId="{89D26996-8C61-4D8F-85CF-D99F64A19A85}" dt="2023-06-08T15:35:58.345" v="5683" actId="1076"/>
          <ac:picMkLst>
            <pc:docMk/>
            <pc:sldMk cId="336539833" sldId="275"/>
            <ac:picMk id="4" creationId="{62C6CEC5-7ECB-01CA-9B17-E6FC1F429B6D}"/>
          </ac:picMkLst>
        </pc:picChg>
      </pc:sldChg>
      <pc:sldChg chg="modSp new mod">
        <pc:chgData name="Huang T" userId="90268ae8d5013b6f" providerId="LiveId" clId="{89D26996-8C61-4D8F-85CF-D99F64A19A85}" dt="2023-06-13T02:41:55.144" v="5985" actId="20577"/>
        <pc:sldMkLst>
          <pc:docMk/>
          <pc:sldMk cId="1858741768" sldId="276"/>
        </pc:sldMkLst>
        <pc:spChg chg="mod">
          <ac:chgData name="Huang T" userId="90268ae8d5013b6f" providerId="LiveId" clId="{89D26996-8C61-4D8F-85CF-D99F64A19A85}" dt="2023-06-10T07:01:31.597" v="5846" actId="20577"/>
          <ac:spMkLst>
            <pc:docMk/>
            <pc:sldMk cId="1858741768" sldId="276"/>
            <ac:spMk id="2" creationId="{185F3E20-D92A-6993-DC93-45273AA562AB}"/>
          </ac:spMkLst>
        </pc:spChg>
        <pc:spChg chg="mod">
          <ac:chgData name="Huang T" userId="90268ae8d5013b6f" providerId="LiveId" clId="{89D26996-8C61-4D8F-85CF-D99F64A19A85}" dt="2023-06-13T02:41:55.144" v="5985" actId="20577"/>
          <ac:spMkLst>
            <pc:docMk/>
            <pc:sldMk cId="1858741768" sldId="276"/>
            <ac:spMk id="3" creationId="{E48665BA-DD7B-E94A-4349-53AF1EE8DFE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D647D-36AB-2292-6858-9AE1019D7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E65EF0-6C05-34CF-8585-2842DE33D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C198E-B787-B479-8F74-6AF9EA83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7EC8-CD37-4FB9-A634-A79D18A31C62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897F09-04EB-1540-884C-32F432A52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7450E5-9BD1-2E3B-5C62-476CDF8D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B833-2CF4-46C1-A65A-2ECA4B309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38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0A4EC-9F50-F76A-9149-982C6089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7348B0-08EF-E314-56B5-F8F46CFB2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88275F-B5C6-5F81-1EEC-130F90289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7EC8-CD37-4FB9-A634-A79D18A31C62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7382EA-E100-2C80-E5D8-4526C8CE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D57EDB-6D1C-B2C4-D5DB-7D5CCDAF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B833-2CF4-46C1-A65A-2ECA4B309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17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C2ABF8-BA8B-824B-E2EB-CF59E24D0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0F3357-C69E-54A6-FABC-EBFAB5B4D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6D34BC-AE98-2668-0D65-F877C2B9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7EC8-CD37-4FB9-A634-A79D18A31C62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2D57EF-1381-6A11-C164-DA1523D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4125B-D974-AA05-CC13-F6D75C87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B833-2CF4-46C1-A65A-2ECA4B309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07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62CF3-3DF7-7E0F-42F0-D358479B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B50E5-D55C-CFA3-57E9-A9FDA968E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9776E3-4C74-BEC6-D610-61BEB870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7EC8-CD37-4FB9-A634-A79D18A31C62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C1F53-219F-AD03-CDAF-2921F9C0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2F435F-43E4-8479-F02F-38FF971C7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B833-2CF4-46C1-A65A-2ECA4B309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22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791A3-ED5D-F85E-80DC-F0D86CB06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B85DC9-4245-1A9D-0ECD-C740D1E94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312E38-24A6-E5F7-EE39-0956D109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7EC8-CD37-4FB9-A634-A79D18A31C62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B4CF65-20DD-C10D-16BA-6D53C65C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9F5997-3561-9146-168A-464971E7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B833-2CF4-46C1-A65A-2ECA4B309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79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B76F0-E9A5-AA41-762F-798CF2E1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D55E25-AFEA-2EE4-BA60-9E4310F80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B6A120-E4EB-58AD-3BB7-380F0FA1D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653055-CCC8-17AF-D725-B3EB9243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7EC8-CD37-4FB9-A634-A79D18A31C62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7F03FF-3522-2CB5-2E32-F2579780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C0A0BA-989C-A90C-B961-3509F50A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B833-2CF4-46C1-A65A-2ECA4B309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37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E70DC-6467-5F68-6506-8CEF48B00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28092B-4D14-8D31-E523-29BF07633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580163-AFB5-1397-330C-3A2FA1D45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53D340-B73A-8C15-F103-CC6079471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EA9CF9-5BC2-9915-A966-2CA41C8BD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45FBBB-1B1B-C5F8-1F6A-3BA69B0FD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7EC8-CD37-4FB9-A634-A79D18A31C62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DAE80A-92C0-CA79-4FCC-51A043AFA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EBE627-CFDB-6446-62BA-2DF16080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B833-2CF4-46C1-A65A-2ECA4B309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20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A40B1-11A0-EB05-FF03-66DB5DEB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FB0BF3-D7ED-DA7B-B766-EB1F1CA9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7EC8-CD37-4FB9-A634-A79D18A31C62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54B9C9-DD85-CECE-8D2A-117AD1FF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14A372-EA26-908B-FA90-2C94B738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B833-2CF4-46C1-A65A-2ECA4B309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38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EE3FE1-DAB7-9EAA-846E-F60CB0BDE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7EC8-CD37-4FB9-A634-A79D18A31C62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6E6BB1-DB54-B0C2-B58D-FD4F2E14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C0D0FD-5F2A-4165-BC90-0022693C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B833-2CF4-46C1-A65A-2ECA4B309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14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79B2C-8E0D-0C3C-F7CE-A5BE5F25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646D6-8B44-2B02-FF75-09D624F9B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1E3770-F111-336A-1506-46F4F1E7D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E0887A-883D-B6A4-D7DA-A853B9C1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7EC8-CD37-4FB9-A634-A79D18A31C62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E449C8-132F-ADB3-529C-3D40D15E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D81E31-D2CA-2479-CE99-DE0A4BDB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B833-2CF4-46C1-A65A-2ECA4B309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54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FA139-D1DE-BD80-304D-2A2C2EA75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D020B7-1EB8-4B24-A11C-62B8C00C6B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C886B8-4CBE-D5D1-A259-AE4801BB3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1111DD-266B-55B4-00DD-A1B4EF64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7EC8-CD37-4FB9-A634-A79D18A31C62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522603-EAED-EFCD-4A36-591F3D10D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BF5489-48E9-96F9-7321-38E5AD01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B833-2CF4-46C1-A65A-2ECA4B309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84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86CD7D-1D17-1D5F-3028-D67BF0E8B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C1817C-41C5-0CF7-B376-C6C997E0A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28F6E5-632D-DE7E-D963-3A69DF446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37EC8-CD37-4FB9-A634-A79D18A31C62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87223-6663-DCAE-350F-1D2926C2A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DB4DC4-87AA-F705-8C1D-A4310E5AD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2B833-2CF4-46C1-A65A-2ECA4B309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23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E3F5B-F58A-9BDC-CA7E-7EE432F9B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E0E0E"/>
                </a:solidFill>
                <a:latin typeface="PingFangSC sans-serif"/>
              </a:rPr>
              <a:t>CAAI-BDSC 2023</a:t>
            </a:r>
            <a:r>
              <a:rPr lang="zh-CN" altLang="en-US" dirty="0">
                <a:solidFill>
                  <a:srgbClr val="0E0E0E"/>
                </a:solidFill>
                <a:latin typeface="PingFangSC sans-serif"/>
              </a:rPr>
              <a:t>任务一的解决</a:t>
            </a:r>
            <a:r>
              <a:rPr lang="zh-CN" altLang="en-US" dirty="0"/>
              <a:t>方案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19B34E-CF1E-E44D-1E93-D0996535D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3526"/>
            <a:ext cx="9144000" cy="1014274"/>
          </a:xfrm>
        </p:spPr>
        <p:txBody>
          <a:bodyPr/>
          <a:lstStyle/>
          <a:p>
            <a:r>
              <a:rPr lang="zh-CN" altLang="en-US" dirty="0"/>
              <a:t>团队：</a:t>
            </a:r>
            <a:r>
              <a:rPr lang="en-US" altLang="zh-CN" dirty="0"/>
              <a:t>AREA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0723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B0977-0B7C-7E91-FD8D-4BACC0FC5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训练细节（</a:t>
            </a:r>
            <a:r>
              <a:rPr lang="en-US" altLang="zh-CN" dirty="0"/>
              <a:t>2</a:t>
            </a:r>
            <a:r>
              <a:rPr lang="zh-CN" altLang="en-US" dirty="0"/>
              <a:t>）确定</a:t>
            </a:r>
            <a:r>
              <a:rPr lang="en-US" altLang="zh-CN" dirty="0" err="1"/>
              <a:t>lr</a:t>
            </a:r>
            <a:r>
              <a:rPr lang="zh-CN" altLang="en-US" dirty="0"/>
              <a:t>的</a:t>
            </a:r>
            <a:r>
              <a:rPr lang="en-US" altLang="zh-CN" dirty="0"/>
              <a:t>decay</a:t>
            </a:r>
            <a:r>
              <a:rPr lang="zh-CN" altLang="en-US" dirty="0"/>
              <a:t>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637B2E-609D-931F-A6D3-ECAFC1D37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在训练的过程中，</a:t>
            </a:r>
            <a:r>
              <a:rPr lang="en-US" altLang="zh-CN" dirty="0"/>
              <a:t>learning rate</a:t>
            </a:r>
            <a:r>
              <a:rPr lang="zh-CN" altLang="en-US" dirty="0"/>
              <a:t>的</a:t>
            </a:r>
            <a:r>
              <a:rPr lang="en-US" altLang="zh-CN" dirty="0"/>
              <a:t>decay</a:t>
            </a:r>
            <a:r>
              <a:rPr lang="zh-CN" altLang="en-US" dirty="0"/>
              <a:t>只发生了 </a:t>
            </a:r>
            <a:r>
              <a:rPr lang="en-US" altLang="zh-CN" dirty="0"/>
              <a:t>3 </a:t>
            </a:r>
            <a:r>
              <a:rPr lang="zh-CN" altLang="en-US" dirty="0"/>
              <a:t>次，第一次是 </a:t>
            </a:r>
            <a:r>
              <a:rPr lang="en-US" altLang="zh-CN" dirty="0"/>
              <a:t>step </a:t>
            </a:r>
            <a:r>
              <a:rPr lang="zh-CN" altLang="en-US" dirty="0"/>
              <a:t>达到 </a:t>
            </a:r>
            <a:r>
              <a:rPr lang="en-US" altLang="zh-CN" dirty="0" err="1"/>
              <a:t>max_step</a:t>
            </a:r>
            <a:r>
              <a:rPr lang="en-US" altLang="zh-CN" dirty="0"/>
              <a:t> * 0.2 </a:t>
            </a:r>
            <a:r>
              <a:rPr lang="zh-CN" altLang="en-US" dirty="0"/>
              <a:t>时，第二次是 </a:t>
            </a:r>
            <a:r>
              <a:rPr lang="en-US" altLang="zh-CN" dirty="0"/>
              <a:t>step </a:t>
            </a:r>
            <a:r>
              <a:rPr lang="zh-CN" altLang="en-US" dirty="0"/>
              <a:t>达到 </a:t>
            </a:r>
            <a:r>
              <a:rPr lang="en-US" altLang="zh-CN" dirty="0" err="1"/>
              <a:t>max_step</a:t>
            </a:r>
            <a:r>
              <a:rPr lang="en-US" altLang="zh-CN" dirty="0"/>
              <a:t> * 0.5 </a:t>
            </a:r>
            <a:r>
              <a:rPr lang="zh-CN" altLang="en-US" dirty="0"/>
              <a:t>时，第三次是 </a:t>
            </a:r>
            <a:r>
              <a:rPr lang="en-US" altLang="zh-CN" dirty="0" err="1"/>
              <a:t>max_step</a:t>
            </a:r>
            <a:r>
              <a:rPr lang="en-US" altLang="zh-CN" dirty="0"/>
              <a:t> * 0.8 </a:t>
            </a:r>
            <a:r>
              <a:rPr lang="zh-CN" altLang="en-US" dirty="0"/>
              <a:t>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无论是在初赛还是在复赛中，第一次 </a:t>
            </a:r>
            <a:r>
              <a:rPr lang="en-US" altLang="zh-CN" dirty="0"/>
              <a:t>decay </a:t>
            </a:r>
            <a:r>
              <a:rPr lang="zh-CN" altLang="en-US" dirty="0"/>
              <a:t>都是至关重要的。这是因为 </a:t>
            </a:r>
            <a:r>
              <a:rPr lang="en-US" altLang="zh-CN" dirty="0"/>
              <a:t>step </a:t>
            </a:r>
            <a:r>
              <a:rPr lang="zh-CN" altLang="en-US" dirty="0"/>
              <a:t>达到 </a:t>
            </a:r>
            <a:r>
              <a:rPr lang="en-US" altLang="zh-CN" dirty="0" err="1"/>
              <a:t>max_step</a:t>
            </a:r>
            <a:r>
              <a:rPr lang="en-US" altLang="zh-CN" dirty="0"/>
              <a:t> * 0.2 </a:t>
            </a:r>
            <a:r>
              <a:rPr lang="zh-CN" altLang="en-US" dirty="0"/>
              <a:t>时，如果不进行 </a:t>
            </a:r>
            <a:r>
              <a:rPr lang="en-US" altLang="zh-CN" dirty="0"/>
              <a:t>decay </a:t>
            </a:r>
            <a:r>
              <a:rPr lang="zh-CN" altLang="en-US" dirty="0"/>
              <a:t>的话，优化逻辑应该是进入了鞍点，从黑色竖线开始 </a:t>
            </a:r>
            <a:r>
              <a:rPr lang="en-US" altLang="zh-CN" dirty="0"/>
              <a:t>loss </a:t>
            </a:r>
            <a:r>
              <a:rPr lang="zh-CN" altLang="en-US" dirty="0"/>
              <a:t>几乎不再下降，如上图的红线；而如果 </a:t>
            </a:r>
            <a:r>
              <a:rPr lang="en-US" altLang="zh-CN" dirty="0"/>
              <a:t>decay </a:t>
            </a:r>
            <a:r>
              <a:rPr lang="zh-CN" altLang="en-US" dirty="0"/>
              <a:t>的话，就会像蓝色线一样，从黑色竖线开始 </a:t>
            </a:r>
            <a:r>
              <a:rPr lang="en-US" altLang="zh-CN" dirty="0"/>
              <a:t>loss </a:t>
            </a:r>
            <a:r>
              <a:rPr lang="zh-CN" altLang="en-US" dirty="0"/>
              <a:t>快速下降。</a:t>
            </a:r>
          </a:p>
        </p:txBody>
      </p:sp>
    </p:spTree>
    <p:extLst>
      <p:ext uri="{BB962C8B-B14F-4D97-AF65-F5344CB8AC3E}">
        <p14:creationId xmlns:p14="http://schemas.microsoft.com/office/powerpoint/2010/main" val="2451874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C429B-A633-4251-D6C9-57013F3C3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训练细节（</a:t>
            </a:r>
            <a:r>
              <a:rPr lang="en-US" altLang="zh-CN" dirty="0"/>
              <a:t>3</a:t>
            </a:r>
            <a:r>
              <a:rPr lang="zh-CN" altLang="en-US"/>
              <a:t>）其他参数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0FC30-0261-7FA7-583D-7C075CF21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kaiming_normal</a:t>
            </a:r>
            <a:r>
              <a:rPr lang="zh-CN" altLang="en-US" dirty="0"/>
              <a:t>来替代</a:t>
            </a:r>
            <a:r>
              <a:rPr lang="en-US" altLang="zh-CN" dirty="0" err="1"/>
              <a:t>xavier_normal</a:t>
            </a:r>
            <a:endParaRPr lang="en-US" altLang="zh-CN" dirty="0"/>
          </a:p>
          <a:p>
            <a:r>
              <a:rPr lang="en-US" altLang="zh-CN" dirty="0"/>
              <a:t>Embedding</a:t>
            </a:r>
            <a:r>
              <a:rPr lang="zh-CN" altLang="en-US" dirty="0"/>
              <a:t>维度调至</a:t>
            </a:r>
            <a:r>
              <a:rPr lang="en-US" altLang="zh-CN" dirty="0"/>
              <a:t>500</a:t>
            </a:r>
          </a:p>
          <a:p>
            <a:r>
              <a:rPr lang="en-US" altLang="zh-CN" dirty="0"/>
              <a:t>Loss</a:t>
            </a:r>
            <a:r>
              <a:rPr lang="zh-CN" altLang="en-US" dirty="0"/>
              <a:t>函数的</a:t>
            </a:r>
            <a:r>
              <a:rPr lang="en-US" altLang="zh-CN" dirty="0"/>
              <a:t>gamma</a:t>
            </a:r>
            <a:r>
              <a:rPr lang="zh-CN" altLang="en-US" dirty="0"/>
              <a:t>从</a:t>
            </a:r>
            <a:r>
              <a:rPr lang="en-US" altLang="zh-CN" dirty="0"/>
              <a:t>12</a:t>
            </a:r>
            <a:r>
              <a:rPr lang="zh-CN" altLang="en-US" dirty="0"/>
              <a:t>调至</a:t>
            </a:r>
            <a:r>
              <a:rPr lang="en-US" altLang="zh-CN" dirty="0"/>
              <a:t>16</a:t>
            </a:r>
          </a:p>
          <a:p>
            <a:r>
              <a:rPr lang="en-US" altLang="zh-CN" dirty="0" err="1"/>
              <a:t>drop_rate</a:t>
            </a:r>
            <a:r>
              <a:rPr lang="zh-CN" altLang="en-US" dirty="0"/>
              <a:t>调至</a:t>
            </a:r>
            <a:r>
              <a:rPr lang="en-US" altLang="zh-CN" dirty="0"/>
              <a:t>0.1</a:t>
            </a:r>
          </a:p>
          <a:p>
            <a:r>
              <a:rPr lang="zh-CN" altLang="en-US" dirty="0"/>
              <a:t>优化器必须是</a:t>
            </a:r>
            <a:r>
              <a:rPr lang="en-US" altLang="zh-CN" dirty="0"/>
              <a:t>Adam</a:t>
            </a:r>
            <a:r>
              <a:rPr lang="zh-CN" altLang="en-US" dirty="0"/>
              <a:t>，其他的优化器都不行</a:t>
            </a:r>
            <a:endParaRPr lang="en-US" altLang="zh-CN" dirty="0"/>
          </a:p>
          <a:p>
            <a:r>
              <a:rPr lang="zh-CN" altLang="en-US" dirty="0"/>
              <a:t>不需要</a:t>
            </a:r>
            <a:r>
              <a:rPr lang="en-US" altLang="zh-CN" dirty="0"/>
              <a:t>early stopping</a:t>
            </a:r>
            <a:r>
              <a:rPr lang="zh-CN" altLang="en-US" dirty="0"/>
              <a:t>，虽然有轻微的过拟合，但这让模型能得到充分的训练，预测时取最大</a:t>
            </a:r>
            <a:r>
              <a:rPr lang="en-US" altLang="zh-CN" dirty="0"/>
              <a:t>MRR</a:t>
            </a:r>
            <a:r>
              <a:rPr lang="zh-CN" altLang="en-US" dirty="0"/>
              <a:t>快照来用即可</a:t>
            </a:r>
            <a:endParaRPr lang="en-US" altLang="zh-CN" dirty="0"/>
          </a:p>
          <a:p>
            <a:r>
              <a:rPr lang="zh-CN" altLang="en-US" dirty="0"/>
              <a:t>不需要</a:t>
            </a:r>
            <a:r>
              <a:rPr lang="en-US" altLang="zh-CN" dirty="0"/>
              <a:t>warmup</a:t>
            </a:r>
          </a:p>
        </p:txBody>
      </p:sp>
    </p:spTree>
    <p:extLst>
      <p:ext uri="{BB962C8B-B14F-4D97-AF65-F5344CB8AC3E}">
        <p14:creationId xmlns:p14="http://schemas.microsoft.com/office/powerpoint/2010/main" val="3656572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096C6-46FD-D2F8-9BA5-8F2DD665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训练细节（</a:t>
            </a:r>
            <a:r>
              <a:rPr lang="en-US" altLang="zh-CN" dirty="0"/>
              <a:t>4</a:t>
            </a:r>
            <a:r>
              <a:rPr lang="zh-CN" altLang="en-US" dirty="0"/>
              <a:t>）数据增强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DDDD5-03D9-8377-D0B9-D027D48BC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图结构的增强手段不多，基本都是添加边（关系）。</a:t>
            </a:r>
            <a:endParaRPr lang="en-US" altLang="zh-CN" dirty="0"/>
          </a:p>
          <a:p>
            <a:r>
              <a:rPr lang="zh-CN" altLang="en-US" dirty="0"/>
              <a:t>正确的增强：利用三元组中的</a:t>
            </a:r>
            <a:r>
              <a:rPr lang="en-US" altLang="zh-CN" dirty="0" err="1"/>
              <a:t>if_voter_participate</a:t>
            </a:r>
            <a:r>
              <a:rPr lang="zh-CN" altLang="en-US" dirty="0"/>
              <a:t>属性，如果三元组中存在这个属性且值为</a:t>
            </a:r>
            <a:r>
              <a:rPr lang="en-US" altLang="zh-CN" dirty="0"/>
              <a:t>True</a:t>
            </a:r>
            <a:r>
              <a:rPr lang="zh-CN" altLang="en-US" dirty="0"/>
              <a:t>，则增加一条起始为</a:t>
            </a:r>
            <a:r>
              <a:rPr lang="en-US" altLang="zh-CN" dirty="0"/>
              <a:t>inviter</a:t>
            </a:r>
            <a:r>
              <a:rPr lang="zh-CN" altLang="en-US" dirty="0"/>
              <a:t>，终点为</a:t>
            </a:r>
            <a:r>
              <a:rPr lang="en-US" altLang="zh-CN" dirty="0"/>
              <a:t>voter</a:t>
            </a:r>
            <a:r>
              <a:rPr lang="zh-CN" altLang="en-US" dirty="0"/>
              <a:t>的名字为“</a:t>
            </a:r>
            <a:r>
              <a:rPr lang="en-US" altLang="zh-CN" dirty="0"/>
              <a:t>participate</a:t>
            </a:r>
            <a:r>
              <a:rPr lang="zh-CN" altLang="en-US" dirty="0"/>
              <a:t>”的边。这种增强会将结果提升</a:t>
            </a:r>
            <a:r>
              <a:rPr lang="en-US" altLang="zh-CN" dirty="0"/>
              <a:t>0.03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错误的数据增强：为每条边增加一条对应的反向边。</a:t>
            </a:r>
            <a:endParaRPr lang="en-US" altLang="zh-CN" dirty="0"/>
          </a:p>
          <a:p>
            <a:r>
              <a:rPr lang="zh-CN" altLang="en-US" dirty="0"/>
              <a:t>错误的数据增强：如果</a:t>
            </a:r>
            <a:r>
              <a:rPr lang="en-US" altLang="zh-CN" dirty="0"/>
              <a:t>inviter</a:t>
            </a:r>
            <a:r>
              <a:rPr lang="zh-CN" altLang="en-US" dirty="0"/>
              <a:t>和</a:t>
            </a:r>
            <a:r>
              <a:rPr lang="en-US" altLang="zh-CN" dirty="0"/>
              <a:t>voter</a:t>
            </a:r>
            <a:r>
              <a:rPr lang="zh-CN" altLang="en-US" dirty="0"/>
              <a:t>之间存在两条或以上的边，则增加一条</a:t>
            </a:r>
            <a:r>
              <a:rPr lang="en-US" altLang="zh-CN" dirty="0"/>
              <a:t>inviter</a:t>
            </a:r>
            <a:r>
              <a:rPr lang="zh-CN" altLang="en-US" dirty="0"/>
              <a:t>到</a:t>
            </a:r>
            <a:r>
              <a:rPr lang="en-US" altLang="zh-CN" dirty="0"/>
              <a:t>voter</a:t>
            </a:r>
            <a:r>
              <a:rPr lang="zh-CN" altLang="en-US" dirty="0"/>
              <a:t>的名字为“</a:t>
            </a:r>
            <a:r>
              <a:rPr lang="en-US" altLang="zh-CN" dirty="0"/>
              <a:t>iage2</a:t>
            </a:r>
            <a:r>
              <a:rPr lang="zh-CN" altLang="en-US" dirty="0"/>
              <a:t>”的边。这种增强会将</a:t>
            </a:r>
            <a:r>
              <a:rPr lang="en-US" altLang="zh-CN" dirty="0"/>
              <a:t>valid</a:t>
            </a:r>
            <a:r>
              <a:rPr lang="zh-CN" altLang="en-US" dirty="0"/>
              <a:t>数据集的</a:t>
            </a:r>
            <a:r>
              <a:rPr lang="en-US" altLang="zh-CN" dirty="0"/>
              <a:t>MRR</a:t>
            </a:r>
            <a:r>
              <a:rPr lang="zh-CN" altLang="en-US" dirty="0"/>
              <a:t>变得很高，但实际上结果很差，应该是发生了非常严重的过拟合了。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6820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202A2-1B67-4151-0A8B-8F67BDDA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/</a:t>
            </a:r>
            <a:r>
              <a:rPr lang="zh-CN" altLang="en-US" dirty="0"/>
              <a:t>调参与分数（初赛）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847AA72F-3B60-032E-C892-9F1A2A122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28800"/>
            <a:ext cx="10374297" cy="271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13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20A0E-A4C4-7162-CEC6-AECC5DDF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BA83FF-89C0-0866-B465-446C1FE9C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3844" y="1846555"/>
            <a:ext cx="1864311" cy="1029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54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96061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CD35B-5EA5-DEF8-F781-0D82368F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05F46F-63D6-5FB0-1D73-AEEE153B8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给定记录用户邀请动作的历史文件，其中每一条记录是一个三元组（</a:t>
            </a:r>
            <a:r>
              <a:rPr lang="en-US" altLang="zh-CN" dirty="0"/>
              <a:t>inviter, event, voter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给定一份需要预测的文件，其中每一条记录是一个二元组（</a:t>
            </a:r>
            <a:r>
              <a:rPr lang="en-US" altLang="zh-CN" dirty="0"/>
              <a:t>inviter, event</a:t>
            </a:r>
            <a:r>
              <a:rPr lang="zh-CN" altLang="en-US" dirty="0"/>
              <a:t>），现在需要将这些二元组补全成三元组。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82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70D87-D10B-E57C-50C9-46D6C572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任务数据可视为一个有向图（</a:t>
            </a:r>
            <a:r>
              <a:rPr lang="en-US" altLang="zh-CN" dirty="0"/>
              <a:t>Graph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1789D2-35E4-A225-A84B-9495261C4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用户是</a:t>
            </a:r>
            <a:r>
              <a:rPr lang="en-US" altLang="zh-CN" dirty="0"/>
              <a:t>inviter</a:t>
            </a:r>
            <a:r>
              <a:rPr lang="zh-CN" altLang="en-US" dirty="0"/>
              <a:t>和</a:t>
            </a:r>
            <a:r>
              <a:rPr lang="en-US" altLang="zh-CN" dirty="0"/>
              <a:t>voter</a:t>
            </a:r>
            <a:r>
              <a:rPr lang="zh-CN" altLang="en-US" dirty="0"/>
              <a:t>，视为图中的节点（</a:t>
            </a:r>
            <a:r>
              <a:rPr lang="en-US" altLang="zh-CN" dirty="0"/>
              <a:t>Nodes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en-US" altLang="zh-CN" dirty="0"/>
              <a:t>Inviter</a:t>
            </a:r>
            <a:r>
              <a:rPr lang="zh-CN" altLang="en-US" dirty="0"/>
              <a:t>和</a:t>
            </a:r>
            <a:r>
              <a:rPr lang="en-US" altLang="zh-CN" dirty="0"/>
              <a:t>voter</a:t>
            </a:r>
            <a:r>
              <a:rPr lang="zh-CN" altLang="en-US" dirty="0"/>
              <a:t>之间由</a:t>
            </a:r>
            <a:r>
              <a:rPr lang="en-US" altLang="zh-CN" dirty="0"/>
              <a:t>event</a:t>
            </a:r>
            <a:r>
              <a:rPr lang="zh-CN" altLang="en-US" dirty="0"/>
              <a:t>联系（</a:t>
            </a:r>
            <a:r>
              <a:rPr lang="en-US" altLang="zh-CN" dirty="0"/>
              <a:t>Edges</a:t>
            </a:r>
            <a:r>
              <a:rPr lang="zh-CN" altLang="en-US" dirty="0"/>
              <a:t>），</a:t>
            </a:r>
            <a:r>
              <a:rPr lang="en-US" altLang="zh-CN" dirty="0"/>
              <a:t>edge</a:t>
            </a:r>
            <a:r>
              <a:rPr lang="zh-CN" altLang="en-US" dirty="0"/>
              <a:t>的方向是从</a:t>
            </a:r>
            <a:r>
              <a:rPr lang="en-US" altLang="zh-CN" dirty="0"/>
              <a:t>inviter</a:t>
            </a:r>
            <a:r>
              <a:rPr lang="zh-CN" altLang="en-US" dirty="0"/>
              <a:t>到</a:t>
            </a:r>
            <a:r>
              <a:rPr lang="en-US" altLang="zh-CN" dirty="0"/>
              <a:t>voter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是</a:t>
            </a:r>
            <a:r>
              <a:rPr lang="en-US" altLang="zh-CN" dirty="0"/>
              <a:t>inviter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是</a:t>
            </a:r>
            <a:r>
              <a:rPr lang="en-US" altLang="zh-CN" dirty="0"/>
              <a:t>voter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在</a:t>
            </a:r>
            <a:r>
              <a:rPr lang="en-US" altLang="zh-CN" dirty="0"/>
              <a:t>event1</a:t>
            </a:r>
            <a:r>
              <a:rPr lang="zh-CN" altLang="en-US" dirty="0"/>
              <a:t>和</a:t>
            </a:r>
            <a:r>
              <a:rPr lang="en-US" altLang="zh-CN" dirty="0"/>
              <a:t>event2</a:t>
            </a:r>
            <a:r>
              <a:rPr lang="zh-CN" altLang="en-US" dirty="0"/>
              <a:t>中邀请了</a:t>
            </a:r>
            <a:r>
              <a:rPr lang="en-US" altLang="zh-CN" dirty="0"/>
              <a:t>C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在</a:t>
            </a:r>
            <a:r>
              <a:rPr lang="en-US" altLang="zh-CN" dirty="0"/>
              <a:t>event3</a:t>
            </a:r>
            <a:r>
              <a:rPr lang="zh-CN" altLang="en-US" dirty="0"/>
              <a:t>中邀请了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B07873F-8C2C-6B24-29EC-1337E44638F1}"/>
              </a:ext>
            </a:extLst>
          </p:cNvPr>
          <p:cNvSpPr/>
          <p:nvPr/>
        </p:nvSpPr>
        <p:spPr>
          <a:xfrm>
            <a:off x="6294272" y="3355758"/>
            <a:ext cx="763480" cy="78123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5D8AE24-9BB5-9629-E51B-23132B6174A5}"/>
              </a:ext>
            </a:extLst>
          </p:cNvPr>
          <p:cNvSpPr/>
          <p:nvPr/>
        </p:nvSpPr>
        <p:spPr>
          <a:xfrm>
            <a:off x="6294272" y="5110054"/>
            <a:ext cx="763480" cy="78123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5392671-F836-0FC7-5D0D-58C3AEDECEF7}"/>
              </a:ext>
            </a:extLst>
          </p:cNvPr>
          <p:cNvSpPr/>
          <p:nvPr/>
        </p:nvSpPr>
        <p:spPr>
          <a:xfrm>
            <a:off x="8120113" y="5110054"/>
            <a:ext cx="763480" cy="78123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151DEA55-98A5-B036-22BA-1920BBFFDA11}"/>
              </a:ext>
            </a:extLst>
          </p:cNvPr>
          <p:cNvCxnSpPr>
            <a:stCxn id="4" idx="5"/>
            <a:endCxn id="6" idx="2"/>
          </p:cNvCxnSpPr>
          <p:nvPr/>
        </p:nvCxnSpPr>
        <p:spPr>
          <a:xfrm rot="16200000" flipH="1">
            <a:off x="6793984" y="4174543"/>
            <a:ext cx="1478088" cy="11741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711B868C-D752-7DBA-2631-1F5345968990}"/>
              </a:ext>
            </a:extLst>
          </p:cNvPr>
          <p:cNvCxnSpPr>
            <a:endCxn id="6" idx="7"/>
          </p:cNvCxnSpPr>
          <p:nvPr/>
        </p:nvCxnSpPr>
        <p:spPr>
          <a:xfrm>
            <a:off x="7057752" y="3746375"/>
            <a:ext cx="1714032" cy="14780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B0B38878-38FF-B3D1-E494-37273A99FE22}"/>
              </a:ext>
            </a:extLst>
          </p:cNvPr>
          <p:cNvCxnSpPr>
            <a:stCxn id="4" idx="4"/>
            <a:endCxn id="5" idx="0"/>
          </p:cNvCxnSpPr>
          <p:nvPr/>
        </p:nvCxnSpPr>
        <p:spPr>
          <a:xfrm rot="5400000">
            <a:off x="6189482" y="4623523"/>
            <a:ext cx="973061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87FC6DE-D9C7-37C8-0D85-A1ED5BA838C2}"/>
              </a:ext>
            </a:extLst>
          </p:cNvPr>
          <p:cNvSpPr txBox="1"/>
          <p:nvPr/>
        </p:nvSpPr>
        <p:spPr>
          <a:xfrm>
            <a:off x="6258757" y="42790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381694-B139-F95A-9C9C-A9F7872FBC84}"/>
              </a:ext>
            </a:extLst>
          </p:cNvPr>
          <p:cNvSpPr txBox="1"/>
          <p:nvPr/>
        </p:nvSpPr>
        <p:spPr>
          <a:xfrm>
            <a:off x="8346026" y="396501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event1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95DE9AE-40D0-429E-6946-31EA8A89838D}"/>
              </a:ext>
            </a:extLst>
          </p:cNvPr>
          <p:cNvSpPr txBox="1"/>
          <p:nvPr/>
        </p:nvSpPr>
        <p:spPr>
          <a:xfrm>
            <a:off x="7225412" y="474072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event2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35C18B-2CF8-E1A3-E788-00F54E1B9B58}"/>
              </a:ext>
            </a:extLst>
          </p:cNvPr>
          <p:cNvSpPr txBox="1"/>
          <p:nvPr/>
        </p:nvSpPr>
        <p:spPr>
          <a:xfrm>
            <a:off x="5832999" y="437141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event3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2241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F3E20-D92A-6993-DC93-45273AA56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是一个什么问题？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8665BA-DD7B-E94A-4349-53AF1EE8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Link Prediction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同时它对应的图也可以看作是一个</a:t>
            </a:r>
            <a:r>
              <a:rPr lang="en-US" altLang="zh-CN" dirty="0"/>
              <a:t>Knowledge Graph</a:t>
            </a:r>
            <a:r>
              <a:rPr lang="zh-CN" altLang="en-US" dirty="0"/>
              <a:t>，所以它也是个</a:t>
            </a:r>
            <a:r>
              <a:rPr lang="en-US" altLang="zh-CN" dirty="0"/>
              <a:t>Knowledge Graph Completion</a:t>
            </a:r>
            <a:r>
              <a:rPr lang="zh-CN" altLang="en-US" dirty="0"/>
              <a:t>问题。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874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FE536-067C-D851-E9F2-266AC4FC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选择什么算法？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D15A4A-DAE0-5888-7947-095B62B58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算法有很多种，但并没有那种在所有数据集上都能取得</a:t>
            </a:r>
            <a:r>
              <a:rPr lang="en-US" altLang="zh-CN" dirty="0"/>
              <a:t>SOTA</a:t>
            </a:r>
            <a:r>
              <a:rPr lang="zh-CN" altLang="en-US" dirty="0"/>
              <a:t>的算法，关于这点可以参考</a:t>
            </a:r>
            <a:r>
              <a:rPr lang="en-US" altLang="zh-CN" dirty="0"/>
              <a:t>paper with code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比如</a:t>
            </a:r>
            <a:r>
              <a:rPr lang="en-US" altLang="zh-CN" dirty="0" err="1"/>
              <a:t>MetaSD</a:t>
            </a:r>
            <a:r>
              <a:rPr lang="zh-CN" altLang="zh-CN" dirty="0"/>
              <a:t>在</a:t>
            </a:r>
            <a:r>
              <a:rPr lang="zh-CN" altLang="en-US" dirty="0"/>
              <a:t>数据集</a:t>
            </a:r>
            <a:r>
              <a:rPr lang="en-US" altLang="zh-CN" dirty="0"/>
              <a:t>FB15k-237</a:t>
            </a:r>
            <a:r>
              <a:rPr lang="zh-CN" altLang="zh-CN" dirty="0"/>
              <a:t>名列前茅</a:t>
            </a:r>
            <a:r>
              <a:rPr lang="zh-CN" altLang="en-US" dirty="0"/>
              <a:t>（第</a:t>
            </a:r>
            <a:r>
              <a:rPr lang="en-US" altLang="zh-CN" dirty="0"/>
              <a:t>3</a:t>
            </a:r>
            <a:r>
              <a:rPr lang="zh-CN" altLang="en-US" dirty="0"/>
              <a:t>名）</a:t>
            </a:r>
            <a:r>
              <a:rPr lang="zh-CN" altLang="zh-CN" dirty="0"/>
              <a:t>，但在</a:t>
            </a:r>
            <a:r>
              <a:rPr lang="en-US" altLang="zh-CN" dirty="0"/>
              <a:t>WN18RR</a:t>
            </a:r>
            <a:r>
              <a:rPr lang="zh-CN" altLang="zh-CN" dirty="0"/>
              <a:t>中排名却不佳</a:t>
            </a:r>
            <a:r>
              <a:rPr lang="zh-CN" altLang="en-US" dirty="0"/>
              <a:t>（第</a:t>
            </a:r>
            <a:r>
              <a:rPr lang="en-US" altLang="zh-CN" dirty="0"/>
              <a:t>15</a:t>
            </a:r>
            <a:r>
              <a:rPr lang="zh-CN" altLang="en-US" dirty="0"/>
              <a:t>名）。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zh-CN" dirty="0"/>
              <a:t>再比如</a:t>
            </a:r>
            <a:r>
              <a:rPr lang="en-US" altLang="zh-CN" dirty="0"/>
              <a:t>Inverse Model</a:t>
            </a:r>
            <a:r>
              <a:rPr lang="zh-CN" altLang="zh-CN" dirty="0"/>
              <a:t>也是如此</a:t>
            </a:r>
            <a:r>
              <a:rPr lang="zh-CN" altLang="en-US" dirty="0"/>
              <a:t>。它在</a:t>
            </a:r>
            <a:r>
              <a:rPr lang="en-US" altLang="zh-CN" dirty="0"/>
              <a:t>WN18</a:t>
            </a:r>
            <a:r>
              <a:rPr lang="zh-CN" altLang="en-US" dirty="0"/>
              <a:t>数据集排名第一，但在</a:t>
            </a:r>
            <a:r>
              <a:rPr lang="en-US" altLang="zh-CN" dirty="0"/>
              <a:t>FB15k-237</a:t>
            </a:r>
            <a:r>
              <a:rPr lang="zh-CN" altLang="en-US" dirty="0"/>
              <a:t>数据集上排名却只是第</a:t>
            </a:r>
            <a:r>
              <a:rPr lang="en-US" altLang="zh-CN" dirty="0"/>
              <a:t>61</a:t>
            </a:r>
            <a:r>
              <a:rPr lang="zh-CN" altLang="en-US" dirty="0"/>
              <a:t>名。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534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2B1F6-9FA4-ADBF-30B3-3068561D3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选择什么算法？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213BB-70F9-744E-88DF-FEDCA9D39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前面提到任务一其实是一个</a:t>
            </a:r>
            <a:r>
              <a:rPr lang="en-US" altLang="zh-CN" dirty="0"/>
              <a:t>Knowledge Graph Completion</a:t>
            </a:r>
            <a:r>
              <a:rPr lang="zh-CN" altLang="en-US" dirty="0"/>
              <a:t>问题，所以我们选择了基于</a:t>
            </a:r>
            <a:r>
              <a:rPr lang="en-US" altLang="zh-CN" dirty="0"/>
              <a:t>Knowledge Graph Embedding</a:t>
            </a:r>
            <a:r>
              <a:rPr lang="zh-CN" altLang="en-US" dirty="0"/>
              <a:t>（</a:t>
            </a:r>
            <a:r>
              <a:rPr lang="en-US" altLang="zh-CN" dirty="0"/>
              <a:t>KGE</a:t>
            </a:r>
            <a:r>
              <a:rPr lang="zh-CN" altLang="en-US" dirty="0"/>
              <a:t>）技术来解决。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我们选择了“平移距离模型”中的</a:t>
            </a:r>
            <a:r>
              <a:rPr lang="en-US" altLang="zh-CN" dirty="0" err="1"/>
              <a:t>LineaRE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5469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FB2D5-8EC0-88E8-E1F0-6A189673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LineaRE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724A06-CE99-94B4-AD83-CA1D6593C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本方法</a:t>
            </a:r>
            <a:r>
              <a:rPr lang="zh-CN" altLang="en-US"/>
              <a:t>来自论文</a:t>
            </a:r>
            <a:r>
              <a:rPr lang="en-US" altLang="zh-CN"/>
              <a:t>《</a:t>
            </a:r>
            <a:r>
              <a:rPr lang="en-US" altLang="zh-CN" dirty="0" err="1"/>
              <a:t>LineaRE</a:t>
            </a:r>
            <a:r>
              <a:rPr lang="en-US" altLang="zh-CN" dirty="0"/>
              <a:t>: Simple but Powerful Knowledge Graph Embedding for Link Prediction》</a:t>
            </a:r>
          </a:p>
          <a:p>
            <a:endParaRPr lang="en-US" altLang="zh-CN" dirty="0"/>
          </a:p>
          <a:p>
            <a:r>
              <a:rPr lang="en-US" altLang="zh-CN" dirty="0" err="1"/>
              <a:t>LinearRE</a:t>
            </a:r>
            <a:r>
              <a:rPr lang="en-US" altLang="zh-CN" dirty="0"/>
              <a:t> </a:t>
            </a:r>
            <a:r>
              <a:rPr lang="zh-CN" altLang="en-US" dirty="0"/>
              <a:t>的建模能力在目前我们所知道的平移距离模型中是最优秀的，实际上的效果也证明 这点。它对知识图谱中的 </a:t>
            </a:r>
            <a:r>
              <a:rPr lang="en-US" altLang="zh-CN" dirty="0"/>
              <a:t>connectivity patterns</a:t>
            </a:r>
            <a:r>
              <a:rPr lang="zh-CN" altLang="en-US" dirty="0"/>
              <a:t>（包括 </a:t>
            </a:r>
            <a:r>
              <a:rPr lang="en-US" altLang="zh-CN" dirty="0"/>
              <a:t>Symmetry</a:t>
            </a:r>
            <a:r>
              <a:rPr lang="zh-CN" altLang="en-US" dirty="0"/>
              <a:t>、</a:t>
            </a:r>
            <a:r>
              <a:rPr lang="en-US" altLang="zh-CN" dirty="0" err="1"/>
              <a:t>Antisymmetry</a:t>
            </a:r>
            <a:r>
              <a:rPr lang="zh-CN" altLang="en-US" dirty="0"/>
              <a:t>、</a:t>
            </a:r>
            <a:r>
              <a:rPr lang="en-US" altLang="zh-CN" dirty="0"/>
              <a:t>Inversion</a:t>
            </a:r>
            <a:r>
              <a:rPr lang="zh-CN" altLang="en-US" dirty="0"/>
              <a:t>、 </a:t>
            </a:r>
            <a:r>
              <a:rPr lang="en-US" altLang="zh-CN" dirty="0"/>
              <a:t>Composition</a:t>
            </a:r>
            <a:r>
              <a:rPr lang="zh-CN" altLang="en-US" dirty="0"/>
              <a:t>）以及 </a:t>
            </a:r>
            <a:r>
              <a:rPr lang="en-US" altLang="zh-CN" dirty="0"/>
              <a:t>mapping properties</a:t>
            </a:r>
            <a:r>
              <a:rPr lang="zh-CN" altLang="en-US" dirty="0"/>
              <a:t>（</a:t>
            </a:r>
            <a:r>
              <a:rPr lang="en-US" altLang="zh-CN" dirty="0"/>
              <a:t>1 </a:t>
            </a:r>
            <a:r>
              <a:rPr lang="zh-CN" altLang="en-US" dirty="0"/>
              <a:t>对 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1 </a:t>
            </a:r>
            <a:r>
              <a:rPr lang="zh-CN" altLang="en-US" dirty="0"/>
              <a:t>对多、多对 </a:t>
            </a:r>
            <a:r>
              <a:rPr lang="en-US" altLang="zh-CN" dirty="0"/>
              <a:t>1</a:t>
            </a:r>
            <a:r>
              <a:rPr lang="zh-CN" altLang="en-US" dirty="0"/>
              <a:t>、多对多）都能有效建模。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8230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92ABE-FB23-4043-D789-8F069DAF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训练细节（</a:t>
            </a:r>
            <a:r>
              <a:rPr lang="en-US" altLang="zh-CN" dirty="0"/>
              <a:t>1</a:t>
            </a:r>
            <a:r>
              <a:rPr lang="zh-CN" altLang="en-US" dirty="0"/>
              <a:t>）确定步数和学习率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10386C-23F6-8037-13D2-ECC19CB14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刚开始的时候定一个很大的</a:t>
            </a:r>
            <a:r>
              <a:rPr lang="en-US" altLang="zh-CN" dirty="0" err="1"/>
              <a:t>max_step</a:t>
            </a:r>
            <a:r>
              <a:rPr lang="zh-CN" altLang="en-US" dirty="0"/>
              <a:t>，比如</a:t>
            </a:r>
            <a:r>
              <a:rPr lang="en-US" altLang="zh-CN" dirty="0"/>
              <a:t>200000</a:t>
            </a:r>
            <a:r>
              <a:rPr lang="zh-CN" altLang="en-US" dirty="0"/>
              <a:t>步，定义一个较小的</a:t>
            </a:r>
            <a:r>
              <a:rPr lang="en-US" altLang="zh-CN" dirty="0" err="1"/>
              <a:t>lr</a:t>
            </a:r>
            <a:r>
              <a:rPr lang="zh-CN" altLang="en-US" dirty="0"/>
              <a:t>，比如</a:t>
            </a:r>
            <a:r>
              <a:rPr lang="en-US" altLang="zh-CN" dirty="0"/>
              <a:t>0.001</a:t>
            </a:r>
            <a:r>
              <a:rPr lang="zh-CN" altLang="en-US" dirty="0"/>
              <a:t>。然后训练，这一步主要是为了让我们熟悉数据，让模型得到充分的训练，进而得到结果的波动区间。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然后缩小</a:t>
            </a:r>
            <a:r>
              <a:rPr lang="en-US" altLang="zh-CN" dirty="0" err="1"/>
              <a:t>max_step</a:t>
            </a:r>
            <a:r>
              <a:rPr lang="zh-CN" altLang="en-US" dirty="0"/>
              <a:t>，比如缩小一半为</a:t>
            </a:r>
            <a:r>
              <a:rPr lang="en-US" altLang="zh-CN" dirty="0"/>
              <a:t>100000</a:t>
            </a:r>
            <a:r>
              <a:rPr lang="zh-CN" altLang="en-US" dirty="0"/>
              <a:t>步，</a:t>
            </a:r>
            <a:r>
              <a:rPr lang="en-US" altLang="zh-CN" dirty="0" err="1"/>
              <a:t>lr</a:t>
            </a:r>
            <a:r>
              <a:rPr lang="zh-CN" altLang="en-US" dirty="0"/>
              <a:t>改为</a:t>
            </a:r>
            <a:r>
              <a:rPr lang="en-US" altLang="zh-CN" dirty="0"/>
              <a:t>0.002</a:t>
            </a:r>
            <a:r>
              <a:rPr lang="zh-CN" altLang="en-US" dirty="0"/>
              <a:t>；然后训练，看看结果的波动区间和之前的相比，是否有变化。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我们发现波动区间并没有改变，同时也将训练时间减少了一半，从</a:t>
            </a:r>
            <a:r>
              <a:rPr lang="en-US" altLang="zh-CN" dirty="0"/>
              <a:t>5</a:t>
            </a:r>
            <a:r>
              <a:rPr lang="zh-CN" altLang="en-US" dirty="0"/>
              <a:t>小时降到了</a:t>
            </a:r>
            <a:r>
              <a:rPr lang="en-US" altLang="zh-CN" dirty="0"/>
              <a:t>2.5</a:t>
            </a:r>
            <a:r>
              <a:rPr lang="zh-CN" altLang="en-US" dirty="0"/>
              <a:t>个小时。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07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D6A04-9860-CB8F-29DE-C10B0938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训练细节（</a:t>
            </a:r>
            <a:r>
              <a:rPr lang="en-US" altLang="zh-CN" dirty="0"/>
              <a:t>2</a:t>
            </a:r>
            <a:r>
              <a:rPr lang="zh-CN" altLang="en-US" dirty="0"/>
              <a:t>）确定</a:t>
            </a:r>
            <a:r>
              <a:rPr lang="en-US" altLang="zh-CN" dirty="0" err="1"/>
              <a:t>lr</a:t>
            </a:r>
            <a:r>
              <a:rPr lang="zh-CN" altLang="en-US" dirty="0"/>
              <a:t>的</a:t>
            </a:r>
            <a:r>
              <a:rPr lang="en-US" altLang="zh-CN" dirty="0"/>
              <a:t>decay</a:t>
            </a:r>
            <a:r>
              <a:rPr lang="zh-CN" altLang="en-US" dirty="0"/>
              <a:t>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797EB9-1FAE-B82C-F157-9C7BEC1C0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Learning rate</a:t>
            </a:r>
            <a:r>
              <a:rPr lang="zh-CN" altLang="en-US" dirty="0"/>
              <a:t>的</a:t>
            </a:r>
            <a:r>
              <a:rPr lang="en-US" altLang="zh-CN" dirty="0"/>
              <a:t>decay</a:t>
            </a:r>
            <a:r>
              <a:rPr lang="zh-CN" altLang="en-US" dirty="0"/>
              <a:t>很重要，在训练过程中如果屏蔽了</a:t>
            </a:r>
            <a:r>
              <a:rPr lang="en-US" altLang="zh-CN" dirty="0"/>
              <a:t>decay</a:t>
            </a:r>
            <a:r>
              <a:rPr lang="zh-CN" altLang="en-US" dirty="0"/>
              <a:t>逻辑结果会导致遇到了</a:t>
            </a:r>
            <a:r>
              <a:rPr lang="en-US" altLang="zh-CN" dirty="0"/>
              <a:t>loss</a:t>
            </a:r>
            <a:r>
              <a:rPr lang="zh-CN" altLang="en-US" dirty="0"/>
              <a:t>无法下降的情况，如下图所示：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2B0C6F-E7F8-22C4-5D97-CF5C1FB11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37107"/>
            <a:ext cx="5505452" cy="41290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0A05FA3-0C9D-E2EE-5C8F-C2FE43229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2637107"/>
            <a:ext cx="5505452" cy="412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15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34064</TotalTime>
  <Words>941</Words>
  <Application>Microsoft Office PowerPoint</Application>
  <PresentationFormat>宽屏</PresentationFormat>
  <Paragraphs>65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PingFangSC sans-serif</vt:lpstr>
      <vt:lpstr>等线</vt:lpstr>
      <vt:lpstr>等线 Light</vt:lpstr>
      <vt:lpstr>Arial</vt:lpstr>
      <vt:lpstr>Office 主题​​</vt:lpstr>
      <vt:lpstr>CAAI-BDSC 2023任务一的解决方案</vt:lpstr>
      <vt:lpstr>任务介绍</vt:lpstr>
      <vt:lpstr>任务数据可视为一个有向图（Graph）</vt:lpstr>
      <vt:lpstr>任务1是一个什么问题？</vt:lpstr>
      <vt:lpstr>选择什么算法？</vt:lpstr>
      <vt:lpstr>选择什么算法？</vt:lpstr>
      <vt:lpstr>LineaRE</vt:lpstr>
      <vt:lpstr>训练细节（1）确定步数和学习率</vt:lpstr>
      <vt:lpstr>训练细节（2）确定lr的decay方案</vt:lpstr>
      <vt:lpstr>训练细节（2）确定lr的decay方案</vt:lpstr>
      <vt:lpstr>训练细节（3）其他参数</vt:lpstr>
      <vt:lpstr>训练细节（4）数据增强</vt:lpstr>
      <vt:lpstr>算法/调参与分数（初赛）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T</dc:creator>
  <cp:lastModifiedBy>T Huang</cp:lastModifiedBy>
  <cp:revision>17</cp:revision>
  <dcterms:created xsi:type="dcterms:W3CDTF">2023-05-22T11:18:46Z</dcterms:created>
  <dcterms:modified xsi:type="dcterms:W3CDTF">2023-06-28T02:28:06Z</dcterms:modified>
</cp:coreProperties>
</file>