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gayathriraj007@gmail.com" initials="p" lastIdx="1" clrIdx="0">
    <p:extLst>
      <p:ext uri="{19B8F6BF-5375-455C-9EA6-DF929625EA0E}">
        <p15:presenceInfo xmlns:p15="http://schemas.microsoft.com/office/powerpoint/2012/main" userId="2fa25835a7f16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DEF-FF2D-26F6-9E43-3BAF21FB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BDCE-96CD-B466-220A-59E6F72F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97B1-3408-5A63-2CD3-F2835E96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6C81-CDCF-B59A-FD2C-353546CD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321B-4E3E-A621-1E1E-C8E7E48E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2CD-F455-2523-E9E2-E3232200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21587-3857-08CC-B690-6EEDC7302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7967-5CC4-BF3B-4CEC-2A042CFE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3B54-4C54-99F0-9932-E6AE8968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D5C41-9C7E-D5D8-754B-279BFBFD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D987C-DD0B-20DB-B762-3C39CE0CA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AC57-F47A-833C-FD04-EBA87FC9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026E-1D93-0F25-D87A-EDB5CE7D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A55F-DCE6-5D5B-62C5-76743AE8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FEE2-6BF0-9994-1BCE-BEDEA9C2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EEBE-186F-7BDD-DFE0-F0FFE098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B09D-8853-24A9-19BF-2F1D5B6B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69B4-76A7-7969-9829-8C14E9AE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D01F-A0C1-4059-9052-0DD085E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14B8-B40C-208A-6C6B-D3DD2108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1E6-F0ED-E923-8793-EB462D2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FBAA-BD73-3031-FD25-00E447CF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B215-638E-7D9D-07AA-F5A2B4CC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F9EF-49BA-3DFB-1C85-2D5700F1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F22E-7CF2-0FA8-E8A6-FF4B238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A910-FBCA-5DC1-6CF8-387EAD03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2A10-BB6E-D52B-DEFD-7AC31E0C6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1A07F-6CE2-E17F-A002-F175E5D7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379D2-751C-7B47-3AD3-9E46456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F787-4903-58E9-C77A-A1216307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4680-6DBE-EC6F-3118-A2408C41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9AA-2C04-F90B-5F36-649E2E1E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B464-922D-EC89-6229-96194699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5F0A8-8783-F4D3-7D6B-FC7CF8A78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B1698-FAD7-55AC-6175-AB5D52E47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B5F9B-50B4-DEE4-6565-22B36C8E7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B916D-66CF-D8F4-3DB1-85594F10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E6DAC-05C4-6285-5463-E02211BE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45F54-7196-D05E-7139-DDAD0C1F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4B5D-6790-A825-83B5-9B5F6861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9EE9D-6C49-D6BE-5D98-626FD114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54EEF-06DA-EF36-AB56-612CE12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D2DDF-3503-55E0-B526-4B95C87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8E52-AD6E-D315-DED4-54072731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81DD2-2344-0CE2-544E-2E05EEB5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296D-BC84-0C81-0008-75CF57F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5ECE-F4BC-8435-0887-475DD127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3F51-1F57-1DEB-71E0-5FB1D9DB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9C422-DF9A-4675-94F8-11A49FF9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38C86-2377-AFE9-CA02-CFF3CDBA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44FA-D620-91B6-F45C-C1C5C5D4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09C8F-EA92-97A1-BD83-AC4666A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DB88-31A6-F99D-0751-DEC56616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F765-2194-7AB7-D119-9B8671A35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E6CEA-FC2A-4A39-80CC-FAA0F358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71E04-5A57-0C39-C911-8787FB63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CAF82-48B8-CF18-8C60-CE239FEA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AB78-8D08-EF5A-A9F0-869DCF56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A1A4E-2724-6918-BD79-37280665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78A8-0583-F3BC-D664-83A3ADD6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6C0A-C382-5F88-C9E6-A2D703123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5F58-21A8-4A03-9AA1-81A966AA627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BAFA-1D1D-64C0-8817-7BEB7A68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2E3B-DF6C-9155-AD05-15B7FFEE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9CF1A-70E5-494F-8936-2237423B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FA065DD6-62CE-D19F-AF31-80D304D4B060}"/>
              </a:ext>
            </a:extLst>
          </p:cNvPr>
          <p:cNvSpPr txBox="1"/>
          <p:nvPr/>
        </p:nvSpPr>
        <p:spPr>
          <a:xfrm>
            <a:off x="4145098" y="77055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QR Yummy</a:t>
            </a:r>
            <a:endParaRPr sz="1800" b="1"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Flow Diagram (Logical)</a:t>
            </a:r>
            <a:endParaRPr sz="1800" b="1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6;p1">
            <a:extLst>
              <a:ext uri="{FF2B5EF4-FFF2-40B4-BE49-F238E27FC236}">
                <a16:creationId xmlns:a16="http://schemas.microsoft.com/office/drawing/2014/main" id="{EBD8B8E3-9FB4-7558-91DF-D54283BEF98D}"/>
              </a:ext>
            </a:extLst>
          </p:cNvPr>
          <p:cNvSpPr txBox="1"/>
          <p:nvPr/>
        </p:nvSpPr>
        <p:spPr>
          <a:xfrm rot="2059813">
            <a:off x="3388785" y="1261703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0;p1">
            <a:extLst>
              <a:ext uri="{FF2B5EF4-FFF2-40B4-BE49-F238E27FC236}">
                <a16:creationId xmlns:a16="http://schemas.microsoft.com/office/drawing/2014/main" id="{404012B7-825A-5172-5BEE-B5DF48D0CFA5}"/>
              </a:ext>
            </a:extLst>
          </p:cNvPr>
          <p:cNvSpPr txBox="1"/>
          <p:nvPr/>
        </p:nvSpPr>
        <p:spPr>
          <a:xfrm rot="-1290">
            <a:off x="12306349" y="2702649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2B8A79-EBEA-A17D-4721-7227CAC6FFF1}"/>
              </a:ext>
            </a:extLst>
          </p:cNvPr>
          <p:cNvGrpSpPr/>
          <p:nvPr/>
        </p:nvGrpSpPr>
        <p:grpSpPr>
          <a:xfrm>
            <a:off x="919410" y="2776314"/>
            <a:ext cx="786644" cy="646307"/>
            <a:chOff x="677844" y="4198851"/>
            <a:chExt cx="908509" cy="816606"/>
          </a:xfrm>
        </p:grpSpPr>
        <p:sp>
          <p:nvSpPr>
            <p:cNvPr id="31" name="Google Shape;127;p1">
              <a:extLst>
                <a:ext uri="{FF2B5EF4-FFF2-40B4-BE49-F238E27FC236}">
                  <a16:creationId xmlns:a16="http://schemas.microsoft.com/office/drawing/2014/main" id="{6C8E5EC2-0F78-59DE-8B2B-0755A2D41ED0}"/>
                </a:ext>
              </a:extLst>
            </p:cNvPr>
            <p:cNvSpPr/>
            <p:nvPr/>
          </p:nvSpPr>
          <p:spPr>
            <a:xfrm>
              <a:off x="840126" y="4198851"/>
              <a:ext cx="145500" cy="122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2" name="Google Shape;128;p1">
              <a:extLst>
                <a:ext uri="{FF2B5EF4-FFF2-40B4-BE49-F238E27FC236}">
                  <a16:creationId xmlns:a16="http://schemas.microsoft.com/office/drawing/2014/main" id="{C19A918B-CB18-E7F0-8996-8698C9FA7907}"/>
                </a:ext>
              </a:extLst>
            </p:cNvPr>
            <p:cNvCxnSpPr/>
            <p:nvPr/>
          </p:nvCxnSpPr>
          <p:spPr>
            <a:xfrm>
              <a:off x="912876" y="4321576"/>
              <a:ext cx="0" cy="265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29;p1">
              <a:extLst>
                <a:ext uri="{FF2B5EF4-FFF2-40B4-BE49-F238E27FC236}">
                  <a16:creationId xmlns:a16="http://schemas.microsoft.com/office/drawing/2014/main" id="{BFD07788-A672-E44D-A77F-498277024792}"/>
                </a:ext>
              </a:extLst>
            </p:cNvPr>
            <p:cNvCxnSpPr/>
            <p:nvPr/>
          </p:nvCxnSpPr>
          <p:spPr>
            <a:xfrm flipH="1">
              <a:off x="840126" y="4586763"/>
              <a:ext cx="66600" cy="7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30;p1">
              <a:extLst>
                <a:ext uri="{FF2B5EF4-FFF2-40B4-BE49-F238E27FC236}">
                  <a16:creationId xmlns:a16="http://schemas.microsoft.com/office/drawing/2014/main" id="{19FFEC53-9DEF-C071-1C75-7B307563B519}"/>
                </a:ext>
              </a:extLst>
            </p:cNvPr>
            <p:cNvCxnSpPr/>
            <p:nvPr/>
          </p:nvCxnSpPr>
          <p:spPr>
            <a:xfrm>
              <a:off x="912876" y="4586776"/>
              <a:ext cx="54600" cy="66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31;p1">
              <a:extLst>
                <a:ext uri="{FF2B5EF4-FFF2-40B4-BE49-F238E27FC236}">
                  <a16:creationId xmlns:a16="http://schemas.microsoft.com/office/drawing/2014/main" id="{539C642B-D3B9-ABB0-92FF-C0FA4B0858A9}"/>
                </a:ext>
              </a:extLst>
            </p:cNvPr>
            <p:cNvCxnSpPr/>
            <p:nvPr/>
          </p:nvCxnSpPr>
          <p:spPr>
            <a:xfrm rot="10800000" flipH="1">
              <a:off x="895476" y="4449813"/>
              <a:ext cx="156300" cy="8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32;p1">
              <a:extLst>
                <a:ext uri="{FF2B5EF4-FFF2-40B4-BE49-F238E27FC236}">
                  <a16:creationId xmlns:a16="http://schemas.microsoft.com/office/drawing/2014/main" id="{AB14EE3B-5E67-9BF2-3AB6-95116F1BEC1D}"/>
                </a:ext>
              </a:extLst>
            </p:cNvPr>
            <p:cNvCxnSpPr/>
            <p:nvPr/>
          </p:nvCxnSpPr>
          <p:spPr>
            <a:xfrm rot="10800000">
              <a:off x="799326" y="4451763"/>
              <a:ext cx="148200" cy="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33;p1">
              <a:extLst>
                <a:ext uri="{FF2B5EF4-FFF2-40B4-BE49-F238E27FC236}">
                  <a16:creationId xmlns:a16="http://schemas.microsoft.com/office/drawing/2014/main" id="{BCA0259F-4F96-C1B3-21E0-DA6F1B4FCB31}"/>
                </a:ext>
              </a:extLst>
            </p:cNvPr>
            <p:cNvSpPr txBox="1"/>
            <p:nvPr/>
          </p:nvSpPr>
          <p:spPr>
            <a:xfrm>
              <a:off x="677844" y="4701075"/>
              <a:ext cx="908509" cy="31438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+mn-lt"/>
                  <a:ea typeface="Calibri"/>
                  <a:cs typeface="Calibri"/>
                  <a:sym typeface="Calibri"/>
                </a:rPr>
                <a:t>Customer</a:t>
              </a:r>
              <a:endParaRPr sz="1200" dirty="0"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CC8DF93-5565-FA6A-7E05-39BE5C404514}"/>
              </a:ext>
            </a:extLst>
          </p:cNvPr>
          <p:cNvGrpSpPr/>
          <p:nvPr/>
        </p:nvGrpSpPr>
        <p:grpSpPr>
          <a:xfrm>
            <a:off x="5351980" y="4041125"/>
            <a:ext cx="1729943" cy="932400"/>
            <a:chOff x="4096700" y="1472134"/>
            <a:chExt cx="1733062" cy="932380"/>
          </a:xfrm>
        </p:grpSpPr>
        <p:sp>
          <p:nvSpPr>
            <p:cNvPr id="75" name="Google Shape;96;p1">
              <a:extLst>
                <a:ext uri="{FF2B5EF4-FFF2-40B4-BE49-F238E27FC236}">
                  <a16:creationId xmlns:a16="http://schemas.microsoft.com/office/drawing/2014/main" id="{83C36719-C6E0-48FE-4695-C3EA4CA8A088}"/>
                </a:ext>
              </a:extLst>
            </p:cNvPr>
            <p:cNvSpPr/>
            <p:nvPr/>
          </p:nvSpPr>
          <p:spPr>
            <a:xfrm>
              <a:off x="4106850" y="1501959"/>
              <a:ext cx="1722912" cy="902555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;p1">
              <a:extLst>
                <a:ext uri="{FF2B5EF4-FFF2-40B4-BE49-F238E27FC236}">
                  <a16:creationId xmlns:a16="http://schemas.microsoft.com/office/drawing/2014/main" id="{1FC9849B-AD99-D090-C999-340C0C057E37}"/>
                </a:ext>
              </a:extLst>
            </p:cNvPr>
            <p:cNvSpPr txBox="1"/>
            <p:nvPr/>
          </p:nvSpPr>
          <p:spPr>
            <a:xfrm>
              <a:off x="4096700" y="1472134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B83F53A-7A64-3F27-95D6-ABCDB5EDCCB7}"/>
                </a:ext>
              </a:extLst>
            </p:cNvPr>
            <p:cNvSpPr txBox="1"/>
            <p:nvPr/>
          </p:nvSpPr>
          <p:spPr>
            <a:xfrm>
              <a:off x="4404834" y="1765032"/>
              <a:ext cx="1093092" cy="4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i="0" u="none" strike="noStrike" cap="none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Sign in to </a:t>
              </a:r>
              <a:r>
                <a:rPr lang="en-US" sz="110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an account</a:t>
              </a:r>
              <a:endParaRPr lang="en-IN" sz="11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AB69871-426F-6369-BBDC-1EBCAE1BC09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3827719" y="3031020"/>
            <a:ext cx="138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940B654-F4EC-AD8E-D280-E8D20EB92B7B}"/>
              </a:ext>
            </a:extLst>
          </p:cNvPr>
          <p:cNvCxnSpPr>
            <a:cxnSpLocks/>
          </p:cNvCxnSpPr>
          <p:nvPr/>
        </p:nvCxnSpPr>
        <p:spPr>
          <a:xfrm flipH="1">
            <a:off x="6045089" y="3492502"/>
            <a:ext cx="29120" cy="5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4658B3-8354-DB1E-C4F8-4861A8E45BF4}"/>
              </a:ext>
            </a:extLst>
          </p:cNvPr>
          <p:cNvSpPr txBox="1"/>
          <p:nvPr/>
        </p:nvSpPr>
        <p:spPr>
          <a:xfrm>
            <a:off x="4304250" y="3638039"/>
            <a:ext cx="79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Credentials</a:t>
            </a:r>
            <a:endParaRPr lang="en-IN" sz="1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018551-C139-3E97-AABC-5FD7551F945E}"/>
              </a:ext>
            </a:extLst>
          </p:cNvPr>
          <p:cNvGrpSpPr/>
          <p:nvPr/>
        </p:nvGrpSpPr>
        <p:grpSpPr>
          <a:xfrm>
            <a:off x="5202031" y="2551648"/>
            <a:ext cx="1733634" cy="930649"/>
            <a:chOff x="4096128" y="1473865"/>
            <a:chExt cx="1733634" cy="930649"/>
          </a:xfrm>
        </p:grpSpPr>
        <p:sp>
          <p:nvSpPr>
            <p:cNvPr id="30" name="Google Shape;96;p1">
              <a:extLst>
                <a:ext uri="{FF2B5EF4-FFF2-40B4-BE49-F238E27FC236}">
                  <a16:creationId xmlns:a16="http://schemas.microsoft.com/office/drawing/2014/main" id="{A71FE67F-66CF-1F76-4C7E-79A704852CF3}"/>
                </a:ext>
              </a:extLst>
            </p:cNvPr>
            <p:cNvSpPr/>
            <p:nvPr/>
          </p:nvSpPr>
          <p:spPr>
            <a:xfrm>
              <a:off x="4106850" y="1501959"/>
              <a:ext cx="1722912" cy="902555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7;p1">
              <a:extLst>
                <a:ext uri="{FF2B5EF4-FFF2-40B4-BE49-F238E27FC236}">
                  <a16:creationId xmlns:a16="http://schemas.microsoft.com/office/drawing/2014/main" id="{36BA7632-86E5-9056-AA87-22D1BFD36064}"/>
                </a:ext>
              </a:extLst>
            </p:cNvPr>
            <p:cNvSpPr txBox="1"/>
            <p:nvPr/>
          </p:nvSpPr>
          <p:spPr>
            <a:xfrm>
              <a:off x="4096128" y="147386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60BCD5-87CE-B831-4D4A-94F401309059}"/>
                </a:ext>
              </a:extLst>
            </p:cNvPr>
            <p:cNvSpPr txBox="1"/>
            <p:nvPr/>
          </p:nvSpPr>
          <p:spPr>
            <a:xfrm>
              <a:off x="4403480" y="1624566"/>
              <a:ext cx="10930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Create an account</a:t>
              </a:r>
              <a:endParaRPr lang="en-IN" sz="11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D093F9-9BD1-C0E8-AF4A-310EFA6343CE}"/>
              </a:ext>
            </a:extLst>
          </p:cNvPr>
          <p:cNvSpPr txBox="1"/>
          <p:nvPr/>
        </p:nvSpPr>
        <p:spPr>
          <a:xfrm>
            <a:off x="4121717" y="2828973"/>
            <a:ext cx="74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 data</a:t>
            </a:r>
            <a:endParaRPr lang="en-IN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D2A0A0-D017-E4B0-91DB-9939E23A54E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488980" y="3472487"/>
            <a:ext cx="1873132" cy="104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96;p1">
            <a:extLst>
              <a:ext uri="{FF2B5EF4-FFF2-40B4-BE49-F238E27FC236}">
                <a16:creationId xmlns:a16="http://schemas.microsoft.com/office/drawing/2014/main" id="{50EBDB07-F0D7-30B7-CFE4-98CF6A58E129}"/>
              </a:ext>
            </a:extLst>
          </p:cNvPr>
          <p:cNvSpPr/>
          <p:nvPr/>
        </p:nvSpPr>
        <p:spPr>
          <a:xfrm>
            <a:off x="8222614" y="3761149"/>
            <a:ext cx="1719811" cy="902574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Modify user’s info</a:t>
            </a:r>
            <a:endParaRPr sz="11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F243D46-3287-DA56-2BA1-EAD9C63110FB}"/>
              </a:ext>
            </a:extLst>
          </p:cNvPr>
          <p:cNvSpPr txBox="1"/>
          <p:nvPr/>
        </p:nvSpPr>
        <p:spPr>
          <a:xfrm>
            <a:off x="5324618" y="3530284"/>
            <a:ext cx="74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 info</a:t>
            </a:r>
            <a:endParaRPr lang="en-IN" sz="1000" dirty="0"/>
          </a:p>
        </p:txBody>
      </p:sp>
      <p:sp>
        <p:nvSpPr>
          <p:cNvPr id="135" name="Google Shape;97;p1">
            <a:extLst>
              <a:ext uri="{FF2B5EF4-FFF2-40B4-BE49-F238E27FC236}">
                <a16:creationId xmlns:a16="http://schemas.microsoft.com/office/drawing/2014/main" id="{497830CE-8D41-32DC-42C3-77589AC10BBE}"/>
              </a:ext>
            </a:extLst>
          </p:cNvPr>
          <p:cNvSpPr txBox="1"/>
          <p:nvPr/>
        </p:nvSpPr>
        <p:spPr>
          <a:xfrm>
            <a:off x="8192082" y="4410056"/>
            <a:ext cx="642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01.03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565E58-EDCD-BC9C-5E14-3CA93D8B29DC}"/>
              </a:ext>
            </a:extLst>
          </p:cNvPr>
          <p:cNvSpPr/>
          <p:nvPr/>
        </p:nvSpPr>
        <p:spPr>
          <a:xfrm>
            <a:off x="2596450" y="2707867"/>
            <a:ext cx="1231269" cy="646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02.01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Scan QR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ED0F2F-19CE-8BF5-3714-1EE33599B12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30610" y="3025911"/>
            <a:ext cx="1065840" cy="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52937F-A9EB-ED2B-DB11-E0CC2C9154A9}"/>
              </a:ext>
            </a:extLst>
          </p:cNvPr>
          <p:cNvSpPr/>
          <p:nvPr/>
        </p:nvSpPr>
        <p:spPr>
          <a:xfrm>
            <a:off x="8264976" y="2578817"/>
            <a:ext cx="1719811" cy="9034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01.08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Delete an Account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6AD1C-F6B1-0FF4-6A00-1656F298703A}"/>
              </a:ext>
            </a:extLst>
          </p:cNvPr>
          <p:cNvSpPr txBox="1"/>
          <p:nvPr/>
        </p:nvSpPr>
        <p:spPr>
          <a:xfrm>
            <a:off x="6840076" y="3597252"/>
            <a:ext cx="74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Modified</a:t>
            </a:r>
          </a:p>
          <a:p>
            <a:pPr algn="ctr"/>
            <a:r>
              <a:rPr lang="en-US" sz="1000" dirty="0"/>
              <a:t>User info</a:t>
            </a:r>
            <a:endParaRPr lang="en-IN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A2FCE-FF0F-101F-9B84-5C505B950652}"/>
              </a:ext>
            </a:extLst>
          </p:cNvPr>
          <p:cNvSpPr txBox="1"/>
          <p:nvPr/>
        </p:nvSpPr>
        <p:spPr>
          <a:xfrm>
            <a:off x="7089236" y="2625801"/>
            <a:ext cx="74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Delete an account</a:t>
            </a:r>
            <a:endParaRPr lang="en-IN" sz="10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1DC6DC-2A8D-1F18-3D8D-2EDB66825335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 flipV="1">
            <a:off x="6935665" y="3030557"/>
            <a:ext cx="1329311" cy="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C44353-3003-4143-515F-D31255BA6F02}"/>
              </a:ext>
            </a:extLst>
          </p:cNvPr>
          <p:cNvCxnSpPr>
            <a:cxnSpLocks/>
          </p:cNvCxnSpPr>
          <p:nvPr/>
        </p:nvCxnSpPr>
        <p:spPr>
          <a:xfrm>
            <a:off x="6945797" y="3320357"/>
            <a:ext cx="1267910" cy="745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3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FA065DD6-62CE-D19F-AF31-80D304D4B060}"/>
              </a:ext>
            </a:extLst>
          </p:cNvPr>
          <p:cNvSpPr txBox="1"/>
          <p:nvPr/>
        </p:nvSpPr>
        <p:spPr>
          <a:xfrm>
            <a:off x="4145098" y="77055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QR Yummy</a:t>
            </a:r>
            <a:endParaRPr sz="1800" b="1"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Data Flow Diagram (</a:t>
            </a:r>
            <a:r>
              <a:rPr lang="en" sz="1800" b="1" dirty="0">
                <a:latin typeface="+mj-lt"/>
                <a:ea typeface="Calibri"/>
                <a:cs typeface="Calibri"/>
                <a:sym typeface="Calibri"/>
              </a:rPr>
              <a:t>Phys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ical)</a:t>
            </a:r>
            <a:endParaRPr sz="1800" b="1" i="0" u="none" strike="noStrike" cap="non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6;p1">
            <a:extLst>
              <a:ext uri="{FF2B5EF4-FFF2-40B4-BE49-F238E27FC236}">
                <a16:creationId xmlns:a16="http://schemas.microsoft.com/office/drawing/2014/main" id="{EBD8B8E3-9FB4-7558-91DF-D54283BEF98D}"/>
              </a:ext>
            </a:extLst>
          </p:cNvPr>
          <p:cNvSpPr txBox="1"/>
          <p:nvPr/>
        </p:nvSpPr>
        <p:spPr>
          <a:xfrm rot="2059813">
            <a:off x="3409099" y="1347428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0;p1">
            <a:extLst>
              <a:ext uri="{FF2B5EF4-FFF2-40B4-BE49-F238E27FC236}">
                <a16:creationId xmlns:a16="http://schemas.microsoft.com/office/drawing/2014/main" id="{404012B7-825A-5172-5BEE-B5DF48D0CFA5}"/>
              </a:ext>
            </a:extLst>
          </p:cNvPr>
          <p:cNvSpPr txBox="1"/>
          <p:nvPr/>
        </p:nvSpPr>
        <p:spPr>
          <a:xfrm rot="-1290">
            <a:off x="12306349" y="2702649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2B8A79-EBEA-A17D-4721-7227CAC6FFF1}"/>
              </a:ext>
            </a:extLst>
          </p:cNvPr>
          <p:cNvGrpSpPr/>
          <p:nvPr/>
        </p:nvGrpSpPr>
        <p:grpSpPr>
          <a:xfrm>
            <a:off x="919410" y="2776314"/>
            <a:ext cx="786644" cy="646307"/>
            <a:chOff x="677844" y="4198851"/>
            <a:chExt cx="908509" cy="816606"/>
          </a:xfrm>
        </p:grpSpPr>
        <p:sp>
          <p:nvSpPr>
            <p:cNvPr id="31" name="Google Shape;127;p1">
              <a:extLst>
                <a:ext uri="{FF2B5EF4-FFF2-40B4-BE49-F238E27FC236}">
                  <a16:creationId xmlns:a16="http://schemas.microsoft.com/office/drawing/2014/main" id="{6C8E5EC2-0F78-59DE-8B2B-0755A2D41ED0}"/>
                </a:ext>
              </a:extLst>
            </p:cNvPr>
            <p:cNvSpPr/>
            <p:nvPr/>
          </p:nvSpPr>
          <p:spPr>
            <a:xfrm>
              <a:off x="840126" y="4198851"/>
              <a:ext cx="145500" cy="122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2" name="Google Shape;128;p1">
              <a:extLst>
                <a:ext uri="{FF2B5EF4-FFF2-40B4-BE49-F238E27FC236}">
                  <a16:creationId xmlns:a16="http://schemas.microsoft.com/office/drawing/2014/main" id="{C19A918B-CB18-E7F0-8996-8698C9FA7907}"/>
                </a:ext>
              </a:extLst>
            </p:cNvPr>
            <p:cNvCxnSpPr/>
            <p:nvPr/>
          </p:nvCxnSpPr>
          <p:spPr>
            <a:xfrm>
              <a:off x="912876" y="4321576"/>
              <a:ext cx="0" cy="265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29;p1">
              <a:extLst>
                <a:ext uri="{FF2B5EF4-FFF2-40B4-BE49-F238E27FC236}">
                  <a16:creationId xmlns:a16="http://schemas.microsoft.com/office/drawing/2014/main" id="{BFD07788-A672-E44D-A77F-498277024792}"/>
                </a:ext>
              </a:extLst>
            </p:cNvPr>
            <p:cNvCxnSpPr/>
            <p:nvPr/>
          </p:nvCxnSpPr>
          <p:spPr>
            <a:xfrm flipH="1">
              <a:off x="840126" y="4586763"/>
              <a:ext cx="66600" cy="7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30;p1">
              <a:extLst>
                <a:ext uri="{FF2B5EF4-FFF2-40B4-BE49-F238E27FC236}">
                  <a16:creationId xmlns:a16="http://schemas.microsoft.com/office/drawing/2014/main" id="{19FFEC53-9DEF-C071-1C75-7B307563B519}"/>
                </a:ext>
              </a:extLst>
            </p:cNvPr>
            <p:cNvCxnSpPr/>
            <p:nvPr/>
          </p:nvCxnSpPr>
          <p:spPr>
            <a:xfrm>
              <a:off x="912876" y="4586776"/>
              <a:ext cx="54600" cy="66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31;p1">
              <a:extLst>
                <a:ext uri="{FF2B5EF4-FFF2-40B4-BE49-F238E27FC236}">
                  <a16:creationId xmlns:a16="http://schemas.microsoft.com/office/drawing/2014/main" id="{539C642B-D3B9-ABB0-92FF-C0FA4B0858A9}"/>
                </a:ext>
              </a:extLst>
            </p:cNvPr>
            <p:cNvCxnSpPr/>
            <p:nvPr/>
          </p:nvCxnSpPr>
          <p:spPr>
            <a:xfrm rot="10800000" flipH="1">
              <a:off x="895476" y="4449813"/>
              <a:ext cx="156300" cy="8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32;p1">
              <a:extLst>
                <a:ext uri="{FF2B5EF4-FFF2-40B4-BE49-F238E27FC236}">
                  <a16:creationId xmlns:a16="http://schemas.microsoft.com/office/drawing/2014/main" id="{AB14EE3B-5E67-9BF2-3AB6-95116F1BEC1D}"/>
                </a:ext>
              </a:extLst>
            </p:cNvPr>
            <p:cNvCxnSpPr/>
            <p:nvPr/>
          </p:nvCxnSpPr>
          <p:spPr>
            <a:xfrm rot="10800000">
              <a:off x="799326" y="4451763"/>
              <a:ext cx="148200" cy="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33;p1">
              <a:extLst>
                <a:ext uri="{FF2B5EF4-FFF2-40B4-BE49-F238E27FC236}">
                  <a16:creationId xmlns:a16="http://schemas.microsoft.com/office/drawing/2014/main" id="{BCA0259F-4F96-C1B3-21E0-DA6F1B4FCB31}"/>
                </a:ext>
              </a:extLst>
            </p:cNvPr>
            <p:cNvSpPr txBox="1"/>
            <p:nvPr/>
          </p:nvSpPr>
          <p:spPr>
            <a:xfrm>
              <a:off x="677844" y="4701075"/>
              <a:ext cx="908509" cy="31438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+mn-lt"/>
                  <a:ea typeface="Calibri"/>
                  <a:cs typeface="Calibri"/>
                  <a:sym typeface="Calibri"/>
                </a:rPr>
                <a:t>Customer</a:t>
              </a:r>
              <a:endParaRPr sz="1200" dirty="0"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CC8DF93-5565-FA6A-7E05-39BE5C404514}"/>
              </a:ext>
            </a:extLst>
          </p:cNvPr>
          <p:cNvGrpSpPr/>
          <p:nvPr/>
        </p:nvGrpSpPr>
        <p:grpSpPr>
          <a:xfrm>
            <a:off x="5351980" y="4041125"/>
            <a:ext cx="1729943" cy="932400"/>
            <a:chOff x="4096700" y="1472134"/>
            <a:chExt cx="1733062" cy="932380"/>
          </a:xfrm>
        </p:grpSpPr>
        <p:sp>
          <p:nvSpPr>
            <p:cNvPr id="75" name="Google Shape;96;p1">
              <a:extLst>
                <a:ext uri="{FF2B5EF4-FFF2-40B4-BE49-F238E27FC236}">
                  <a16:creationId xmlns:a16="http://schemas.microsoft.com/office/drawing/2014/main" id="{83C36719-C6E0-48FE-4695-C3EA4CA8A088}"/>
                </a:ext>
              </a:extLst>
            </p:cNvPr>
            <p:cNvSpPr/>
            <p:nvPr/>
          </p:nvSpPr>
          <p:spPr>
            <a:xfrm>
              <a:off x="4106850" y="1501959"/>
              <a:ext cx="1722912" cy="902555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;p1">
              <a:extLst>
                <a:ext uri="{FF2B5EF4-FFF2-40B4-BE49-F238E27FC236}">
                  <a16:creationId xmlns:a16="http://schemas.microsoft.com/office/drawing/2014/main" id="{1FC9849B-AD99-D090-C999-340C0C057E37}"/>
                </a:ext>
              </a:extLst>
            </p:cNvPr>
            <p:cNvSpPr txBox="1"/>
            <p:nvPr/>
          </p:nvSpPr>
          <p:spPr>
            <a:xfrm>
              <a:off x="4096700" y="1472134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B83F53A-7A64-3F27-95D6-ABCDB5EDCCB7}"/>
                </a:ext>
              </a:extLst>
            </p:cNvPr>
            <p:cNvSpPr txBox="1"/>
            <p:nvPr/>
          </p:nvSpPr>
          <p:spPr>
            <a:xfrm>
              <a:off x="4404834" y="1765032"/>
              <a:ext cx="1093092" cy="4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i="0" u="none" strike="noStrike" cap="none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Sign in to </a:t>
              </a:r>
              <a:r>
                <a:rPr lang="en-US" sz="110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an account</a:t>
              </a:r>
              <a:endParaRPr lang="en-IN" sz="11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AB69871-426F-6369-BBDC-1EBCAE1BC09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3827719" y="3031020"/>
            <a:ext cx="138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940B654-F4EC-AD8E-D280-E8D20EB92B7B}"/>
              </a:ext>
            </a:extLst>
          </p:cNvPr>
          <p:cNvCxnSpPr>
            <a:cxnSpLocks/>
          </p:cNvCxnSpPr>
          <p:nvPr/>
        </p:nvCxnSpPr>
        <p:spPr>
          <a:xfrm flipH="1">
            <a:off x="6045089" y="3492502"/>
            <a:ext cx="29120" cy="5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4658B3-8354-DB1E-C4F8-4861A8E45BF4}"/>
              </a:ext>
            </a:extLst>
          </p:cNvPr>
          <p:cNvSpPr txBox="1"/>
          <p:nvPr/>
        </p:nvSpPr>
        <p:spPr>
          <a:xfrm>
            <a:off x="4301462" y="3638038"/>
            <a:ext cx="79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Credentials</a:t>
            </a:r>
            <a:endParaRPr lang="en-IN" sz="1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018551-C139-3E97-AABC-5FD7551F945E}"/>
              </a:ext>
            </a:extLst>
          </p:cNvPr>
          <p:cNvGrpSpPr/>
          <p:nvPr/>
        </p:nvGrpSpPr>
        <p:grpSpPr>
          <a:xfrm>
            <a:off x="5202031" y="2551648"/>
            <a:ext cx="1733634" cy="930649"/>
            <a:chOff x="4096128" y="1473865"/>
            <a:chExt cx="1733634" cy="930649"/>
          </a:xfrm>
        </p:grpSpPr>
        <p:sp>
          <p:nvSpPr>
            <p:cNvPr id="30" name="Google Shape;96;p1">
              <a:extLst>
                <a:ext uri="{FF2B5EF4-FFF2-40B4-BE49-F238E27FC236}">
                  <a16:creationId xmlns:a16="http://schemas.microsoft.com/office/drawing/2014/main" id="{A71FE67F-66CF-1F76-4C7E-79A704852CF3}"/>
                </a:ext>
              </a:extLst>
            </p:cNvPr>
            <p:cNvSpPr/>
            <p:nvPr/>
          </p:nvSpPr>
          <p:spPr>
            <a:xfrm>
              <a:off x="4106850" y="1501959"/>
              <a:ext cx="1722912" cy="902555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7;p1">
              <a:extLst>
                <a:ext uri="{FF2B5EF4-FFF2-40B4-BE49-F238E27FC236}">
                  <a16:creationId xmlns:a16="http://schemas.microsoft.com/office/drawing/2014/main" id="{36BA7632-86E5-9056-AA87-22D1BFD36064}"/>
                </a:ext>
              </a:extLst>
            </p:cNvPr>
            <p:cNvSpPr txBox="1"/>
            <p:nvPr/>
          </p:nvSpPr>
          <p:spPr>
            <a:xfrm>
              <a:off x="4096128" y="147386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60BCD5-87CE-B831-4D4A-94F401309059}"/>
                </a:ext>
              </a:extLst>
            </p:cNvPr>
            <p:cNvSpPr txBox="1"/>
            <p:nvPr/>
          </p:nvSpPr>
          <p:spPr>
            <a:xfrm>
              <a:off x="4403480" y="1624566"/>
              <a:ext cx="10930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Create an account</a:t>
              </a:r>
              <a:endParaRPr lang="en-IN" sz="11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D093F9-9BD1-C0E8-AF4A-310EFA6343CE}"/>
              </a:ext>
            </a:extLst>
          </p:cNvPr>
          <p:cNvSpPr txBox="1"/>
          <p:nvPr/>
        </p:nvSpPr>
        <p:spPr>
          <a:xfrm>
            <a:off x="6109819" y="2292712"/>
            <a:ext cx="74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 data</a:t>
            </a:r>
            <a:endParaRPr lang="en-IN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D2A0A0-D017-E4B0-91DB-9939E23A54E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488980" y="3472487"/>
            <a:ext cx="1873132" cy="104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96;p1">
            <a:extLst>
              <a:ext uri="{FF2B5EF4-FFF2-40B4-BE49-F238E27FC236}">
                <a16:creationId xmlns:a16="http://schemas.microsoft.com/office/drawing/2014/main" id="{50EBDB07-F0D7-30B7-CFE4-98CF6A58E129}"/>
              </a:ext>
            </a:extLst>
          </p:cNvPr>
          <p:cNvSpPr/>
          <p:nvPr/>
        </p:nvSpPr>
        <p:spPr>
          <a:xfrm>
            <a:off x="8222614" y="3761148"/>
            <a:ext cx="1719811" cy="902574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Modify user’s info</a:t>
            </a:r>
            <a:endParaRPr sz="11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F243D46-3287-DA56-2BA1-EAD9C63110FB}"/>
              </a:ext>
            </a:extLst>
          </p:cNvPr>
          <p:cNvSpPr txBox="1"/>
          <p:nvPr/>
        </p:nvSpPr>
        <p:spPr>
          <a:xfrm>
            <a:off x="5324618" y="3530284"/>
            <a:ext cx="74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 info</a:t>
            </a:r>
            <a:endParaRPr lang="en-IN" sz="1000" dirty="0"/>
          </a:p>
        </p:txBody>
      </p:sp>
      <p:sp>
        <p:nvSpPr>
          <p:cNvPr id="135" name="Google Shape;97;p1">
            <a:extLst>
              <a:ext uri="{FF2B5EF4-FFF2-40B4-BE49-F238E27FC236}">
                <a16:creationId xmlns:a16="http://schemas.microsoft.com/office/drawing/2014/main" id="{497830CE-8D41-32DC-42C3-77589AC10BBE}"/>
              </a:ext>
            </a:extLst>
          </p:cNvPr>
          <p:cNvSpPr txBox="1"/>
          <p:nvPr/>
        </p:nvSpPr>
        <p:spPr>
          <a:xfrm>
            <a:off x="8192082" y="4410056"/>
            <a:ext cx="642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01.03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565E58-EDCD-BC9C-5E14-3CA93D8B29DC}"/>
              </a:ext>
            </a:extLst>
          </p:cNvPr>
          <p:cNvSpPr/>
          <p:nvPr/>
        </p:nvSpPr>
        <p:spPr>
          <a:xfrm>
            <a:off x="2596450" y="2707867"/>
            <a:ext cx="1231269" cy="646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02.01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Scan QR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ED0F2F-19CE-8BF5-3714-1EE33599B12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30610" y="3025911"/>
            <a:ext cx="1065840" cy="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52937F-A9EB-ED2B-DB11-E0CC2C9154A9}"/>
              </a:ext>
            </a:extLst>
          </p:cNvPr>
          <p:cNvSpPr/>
          <p:nvPr/>
        </p:nvSpPr>
        <p:spPr>
          <a:xfrm>
            <a:off x="8264976" y="2578817"/>
            <a:ext cx="1719811" cy="9034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01.08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Delete an Account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6AD1C-F6B1-0FF4-6A00-1656F298703A}"/>
              </a:ext>
            </a:extLst>
          </p:cNvPr>
          <p:cNvSpPr txBox="1"/>
          <p:nvPr/>
        </p:nvSpPr>
        <p:spPr>
          <a:xfrm>
            <a:off x="7584638" y="3583869"/>
            <a:ext cx="74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Modified</a:t>
            </a:r>
          </a:p>
          <a:p>
            <a:pPr algn="ctr"/>
            <a:r>
              <a:rPr lang="en-US" sz="1000" dirty="0"/>
              <a:t>User info</a:t>
            </a:r>
            <a:endParaRPr lang="en-IN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A2FCE-FF0F-101F-9B84-5C505B950652}"/>
              </a:ext>
            </a:extLst>
          </p:cNvPr>
          <p:cNvSpPr txBox="1"/>
          <p:nvPr/>
        </p:nvSpPr>
        <p:spPr>
          <a:xfrm>
            <a:off x="7517015" y="2637131"/>
            <a:ext cx="74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Delete an account</a:t>
            </a:r>
            <a:endParaRPr lang="en-IN" sz="10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1DC6DC-2A8D-1F18-3D8D-2EDB66825335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 flipV="1">
            <a:off x="6935665" y="3030557"/>
            <a:ext cx="1329311" cy="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C44353-3003-4143-515F-D31255BA6F02}"/>
              </a:ext>
            </a:extLst>
          </p:cNvPr>
          <p:cNvCxnSpPr>
            <a:cxnSpLocks/>
          </p:cNvCxnSpPr>
          <p:nvPr/>
        </p:nvCxnSpPr>
        <p:spPr>
          <a:xfrm>
            <a:off x="6945797" y="3321063"/>
            <a:ext cx="1267910" cy="745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73D166-A4CD-D488-F037-9BE2516D0F9D}"/>
              </a:ext>
            </a:extLst>
          </p:cNvPr>
          <p:cNvGrpSpPr/>
          <p:nvPr/>
        </p:nvGrpSpPr>
        <p:grpSpPr>
          <a:xfrm>
            <a:off x="5600874" y="1633128"/>
            <a:ext cx="1222226" cy="519280"/>
            <a:chOff x="4278311" y="5562179"/>
            <a:chExt cx="1394522" cy="5319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97E85B-66D1-19CD-80BF-521775FE436D}"/>
                </a:ext>
              </a:extLst>
            </p:cNvPr>
            <p:cNvGrpSpPr/>
            <p:nvPr/>
          </p:nvGrpSpPr>
          <p:grpSpPr>
            <a:xfrm>
              <a:off x="4278311" y="5562179"/>
              <a:ext cx="1394522" cy="531916"/>
              <a:chOff x="649224" y="588478"/>
              <a:chExt cx="1394522" cy="53191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D2E41A1-7043-7A29-FB5B-0FA203926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224" y="588478"/>
                <a:ext cx="1333010" cy="12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A0330ED-3612-973D-E344-43CFDD384B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224" y="1102839"/>
                <a:ext cx="1394522" cy="17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20E8C87-CBF3-EC4A-8984-4DB443E44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224" y="588478"/>
                <a:ext cx="0" cy="5319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592EFD-E529-B05C-20CF-1FA03AD0A7E2}"/>
                </a:ext>
              </a:extLst>
            </p:cNvPr>
            <p:cNvCxnSpPr/>
            <p:nvPr/>
          </p:nvCxnSpPr>
          <p:spPr>
            <a:xfrm>
              <a:off x="4520236" y="5562179"/>
              <a:ext cx="0" cy="531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B64A7E-7852-841C-8F50-924F77B30007}"/>
              </a:ext>
            </a:extLst>
          </p:cNvPr>
          <p:cNvSpPr txBox="1"/>
          <p:nvPr/>
        </p:nvSpPr>
        <p:spPr>
          <a:xfrm>
            <a:off x="5812909" y="1736656"/>
            <a:ext cx="1464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Customer</a:t>
            </a:r>
            <a:endParaRPr lang="en-IN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62D783-FF27-ACF0-0D35-22C7AEC8E826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074209" y="2162613"/>
            <a:ext cx="7974" cy="4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E312027-19DD-F1EA-EE3C-B97EF64FD4BD}"/>
              </a:ext>
            </a:extLst>
          </p:cNvPr>
          <p:cNvCxnSpPr>
            <a:cxnSpLocks/>
            <a:stCxn id="100" idx="3"/>
            <a:endCxn id="25" idx="0"/>
          </p:cNvCxnSpPr>
          <p:nvPr/>
        </p:nvCxnSpPr>
        <p:spPr>
          <a:xfrm flipH="1" flipV="1">
            <a:off x="6544912" y="1736656"/>
            <a:ext cx="3397513" cy="2475779"/>
          </a:xfrm>
          <a:prstGeom prst="bentConnector4">
            <a:avLst>
              <a:gd name="adj1" fmla="val -35210"/>
              <a:gd name="adj2" fmla="val 118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3341B9-96DE-05AB-3DF7-9354DC622A5E}"/>
              </a:ext>
            </a:extLst>
          </p:cNvPr>
          <p:cNvSpPr txBox="1"/>
          <p:nvPr/>
        </p:nvSpPr>
        <p:spPr>
          <a:xfrm>
            <a:off x="8324718" y="1788405"/>
            <a:ext cx="79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Credentials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D9378B-0EEB-11A6-0DFE-234E3AD85470}"/>
              </a:ext>
            </a:extLst>
          </p:cNvPr>
          <p:cNvSpPr txBox="1"/>
          <p:nvPr/>
        </p:nvSpPr>
        <p:spPr>
          <a:xfrm>
            <a:off x="4095996" y="2687177"/>
            <a:ext cx="74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 data</a:t>
            </a:r>
            <a:endParaRPr lang="en-IN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E5A2F3-46F6-CF03-80D8-44EE03B80C64}"/>
              </a:ext>
            </a:extLst>
          </p:cNvPr>
          <p:cNvSpPr txBox="1"/>
          <p:nvPr/>
        </p:nvSpPr>
        <p:spPr>
          <a:xfrm>
            <a:off x="9497288" y="963850"/>
            <a:ext cx="2007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Modified User data</a:t>
            </a:r>
            <a:endParaRPr lang="en-IN" sz="10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2168CF3-7A1C-1B96-C51B-BD4A529D41AE}"/>
              </a:ext>
            </a:extLst>
          </p:cNvPr>
          <p:cNvCxnSpPr>
            <a:cxnSpLocks/>
          </p:cNvCxnSpPr>
          <p:nvPr/>
        </p:nvCxnSpPr>
        <p:spPr>
          <a:xfrm rot="5400000">
            <a:off x="5175116" y="3223144"/>
            <a:ext cx="3033314" cy="668894"/>
          </a:xfrm>
          <a:prstGeom prst="bentConnector5">
            <a:avLst>
              <a:gd name="adj1" fmla="val -292"/>
              <a:gd name="adj2" fmla="val -544512"/>
              <a:gd name="adj3" fmla="val 10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651288A-692E-A56E-F118-7D0D67C61894}"/>
              </a:ext>
            </a:extLst>
          </p:cNvPr>
          <p:cNvCxnSpPr>
            <a:cxnSpLocks/>
            <a:stCxn id="47" idx="3"/>
          </p:cNvCxnSpPr>
          <p:nvPr/>
        </p:nvCxnSpPr>
        <p:spPr>
          <a:xfrm flipH="1" flipV="1">
            <a:off x="7035134" y="1693988"/>
            <a:ext cx="2949653" cy="1336569"/>
          </a:xfrm>
          <a:prstGeom prst="bentConnector3">
            <a:avLst>
              <a:gd name="adj1" fmla="val -7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A89EFCA-81C0-C7B6-4FC6-0D39A499A5AB}"/>
              </a:ext>
            </a:extLst>
          </p:cNvPr>
          <p:cNvSpPr txBox="1"/>
          <p:nvPr/>
        </p:nvSpPr>
        <p:spPr>
          <a:xfrm>
            <a:off x="7735393" y="1474089"/>
            <a:ext cx="2007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Deleted User data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271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92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Soumyadip Chatterjee</dc:creator>
  <cp:lastModifiedBy>Yatham, Ms. Chitra Lekha</cp:lastModifiedBy>
  <cp:revision>14</cp:revision>
  <dcterms:created xsi:type="dcterms:W3CDTF">2022-10-29T18:09:20Z</dcterms:created>
  <dcterms:modified xsi:type="dcterms:W3CDTF">2022-12-18T06:58:49Z</dcterms:modified>
</cp:coreProperties>
</file>