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BA2350-EE11-4A14-8F59-BF9C950991BF}">
  <a:tblStyle styleId="{53BA2350-EE11-4A14-8F59-BF9C950991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270723192"/>
              </p:ext>
            </p:extLst>
          </p:nvPr>
        </p:nvGraphicFramePr>
        <p:xfrm>
          <a:off x="124165" y="93636"/>
          <a:ext cx="1354896" cy="2036322"/>
        </p:xfrm>
        <a:graphic>
          <a:graphicData uri="http://schemas.openxmlformats.org/drawingml/2006/table">
            <a:tbl>
              <a:tblPr>
                <a:noFill/>
                <a:tableStyleId>{53BA2350-EE11-4A14-8F59-BF9C950991BF}</a:tableStyleId>
              </a:tblPr>
              <a:tblGrid>
                <a:gridCol w="135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4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9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 ID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 time: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Updation time: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96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 into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odify user’s information()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eview previous orders()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an Account()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554450112"/>
              </p:ext>
            </p:extLst>
          </p:nvPr>
        </p:nvGraphicFramePr>
        <p:xfrm>
          <a:off x="4459190" y="93636"/>
          <a:ext cx="1578245" cy="2036322"/>
        </p:xfrm>
        <a:graphic>
          <a:graphicData uri="http://schemas.openxmlformats.org/drawingml/2006/table">
            <a:tbl>
              <a:tblPr>
                <a:noFill/>
                <a:tableStyleId>{53BA2350-EE11-4A14-8F59-BF9C950991BF}</a:tableStyleId>
              </a:tblPr>
              <a:tblGrid>
                <a:gridCol w="157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8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 Items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4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 ID : Integer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 ID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 : Integer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ID : Integer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DishName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: Float</a:t>
                      </a:r>
                      <a:endParaRPr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9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loadFromDB()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2690349032"/>
              </p:ext>
            </p:extLst>
          </p:nvPr>
        </p:nvGraphicFramePr>
        <p:xfrm>
          <a:off x="2210820" y="93636"/>
          <a:ext cx="1338519" cy="2036321"/>
        </p:xfrm>
        <a:graphic>
          <a:graphicData uri="http://schemas.openxmlformats.org/drawingml/2006/table">
            <a:tbl>
              <a:tblPr>
                <a:noFill/>
                <a:tableStyleId>{53BA2350-EE11-4A14-8F59-BF9C950991BF}</a:tableStyleId>
              </a:tblPr>
              <a:tblGrid>
                <a:gridCol w="133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8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 Type</a:t>
                      </a:r>
                      <a:endParaRPr sz="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83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ID: Integer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ust ID: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Desserts 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Soups 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Appetizers 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Dishname 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Cuisine name 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Course : String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Specials : String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3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loadmenutypeFromDB()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Google Shape;89;p13"/>
          <p:cNvSpPr txBox="1"/>
          <p:nvPr/>
        </p:nvSpPr>
        <p:spPr>
          <a:xfrm>
            <a:off x="7113914" y="4409497"/>
            <a:ext cx="2030086" cy="59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doni MT Black" panose="02070A03080606020203" pitchFamily="18" charset="0"/>
                <a:ea typeface="Calibri"/>
                <a:cs typeface="Calibri"/>
                <a:sym typeface="Calibri"/>
              </a:rPr>
              <a:t>QR Yummy  </a:t>
            </a:r>
            <a:r>
              <a:rPr lang="en" sz="1800" b="1" dirty="0">
                <a:latin typeface="Bodoni MT Black" panose="02070A03080606020203" pitchFamily="18" charset="0"/>
                <a:ea typeface="Calibri"/>
                <a:cs typeface="Calibri"/>
                <a:sym typeface="Calibri"/>
              </a:rPr>
              <a:t>Class Diagram </a:t>
            </a:r>
            <a:endParaRPr sz="1800" b="1" dirty="0">
              <a:latin typeface="Bodoni MT Black" panose="02070A03080606020203" pitchFamily="18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>
            <a:cxnSpLocks/>
            <a:stCxn id="86" idx="3"/>
            <a:endCxn id="88" idx="1"/>
          </p:cNvCxnSpPr>
          <p:nvPr/>
        </p:nvCxnSpPr>
        <p:spPr>
          <a:xfrm flipV="1">
            <a:off x="1479061" y="1111796"/>
            <a:ext cx="731759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1479061" y="814137"/>
            <a:ext cx="746161" cy="33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Select</a:t>
            </a:r>
            <a:endParaRPr sz="11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896094" y="823602"/>
            <a:ext cx="591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Has</a:t>
            </a:r>
            <a:endParaRPr sz="1100" dirty="0"/>
          </a:p>
        </p:txBody>
      </p:sp>
      <p:cxnSp>
        <p:nvCxnSpPr>
          <p:cNvPr id="93" name="Google Shape;93;p13"/>
          <p:cNvCxnSpPr>
            <a:cxnSpLocks/>
            <a:stCxn id="87" idx="1"/>
            <a:endCxn id="88" idx="3"/>
          </p:cNvCxnSpPr>
          <p:nvPr/>
        </p:nvCxnSpPr>
        <p:spPr>
          <a:xfrm flipH="1" flipV="1">
            <a:off x="3549339" y="1111796"/>
            <a:ext cx="90985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/>
          <p:nvPr/>
        </p:nvSpPr>
        <p:spPr>
          <a:xfrm flipH="1" flipV="1">
            <a:off x="3549339" y="993849"/>
            <a:ext cx="451135" cy="237875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25" name="Google Shape;87;p13">
            <a:extLst>
              <a:ext uri="{FF2B5EF4-FFF2-40B4-BE49-F238E27FC236}">
                <a16:creationId xmlns:a16="http://schemas.microsoft.com/office/drawing/2014/main" id="{BA857B5F-ADCC-3EDE-378A-533DFF2E7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152072"/>
              </p:ext>
            </p:extLst>
          </p:nvPr>
        </p:nvGraphicFramePr>
        <p:xfrm>
          <a:off x="6997274" y="93636"/>
          <a:ext cx="2030086" cy="2036321"/>
        </p:xfrm>
        <a:graphic>
          <a:graphicData uri="http://schemas.openxmlformats.org/drawingml/2006/table">
            <a:tbl>
              <a:tblPr>
                <a:noFill/>
                <a:tableStyleId>{53BA2350-EE11-4A14-8F59-BF9C950991BF}</a:tableStyleId>
              </a:tblPr>
              <a:tblGrid>
                <a:gridCol w="203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4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 Restaurants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5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 : Integer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QRCode: Array(Integer)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RestaurantName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02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 into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Modify user’s information()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previous orders()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an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loadFromDB()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oogle Shape;87;p13">
            <a:extLst>
              <a:ext uri="{FF2B5EF4-FFF2-40B4-BE49-F238E27FC236}">
                <a16:creationId xmlns:a16="http://schemas.microsoft.com/office/drawing/2014/main" id="{9574BCD6-58FC-6A03-7B65-C6B7CCC41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768523"/>
              </p:ext>
            </p:extLst>
          </p:nvPr>
        </p:nvGraphicFramePr>
        <p:xfrm>
          <a:off x="124165" y="2706153"/>
          <a:ext cx="1436750" cy="2302410"/>
        </p:xfrm>
        <a:graphic>
          <a:graphicData uri="http://schemas.openxmlformats.org/drawingml/2006/table">
            <a:tbl>
              <a:tblPr>
                <a:noFill/>
                <a:tableStyleId>{53BA2350-EE11-4A14-8F59-BF9C950991BF}</a:tableStyleId>
              </a:tblPr>
              <a:tblGrid>
                <a:gridCol w="14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49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5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ID : String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 ID : Integer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 ID : String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uantity : String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Amount: Float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Promocode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NumberOfOrders</a:t>
                      </a: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Float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Checkout : Boolean</a:t>
                      </a:r>
                      <a:endParaRPr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order()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multiple orders()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ake a loadFromDB()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Google Shape;93;p13">
            <a:extLst>
              <a:ext uri="{FF2B5EF4-FFF2-40B4-BE49-F238E27FC236}">
                <a16:creationId xmlns:a16="http://schemas.microsoft.com/office/drawing/2014/main" id="{32DA08F7-7757-1FFA-05CF-09741CC03FB6}"/>
              </a:ext>
            </a:extLst>
          </p:cNvPr>
          <p:cNvCxnSpPr>
            <a:cxnSpLocks/>
            <a:stCxn id="25" idx="1"/>
            <a:endCxn id="87" idx="3"/>
          </p:cNvCxnSpPr>
          <p:nvPr/>
        </p:nvCxnSpPr>
        <p:spPr>
          <a:xfrm flipH="1">
            <a:off x="6037435" y="1111796"/>
            <a:ext cx="959839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94;p13">
            <a:extLst>
              <a:ext uri="{FF2B5EF4-FFF2-40B4-BE49-F238E27FC236}">
                <a16:creationId xmlns:a16="http://schemas.microsoft.com/office/drawing/2014/main" id="{0185A0C3-02E7-14B4-C3F4-43F7F42F8690}"/>
              </a:ext>
            </a:extLst>
          </p:cNvPr>
          <p:cNvSpPr/>
          <p:nvPr/>
        </p:nvSpPr>
        <p:spPr>
          <a:xfrm flipH="1" flipV="1">
            <a:off x="6546139" y="992859"/>
            <a:ext cx="451135" cy="237875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" name="Google Shape;92;p13">
            <a:extLst>
              <a:ext uri="{FF2B5EF4-FFF2-40B4-BE49-F238E27FC236}">
                <a16:creationId xmlns:a16="http://schemas.microsoft.com/office/drawing/2014/main" id="{32F10F56-CDD2-4F68-6E20-548F8DD84D29}"/>
              </a:ext>
            </a:extLst>
          </p:cNvPr>
          <p:cNvSpPr txBox="1"/>
          <p:nvPr/>
        </p:nvSpPr>
        <p:spPr>
          <a:xfrm>
            <a:off x="6289897" y="814137"/>
            <a:ext cx="459490" cy="25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Has</a:t>
            </a:r>
            <a:endParaRPr sz="1100" dirty="0"/>
          </a:p>
        </p:txBody>
      </p:sp>
      <p:sp>
        <p:nvSpPr>
          <p:cNvPr id="46" name="Google Shape;91;p13">
            <a:extLst>
              <a:ext uri="{FF2B5EF4-FFF2-40B4-BE49-F238E27FC236}">
                <a16:creationId xmlns:a16="http://schemas.microsoft.com/office/drawing/2014/main" id="{4DB508DF-0DB1-7A1C-5FB5-29C457DC6BA3}"/>
              </a:ext>
            </a:extLst>
          </p:cNvPr>
          <p:cNvSpPr txBox="1"/>
          <p:nvPr/>
        </p:nvSpPr>
        <p:spPr>
          <a:xfrm>
            <a:off x="1783687" y="3358048"/>
            <a:ext cx="1015044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Adds to cart</a:t>
            </a:r>
            <a:endParaRPr sz="11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D349D1-1274-DD0C-DB53-B20E54303BF9}"/>
              </a:ext>
            </a:extLst>
          </p:cNvPr>
          <p:cNvCxnSpPr>
            <a:cxnSpLocks/>
            <a:stCxn id="86" idx="3"/>
            <a:endCxn id="26" idx="3"/>
          </p:cNvCxnSpPr>
          <p:nvPr/>
        </p:nvCxnSpPr>
        <p:spPr>
          <a:xfrm>
            <a:off x="1479061" y="1111797"/>
            <a:ext cx="81854" cy="2745561"/>
          </a:xfrm>
          <a:prstGeom prst="bentConnector3">
            <a:avLst>
              <a:gd name="adj1" fmla="val 379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Google Shape;86;p13">
            <a:extLst>
              <a:ext uri="{FF2B5EF4-FFF2-40B4-BE49-F238E27FC236}">
                <a16:creationId xmlns:a16="http://schemas.microsoft.com/office/drawing/2014/main" id="{B67BFBBF-9AB7-4230-5ECA-18881E726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289291"/>
              </p:ext>
            </p:extLst>
          </p:nvPr>
        </p:nvGraphicFramePr>
        <p:xfrm>
          <a:off x="3623239" y="2713939"/>
          <a:ext cx="2030086" cy="2335925"/>
        </p:xfrm>
        <a:graphic>
          <a:graphicData uri="http://schemas.openxmlformats.org/drawingml/2006/table">
            <a:tbl>
              <a:tblPr>
                <a:noFill/>
                <a:tableStyleId>{53BA2350-EE11-4A14-8F59-BF9C950991BF}</a:tableStyleId>
              </a:tblPr>
              <a:tblGrid>
                <a:gridCol w="203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3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Account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1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 time: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Updation time: String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66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 into Account()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odify user’s informatio()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eview previous orders()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an Account()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155490B-227F-E3D0-18A8-8D0B93F6C38A}"/>
              </a:ext>
            </a:extLst>
          </p:cNvPr>
          <p:cNvCxnSpPr>
            <a:cxnSpLocks/>
            <a:stCxn id="55" idx="0"/>
            <a:endCxn id="86" idx="2"/>
          </p:cNvCxnSpPr>
          <p:nvPr/>
        </p:nvCxnSpPr>
        <p:spPr>
          <a:xfrm rot="16200000" flipV="1">
            <a:off x="2427958" y="503614"/>
            <a:ext cx="583981" cy="3836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76CEA3D-E9FF-4F5F-EA76-F15237E6A67B}"/>
              </a:ext>
            </a:extLst>
          </p:cNvPr>
          <p:cNvCxnSpPr>
            <a:cxnSpLocks/>
            <a:stCxn id="55" idx="0"/>
            <a:endCxn id="25" idx="2"/>
          </p:cNvCxnSpPr>
          <p:nvPr/>
        </p:nvCxnSpPr>
        <p:spPr>
          <a:xfrm rot="5400000" flipH="1" flipV="1">
            <a:off x="6033308" y="734931"/>
            <a:ext cx="583982" cy="3374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253</Words>
  <Application>Microsoft Macintosh PowerPoint</Application>
  <PresentationFormat>On-screen Show (16:9)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 Black</vt:lpstr>
      <vt:lpstr>Calibri</vt:lpstr>
      <vt:lpstr>Comfortaa</vt:lpstr>
      <vt:lpstr>Lato</vt:lpstr>
      <vt:lpstr>Raleway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ZUBAIR AHMED</dc:creator>
  <cp:lastModifiedBy>Yatham, Ms. Chitra Lekha</cp:lastModifiedBy>
  <cp:revision>6</cp:revision>
  <dcterms:modified xsi:type="dcterms:W3CDTF">2022-12-18T06:59:42Z</dcterms:modified>
</cp:coreProperties>
</file>