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73"/>
    <p:restoredTop sz="95934"/>
  </p:normalViewPr>
  <p:slideViewPr>
    <p:cSldViewPr snapToGrid="0" snapToObjects="1">
      <p:cViewPr varScale="1">
        <p:scale>
          <a:sx n="127" d="100"/>
          <a:sy n="127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37:07.30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A424-1417-BB40-B826-3A611919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245C-3F02-3D48-82E1-D58F0F2BD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8C7E-6346-2B48-9016-9EDAA23D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6EE7-FA82-5140-BD9F-1871B8AE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7FF5-09AC-D841-BFB5-EA89A94C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9314-2280-2545-B97B-F69FBD13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4598-C9E5-274C-9769-E6112F4E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F938-00FC-EA4B-BFE3-E18C486A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D5A2-84F2-BF4D-84CB-7191F393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CEC5-9391-6E41-AE16-75D66BD7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50D97-D2BC-7F4F-BEDF-DE8F3F065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BF4EA-7AEE-AC49-8883-2F520169E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2A0C-24D0-AC4A-AA52-27AFC60B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F7AC-69EE-DA48-AC52-BBD2E8B7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12F4-8F44-B644-AD32-08400A82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10A3-C99F-DC44-BAE7-18E80D64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9D84-1A9D-8043-8D9B-54844F0D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3C5E2-8C42-6940-BC43-1233767D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88FF-8D82-AD49-B614-857E8729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0C3B9-91A7-3A40-A97E-4A15A322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2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B02B-0B87-1341-83C1-C3F7AC0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09EF3-320B-4048-BE7E-8550DB81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DFEC-3515-7C4F-B356-B0733566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3B8D-9D41-D74D-B003-202F51BF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83F9-4B3C-AA4D-A853-7655BD27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DCCA-F00C-D94E-B95E-17F09EE0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9BC2-882A-A74D-B7FF-F97E27A0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6D3C4-993F-844F-BF1D-3B8AD3A2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0402E-807A-224E-9CE3-790D0510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EA4DE-BEB8-AE41-B7A9-8D44E69E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B647A-D505-E349-89BC-2B646C38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7F65-3B23-C84F-958B-4E80548D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92AE-7144-DF44-89C6-C67359F1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7FDBE-3DCE-6949-B1C9-FC587256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B6974-B522-FA46-A19B-D3B3563D7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0F561-6C61-864D-B77B-341D2EDAF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7F146-4770-CF4E-8F35-570FF8E1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CD88A-2DD1-674E-875E-E54436FA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BF669-5ECD-BE4E-9427-D8FFC2C2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56EA-48AC-414C-8E10-F952CED4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580B1-3870-254F-BABA-740B8C2D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AB19C-736C-7841-8643-DCB73BF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B06A9-0BB3-DA4C-A6F9-E4B30312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F1A0-CD70-E642-A342-21820C1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A6B3E-BD1B-F148-974A-7C318D10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02D5-1603-7A48-929D-B48E206D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F145-FC4E-3D46-829F-5046BBB4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AAA8-198F-CC4A-95CE-B5CE5BAD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0A55-EDB0-2648-9994-CA0592A5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897FE-B77E-334A-BA30-CE8726F8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CD887-F4B7-2A4A-A0D0-86168A7E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3CF4A-E18A-F649-B200-52F771A0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2F02-55DC-9442-8B3C-89A36C91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7D43-AE19-0D46-9540-1B955E1B7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95E27-78E4-9A4C-B24F-144B603DD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FC662-065A-6445-A729-934F9C40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97B94-C415-8547-BCE2-600D75DD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D1F0-473F-1C40-83D5-AE5053BA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ACFD9-8902-324D-B444-4E62D916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208BC-3C83-AC4D-A0F4-6272F936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D58CB-0BA4-0240-8E25-127593E0F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9F6A-9D8C-0E4D-969F-DC96072885F1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03F5-54A0-CD43-BFB2-F2DB905F4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BE64-6DA6-B84A-8BCD-C065E627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F419-3945-8B41-B2AE-85E43BA8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DE2B6-6C47-47C1-AFFB-1331D888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70" y="1748589"/>
            <a:ext cx="627286" cy="717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4628E7-EFEB-6949-90E1-8EC7553BF455}"/>
              </a:ext>
            </a:extLst>
          </p:cNvPr>
          <p:cNvSpPr txBox="1"/>
          <p:nvPr/>
        </p:nvSpPr>
        <p:spPr>
          <a:xfrm>
            <a:off x="8657333" y="2410055"/>
            <a:ext cx="231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STORY OUTLINE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751E6-A575-D948-95E4-930C6F8C2A61}"/>
              </a:ext>
            </a:extLst>
          </p:cNvPr>
          <p:cNvSpPr txBox="1"/>
          <p:nvPr/>
        </p:nvSpPr>
        <p:spPr>
          <a:xfrm>
            <a:off x="5321461" y="489261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01.01 Scan QR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1B141-31AF-5844-992B-41E4B01DDA3A}"/>
              </a:ext>
            </a:extLst>
          </p:cNvPr>
          <p:cNvSpPr txBox="1"/>
          <p:nvPr/>
        </p:nvSpPr>
        <p:spPr>
          <a:xfrm>
            <a:off x="1611443" y="246617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8F29B-1DD2-354D-ACE3-71C3347E760B}"/>
              </a:ext>
            </a:extLst>
          </p:cNvPr>
          <p:cNvSpPr txBox="1"/>
          <p:nvPr/>
        </p:nvSpPr>
        <p:spPr>
          <a:xfrm>
            <a:off x="8063589" y="2880582"/>
            <a:ext cx="4253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 subscribed restaurant will have a </a:t>
            </a:r>
            <a:br>
              <a:rPr lang="en-US" dirty="0"/>
            </a:br>
            <a:r>
              <a:rPr lang="en-US" dirty="0"/>
              <a:t>specific QR code to view menu and other </a:t>
            </a:r>
            <a:br>
              <a:rPr lang="en-US" dirty="0"/>
            </a:br>
            <a:r>
              <a:rPr lang="en-US" dirty="0"/>
              <a:t>options.</a:t>
            </a:r>
            <a:br>
              <a:rPr lang="en-US" dirty="0"/>
            </a:br>
            <a:r>
              <a:rPr lang="en-US" dirty="0"/>
              <a:t>2. a customer will scan the QR code to view</a:t>
            </a:r>
            <a:br>
              <a:rPr lang="en-US" dirty="0"/>
            </a:br>
            <a:r>
              <a:rPr lang="en-US" dirty="0"/>
              <a:t>the MENU.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E5B75-6CCD-7749-B3EE-CF239B5E4658}"/>
              </a:ext>
            </a:extLst>
          </p:cNvPr>
          <p:cNvSpPr/>
          <p:nvPr/>
        </p:nvSpPr>
        <p:spPr>
          <a:xfrm>
            <a:off x="2128452" y="3196024"/>
            <a:ext cx="221224" cy="336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E1F6F2-1182-B043-B0FE-62BB60E9B277}"/>
              </a:ext>
            </a:extLst>
          </p:cNvPr>
          <p:cNvSpPr/>
          <p:nvPr/>
        </p:nvSpPr>
        <p:spPr>
          <a:xfrm>
            <a:off x="4308988" y="3146668"/>
            <a:ext cx="221224" cy="336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2B6DA-066F-C842-A7C4-634D2D764C54}"/>
              </a:ext>
            </a:extLst>
          </p:cNvPr>
          <p:cNvSpPr/>
          <p:nvPr/>
        </p:nvSpPr>
        <p:spPr>
          <a:xfrm>
            <a:off x="3689684" y="1889344"/>
            <a:ext cx="1459832" cy="82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:menu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F4A053-76DE-8C45-8156-160A0F559C53}"/>
              </a:ext>
            </a:extLst>
          </p:cNvPr>
          <p:cNvSpPr txBox="1"/>
          <p:nvPr/>
        </p:nvSpPr>
        <p:spPr>
          <a:xfrm>
            <a:off x="2823411" y="4684295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QR()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2A22E9-FF22-D247-80A6-F2E641E852EC}"/>
                  </a:ext>
                </a:extLst>
              </p14:cNvPr>
              <p14:cNvContentPartPr/>
              <p14:nvPr/>
            </p14:nvContentPartPr>
            <p14:xfrm>
              <a:off x="230274" y="-158796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2A22E9-FF22-D247-80A6-F2E641E852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634" y="-1695600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C12D74-C1FC-0843-B626-B617D2FF1EB2}"/>
              </a:ext>
            </a:extLst>
          </p:cNvPr>
          <p:cNvCxnSpPr>
            <a:cxnSpLocks/>
          </p:cNvCxnSpPr>
          <p:nvPr/>
        </p:nvCxnSpPr>
        <p:spPr>
          <a:xfrm>
            <a:off x="2370866" y="5053627"/>
            <a:ext cx="19690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98BF71-AF66-DD40-BE6F-CE61460B7066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>
            <a:off x="4419600" y="2711116"/>
            <a:ext cx="0" cy="4355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05EBCB-0573-C74A-B7C0-F120E48F32B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37576" y="2835510"/>
            <a:ext cx="1488" cy="3605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1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E7D85-71EA-1A49-A279-5AB4F17721EF}"/>
              </a:ext>
            </a:extLst>
          </p:cNvPr>
          <p:cNvSpPr txBox="1"/>
          <p:nvPr/>
        </p:nvSpPr>
        <p:spPr>
          <a:xfrm>
            <a:off x="4653714" y="866637"/>
            <a:ext cx="28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02.01 CREATE AN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52AF4-6F27-194F-AA9A-499466DC2F1D}"/>
              </a:ext>
            </a:extLst>
          </p:cNvPr>
          <p:cNvSpPr txBox="1"/>
          <p:nvPr/>
        </p:nvSpPr>
        <p:spPr>
          <a:xfrm>
            <a:off x="8678779" y="1668379"/>
            <a:ext cx="231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STORY OUTLINE: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19525-EB84-B34F-8E32-910098C6CD77}"/>
              </a:ext>
            </a:extLst>
          </p:cNvPr>
          <p:cNvSpPr txBox="1"/>
          <p:nvPr/>
        </p:nvSpPr>
        <p:spPr>
          <a:xfrm>
            <a:off x="8368315" y="2136338"/>
            <a:ext cx="37862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To create an account we need </a:t>
            </a:r>
            <a:br>
              <a:rPr lang="en-US" dirty="0"/>
            </a:br>
            <a:r>
              <a:rPr lang="en-US" dirty="0"/>
              <a:t>customer name, email, number.</a:t>
            </a:r>
            <a:br>
              <a:rPr lang="en-US" dirty="0"/>
            </a:br>
            <a:r>
              <a:rPr lang="en-US" dirty="0"/>
              <a:t>2. Log in to the account with </a:t>
            </a:r>
            <a:br>
              <a:rPr lang="en-US" dirty="0"/>
            </a:br>
            <a:r>
              <a:rPr lang="en-US" dirty="0"/>
              <a:t>customer’s personal details and </a:t>
            </a:r>
            <a:br>
              <a:rPr lang="en-US" dirty="0"/>
            </a:br>
            <a:r>
              <a:rPr lang="en-US" dirty="0"/>
              <a:t>customer ID and password for the </a:t>
            </a:r>
            <a:br>
              <a:rPr lang="en-US" dirty="0"/>
            </a:br>
            <a:r>
              <a:rPr lang="en-US" dirty="0"/>
              <a:t>account.</a:t>
            </a:r>
            <a:br>
              <a:rPr lang="en-US" dirty="0"/>
            </a:br>
            <a:r>
              <a:rPr lang="en-US" dirty="0"/>
              <a:t>3. Then the customer can view the QR</a:t>
            </a:r>
            <a:br>
              <a:rPr lang="en-US" dirty="0"/>
            </a:br>
            <a:r>
              <a:rPr lang="en-US" dirty="0"/>
              <a:t>Code and other details of a subscribed</a:t>
            </a:r>
            <a:br>
              <a:rPr lang="en-US" dirty="0"/>
            </a:br>
            <a:r>
              <a:rPr lang="en-US" dirty="0"/>
              <a:t>restaurant.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FFF81-7C27-ED45-923A-1931C19B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70" y="1748589"/>
            <a:ext cx="627286" cy="717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ECA7C-A7A6-6E4F-86C8-2B5E6427889C}"/>
              </a:ext>
            </a:extLst>
          </p:cNvPr>
          <p:cNvSpPr txBox="1"/>
          <p:nvPr/>
        </p:nvSpPr>
        <p:spPr>
          <a:xfrm>
            <a:off x="1710252" y="246617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879F0-A005-6F4E-A7C4-17EEF1100E5A}"/>
              </a:ext>
            </a:extLst>
          </p:cNvPr>
          <p:cNvSpPr/>
          <p:nvPr/>
        </p:nvSpPr>
        <p:spPr>
          <a:xfrm>
            <a:off x="2147118" y="2835510"/>
            <a:ext cx="194188" cy="330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F26D7-19A1-004B-A74D-C8B56C42CA5E}"/>
              </a:ext>
            </a:extLst>
          </p:cNvPr>
          <p:cNvSpPr/>
          <p:nvPr/>
        </p:nvSpPr>
        <p:spPr>
          <a:xfrm>
            <a:off x="4170947" y="1748589"/>
            <a:ext cx="1347537" cy="71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:user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4388D-5604-7243-93EA-82B0D2FDCB2F}"/>
              </a:ext>
            </a:extLst>
          </p:cNvPr>
          <p:cNvSpPr/>
          <p:nvPr/>
        </p:nvSpPr>
        <p:spPr>
          <a:xfrm>
            <a:off x="4732905" y="2743676"/>
            <a:ext cx="194188" cy="330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0D5F8-7F7E-C947-9AF7-1060C92D1594}"/>
              </a:ext>
            </a:extLst>
          </p:cNvPr>
          <p:cNvSpPr/>
          <p:nvPr/>
        </p:nvSpPr>
        <p:spPr>
          <a:xfrm>
            <a:off x="6983384" y="2743676"/>
            <a:ext cx="194188" cy="330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3C273-7872-1B46-82EA-B29619F21076}"/>
              </a:ext>
            </a:extLst>
          </p:cNvPr>
          <p:cNvSpPr/>
          <p:nvPr/>
        </p:nvSpPr>
        <p:spPr>
          <a:xfrm>
            <a:off x="6406570" y="1748589"/>
            <a:ext cx="1347537" cy="71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:subscribed</a:t>
            </a:r>
            <a:br>
              <a:rPr lang="en-US" dirty="0"/>
            </a:br>
            <a:r>
              <a:rPr lang="en-US" dirty="0"/>
              <a:t>restaurant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B40505-2956-6546-969F-A3B8A759D21C}"/>
              </a:ext>
            </a:extLst>
          </p:cNvPr>
          <p:cNvCxnSpPr/>
          <p:nvPr/>
        </p:nvCxnSpPr>
        <p:spPr>
          <a:xfrm>
            <a:off x="2341306" y="4748463"/>
            <a:ext cx="2406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60FB4D-EABB-A94D-B1FF-A382BFFB0394}"/>
              </a:ext>
            </a:extLst>
          </p:cNvPr>
          <p:cNvCxnSpPr>
            <a:cxnSpLocks/>
          </p:cNvCxnSpPr>
          <p:nvPr/>
        </p:nvCxnSpPr>
        <p:spPr>
          <a:xfrm>
            <a:off x="4941809" y="4146884"/>
            <a:ext cx="21141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DF126-EE75-8943-B699-1C4D9C13BF2C}"/>
              </a:ext>
            </a:extLst>
          </p:cNvPr>
          <p:cNvCxnSpPr>
            <a:cxnSpLocks/>
          </p:cNvCxnSpPr>
          <p:nvPr/>
        </p:nvCxnSpPr>
        <p:spPr>
          <a:xfrm>
            <a:off x="4941809" y="5566611"/>
            <a:ext cx="21141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8A7917-E4CE-E347-B915-40B22F724034}"/>
              </a:ext>
            </a:extLst>
          </p:cNvPr>
          <p:cNvSpPr txBox="1"/>
          <p:nvPr/>
        </p:nvSpPr>
        <p:spPr>
          <a:xfrm>
            <a:off x="5084619" y="5245768"/>
            <a:ext cx="126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Password 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37C9AB-5AF7-184E-A13C-509A77381BAA}"/>
              </a:ext>
            </a:extLst>
          </p:cNvPr>
          <p:cNvSpPr txBox="1"/>
          <p:nvPr/>
        </p:nvSpPr>
        <p:spPr>
          <a:xfrm>
            <a:off x="5154976" y="377755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ID 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962572-CC39-5247-848C-0D7D4F6243F8}"/>
              </a:ext>
            </a:extLst>
          </p:cNvPr>
          <p:cNvSpPr txBox="1"/>
          <p:nvPr/>
        </p:nvSpPr>
        <p:spPr>
          <a:xfrm>
            <a:off x="2716256" y="4327653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details ()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47AB9E-409F-CC48-AA63-F8AF0A6C293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7080339" y="2466178"/>
            <a:ext cx="139" cy="2774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67685A-B284-BC45-AD02-A3AD37C8A5A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829999" y="2466178"/>
            <a:ext cx="14717" cy="2774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5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CCE73-0C65-CD44-96A2-F77CE0DBB421}"/>
              </a:ext>
            </a:extLst>
          </p:cNvPr>
          <p:cNvSpPr txBox="1"/>
          <p:nvPr/>
        </p:nvSpPr>
        <p:spPr>
          <a:xfrm>
            <a:off x="4675899" y="481263"/>
            <a:ext cx="28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02.02. SIGN IN TO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DB035-BC58-794A-84B4-450E2AD35543}"/>
              </a:ext>
            </a:extLst>
          </p:cNvPr>
          <p:cNvSpPr txBox="1"/>
          <p:nvPr/>
        </p:nvSpPr>
        <p:spPr>
          <a:xfrm>
            <a:off x="9160042" y="1491916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STORY OUTLINE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9FAD8-937E-434D-8E0C-AA8069BE6CC5}"/>
              </a:ext>
            </a:extLst>
          </p:cNvPr>
          <p:cNvSpPr txBox="1"/>
          <p:nvPr/>
        </p:nvSpPr>
        <p:spPr>
          <a:xfrm>
            <a:off x="7924917" y="2046242"/>
            <a:ext cx="4085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To sign in an account, a customer</a:t>
            </a:r>
            <a:br>
              <a:rPr lang="en-US" dirty="0"/>
            </a:br>
            <a:r>
              <a:rPr lang="en-US" dirty="0"/>
              <a:t>must have their ID and password of the</a:t>
            </a:r>
            <a:br>
              <a:rPr lang="en-US" dirty="0"/>
            </a:br>
            <a:r>
              <a:rPr lang="en-US" dirty="0"/>
              <a:t>account.</a:t>
            </a:r>
            <a:br>
              <a:rPr lang="en-US" dirty="0"/>
            </a:br>
            <a:r>
              <a:rPr lang="en-US" dirty="0"/>
              <a:t>2. with ID and password a customer can </a:t>
            </a:r>
            <a:br>
              <a:rPr lang="en-US" dirty="0"/>
            </a:br>
            <a:r>
              <a:rPr lang="en-US" dirty="0"/>
              <a:t>log in to their account every time without</a:t>
            </a:r>
            <a:br>
              <a:rPr lang="en-US" dirty="0"/>
            </a:br>
            <a:r>
              <a:rPr lang="en-US" dirty="0"/>
              <a:t>having to enter all the personal details.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9725F-B2A7-224F-8F6C-2D742284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21" y="1462279"/>
            <a:ext cx="627286" cy="7175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B91FD-15FE-C44D-A30F-5A6B336AD901}"/>
              </a:ext>
            </a:extLst>
          </p:cNvPr>
          <p:cNvSpPr/>
          <p:nvPr/>
        </p:nvSpPr>
        <p:spPr>
          <a:xfrm>
            <a:off x="1299411" y="2518611"/>
            <a:ext cx="160421" cy="344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D7BC54-BAEA-384D-832B-8F9E38FDB9DB}"/>
              </a:ext>
            </a:extLst>
          </p:cNvPr>
          <p:cNvSpPr/>
          <p:nvPr/>
        </p:nvSpPr>
        <p:spPr>
          <a:xfrm>
            <a:off x="2459190" y="1462280"/>
            <a:ext cx="1435394" cy="71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:user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00446-59DF-3946-8237-3C9F78752877}"/>
              </a:ext>
            </a:extLst>
          </p:cNvPr>
          <p:cNvSpPr/>
          <p:nvPr/>
        </p:nvSpPr>
        <p:spPr>
          <a:xfrm>
            <a:off x="3102366" y="2518611"/>
            <a:ext cx="160421" cy="344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03EFE-0C30-594A-B05B-A808E9E2133C}"/>
              </a:ext>
            </a:extLst>
          </p:cNvPr>
          <p:cNvSpPr/>
          <p:nvPr/>
        </p:nvSpPr>
        <p:spPr>
          <a:xfrm>
            <a:off x="4128257" y="1490702"/>
            <a:ext cx="1435394" cy="71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:subscribed restaurants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0CB94-F94F-8C4C-9AB7-6643D344A3B9}"/>
              </a:ext>
            </a:extLst>
          </p:cNvPr>
          <p:cNvSpPr/>
          <p:nvPr/>
        </p:nvSpPr>
        <p:spPr>
          <a:xfrm>
            <a:off x="4756343" y="2570998"/>
            <a:ext cx="160421" cy="344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22D02-665C-4D4F-B4CE-7716CC636DE7}"/>
              </a:ext>
            </a:extLst>
          </p:cNvPr>
          <p:cNvSpPr txBox="1"/>
          <p:nvPr/>
        </p:nvSpPr>
        <p:spPr>
          <a:xfrm>
            <a:off x="845660" y="203807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8848B-36A4-B84E-AE56-CF2F0E94E4D5}"/>
              </a:ext>
            </a:extLst>
          </p:cNvPr>
          <p:cNvCxnSpPr>
            <a:cxnSpLocks/>
          </p:cNvCxnSpPr>
          <p:nvPr/>
        </p:nvCxnSpPr>
        <p:spPr>
          <a:xfrm>
            <a:off x="1469744" y="3697706"/>
            <a:ext cx="1561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5CE099-1FA4-6D46-A587-EBF5F067432A}"/>
              </a:ext>
            </a:extLst>
          </p:cNvPr>
          <p:cNvCxnSpPr>
            <a:cxnSpLocks/>
          </p:cNvCxnSpPr>
          <p:nvPr/>
        </p:nvCxnSpPr>
        <p:spPr>
          <a:xfrm>
            <a:off x="1479656" y="5325980"/>
            <a:ext cx="1551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EEA9E4-26B6-6C45-9ED9-D962AFC89BF3}"/>
              </a:ext>
            </a:extLst>
          </p:cNvPr>
          <p:cNvSpPr txBox="1"/>
          <p:nvPr/>
        </p:nvSpPr>
        <p:spPr>
          <a:xfrm>
            <a:off x="1486898" y="332983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ID 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617A4-5339-7B49-A63E-6583C8E83FBB}"/>
              </a:ext>
            </a:extLst>
          </p:cNvPr>
          <p:cNvSpPr txBox="1"/>
          <p:nvPr/>
        </p:nvSpPr>
        <p:spPr>
          <a:xfrm>
            <a:off x="1700463" y="4989095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D3518-249C-654D-ACFB-B47289EBE2D9}"/>
              </a:ext>
            </a:extLst>
          </p:cNvPr>
          <p:cNvCxnSpPr>
            <a:cxnSpLocks/>
          </p:cNvCxnSpPr>
          <p:nvPr/>
        </p:nvCxnSpPr>
        <p:spPr>
          <a:xfrm>
            <a:off x="3256061" y="4473992"/>
            <a:ext cx="1500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15465A-3537-0646-8815-0FDB41484B27}"/>
              </a:ext>
            </a:extLst>
          </p:cNvPr>
          <p:cNvSpPr txBox="1"/>
          <p:nvPr/>
        </p:nvSpPr>
        <p:spPr>
          <a:xfrm>
            <a:off x="3529262" y="392619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 ()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489DD5-6CAA-1540-B7BD-3ACED7FA6D8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836554" y="2208291"/>
            <a:ext cx="9400" cy="3627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D6298C-AB88-0944-91D3-D16D23BFE81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176887" y="2179869"/>
            <a:ext cx="5690" cy="3387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5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745849-EED5-664D-B23B-D12B13B1DAE5}"/>
              </a:ext>
            </a:extLst>
          </p:cNvPr>
          <p:cNvSpPr txBox="1"/>
          <p:nvPr/>
        </p:nvSpPr>
        <p:spPr>
          <a:xfrm>
            <a:off x="4194902" y="689810"/>
            <a:ext cx="38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02.03. MODIFY USER’S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DAB22-4212-5044-A603-995763BC070F}"/>
              </a:ext>
            </a:extLst>
          </p:cNvPr>
          <p:cNvSpPr txBox="1"/>
          <p:nvPr/>
        </p:nvSpPr>
        <p:spPr>
          <a:xfrm>
            <a:off x="8534400" y="1716505"/>
            <a:ext cx="231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STORY OUTLINE: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09217-ED04-E443-B8D8-039D0AD74F83}"/>
              </a:ext>
            </a:extLst>
          </p:cNvPr>
          <p:cNvSpPr txBox="1"/>
          <p:nvPr/>
        </p:nvSpPr>
        <p:spPr>
          <a:xfrm>
            <a:off x="7503604" y="2438400"/>
            <a:ext cx="39040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 user should sign into the</a:t>
            </a:r>
            <a:br>
              <a:rPr lang="en-US" dirty="0"/>
            </a:br>
            <a:r>
              <a:rPr lang="en-US" dirty="0"/>
              <a:t>account to modify the information.</a:t>
            </a:r>
            <a:br>
              <a:rPr lang="en-US" dirty="0"/>
            </a:br>
            <a:r>
              <a:rPr lang="en-US" dirty="0"/>
              <a:t>2. Change the required information.</a:t>
            </a:r>
            <a:br>
              <a:rPr lang="en-US" dirty="0"/>
            </a:br>
            <a:r>
              <a:rPr lang="en-US" dirty="0"/>
              <a:t>3. when the changes are saved updated</a:t>
            </a:r>
            <a:br>
              <a:rPr lang="en-US" dirty="0"/>
            </a:br>
            <a:r>
              <a:rPr lang="en-US" dirty="0"/>
              <a:t>time can be seen.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0095B-945C-0843-8EB4-9929B71C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1" y="1059142"/>
            <a:ext cx="627286" cy="7175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F6B791-692B-724D-9286-88A1079FA4B1}"/>
              </a:ext>
            </a:extLst>
          </p:cNvPr>
          <p:cNvSpPr/>
          <p:nvPr/>
        </p:nvSpPr>
        <p:spPr>
          <a:xfrm>
            <a:off x="1339763" y="2245895"/>
            <a:ext cx="232363" cy="295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711500-7200-3541-8196-BAACACC8D77C}"/>
              </a:ext>
            </a:extLst>
          </p:cNvPr>
          <p:cNvSpPr/>
          <p:nvPr/>
        </p:nvSpPr>
        <p:spPr>
          <a:xfrm>
            <a:off x="2722955" y="1250522"/>
            <a:ext cx="1764906" cy="7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 user 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349B94-9C94-2F41-A6E0-B403DC7A93BD}"/>
              </a:ext>
            </a:extLst>
          </p:cNvPr>
          <p:cNvSpPr/>
          <p:nvPr/>
        </p:nvSpPr>
        <p:spPr>
          <a:xfrm>
            <a:off x="3489227" y="2294021"/>
            <a:ext cx="232363" cy="295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0A1A2E-FDBB-AD44-8C07-DDA9DB90A939}"/>
              </a:ext>
            </a:extLst>
          </p:cNvPr>
          <p:cNvSpPr/>
          <p:nvPr/>
        </p:nvSpPr>
        <p:spPr>
          <a:xfrm>
            <a:off x="6095999" y="2245895"/>
            <a:ext cx="232363" cy="295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01502F-C30A-4048-AE6C-D44EAD901A91}"/>
              </a:ext>
            </a:extLst>
          </p:cNvPr>
          <p:cNvSpPr/>
          <p:nvPr/>
        </p:nvSpPr>
        <p:spPr>
          <a:xfrm>
            <a:off x="5622687" y="1285703"/>
            <a:ext cx="1178986" cy="71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:customer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87770-C82D-5641-A8ED-A4BE8515C636}"/>
              </a:ext>
            </a:extLst>
          </p:cNvPr>
          <p:cNvSpPr txBox="1"/>
          <p:nvPr/>
        </p:nvSpPr>
        <p:spPr>
          <a:xfrm>
            <a:off x="991858" y="177673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50FC87-21BD-FF42-A674-89AD606E0C94}"/>
              </a:ext>
            </a:extLst>
          </p:cNvPr>
          <p:cNvCxnSpPr/>
          <p:nvPr/>
        </p:nvCxnSpPr>
        <p:spPr>
          <a:xfrm>
            <a:off x="1572126" y="3914274"/>
            <a:ext cx="19171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170CC4-2F52-7B45-A4D3-2682F6C1BA34}"/>
              </a:ext>
            </a:extLst>
          </p:cNvPr>
          <p:cNvSpPr txBox="1"/>
          <p:nvPr/>
        </p:nvSpPr>
        <p:spPr>
          <a:xfrm>
            <a:off x="1828800" y="356134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 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569CC-C4C5-1E4A-9C04-00C932F6B5C2}"/>
              </a:ext>
            </a:extLst>
          </p:cNvPr>
          <p:cNvCxnSpPr/>
          <p:nvPr/>
        </p:nvCxnSpPr>
        <p:spPr>
          <a:xfrm>
            <a:off x="3721590" y="4315326"/>
            <a:ext cx="23744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65E59-CFFD-A14C-B4AA-B52F4AF74FF1}"/>
              </a:ext>
            </a:extLst>
          </p:cNvPr>
          <p:cNvSpPr txBox="1"/>
          <p:nvPr/>
        </p:nvSpPr>
        <p:spPr>
          <a:xfrm>
            <a:off x="3873784" y="3746013"/>
            <a:ext cx="176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user </a:t>
            </a:r>
            <a:br>
              <a:rPr lang="en-US" dirty="0"/>
            </a:br>
            <a:r>
              <a:rPr lang="en-US" dirty="0"/>
              <a:t>information ()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941F76-C119-3341-B371-933CEAC92953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6212180" y="2003292"/>
            <a:ext cx="1" cy="24260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CFBD0E-C99F-8B46-9AE7-ED363B1CCE2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3605408" y="2018559"/>
            <a:ext cx="1" cy="2754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ACB3D-6F13-4044-92AE-878735762720}"/>
              </a:ext>
            </a:extLst>
          </p:cNvPr>
          <p:cNvSpPr txBox="1"/>
          <p:nvPr/>
        </p:nvSpPr>
        <p:spPr>
          <a:xfrm>
            <a:off x="4691384" y="593558"/>
            <a:ext cx="280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02.08 DELETE AN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294D2-B6DF-D944-960C-A92795280D53}"/>
              </a:ext>
            </a:extLst>
          </p:cNvPr>
          <p:cNvSpPr txBox="1"/>
          <p:nvPr/>
        </p:nvSpPr>
        <p:spPr>
          <a:xfrm>
            <a:off x="8390021" y="1716505"/>
            <a:ext cx="231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STORY OUTLINE: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2F2F3-AE29-0F45-94D4-D3764C80EBFB}"/>
              </a:ext>
            </a:extLst>
          </p:cNvPr>
          <p:cNvSpPr txBox="1"/>
          <p:nvPr/>
        </p:nvSpPr>
        <p:spPr>
          <a:xfrm>
            <a:off x="7725031" y="2494262"/>
            <a:ext cx="4406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Sign in user account with customer ID and </a:t>
            </a:r>
            <a:br>
              <a:rPr lang="en-US" dirty="0"/>
            </a:br>
            <a:r>
              <a:rPr lang="en-US" dirty="0"/>
              <a:t>password.</a:t>
            </a:r>
            <a:br>
              <a:rPr lang="en-US" dirty="0"/>
            </a:br>
            <a:r>
              <a:rPr lang="en-US" dirty="0"/>
              <a:t>2. Select delete account.</a:t>
            </a:r>
            <a:br>
              <a:rPr lang="en-US" dirty="0"/>
            </a:br>
            <a:r>
              <a:rPr lang="en-US" dirty="0"/>
              <a:t>3. will be able to see the updated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01765-F793-4247-B1BD-60A94426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1" y="1059142"/>
            <a:ext cx="627286" cy="717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909607-D4BD-0C42-9D19-66639DAB68B2}"/>
              </a:ext>
            </a:extLst>
          </p:cNvPr>
          <p:cNvSpPr txBox="1"/>
          <p:nvPr/>
        </p:nvSpPr>
        <p:spPr>
          <a:xfrm>
            <a:off x="873857" y="190153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8D391-DC1A-0446-A397-8D5A0DFF8B1A}"/>
              </a:ext>
            </a:extLst>
          </p:cNvPr>
          <p:cNvSpPr/>
          <p:nvPr/>
        </p:nvSpPr>
        <p:spPr>
          <a:xfrm>
            <a:off x="1293578" y="2270866"/>
            <a:ext cx="228478" cy="2974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92C69-B2B4-D34C-80B0-0F1AC428BC95}"/>
              </a:ext>
            </a:extLst>
          </p:cNvPr>
          <p:cNvSpPr/>
          <p:nvPr/>
        </p:nvSpPr>
        <p:spPr>
          <a:xfrm>
            <a:off x="3686464" y="2465162"/>
            <a:ext cx="228478" cy="2974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B918C-F3B0-2A49-B69B-FB172E909DCB}"/>
              </a:ext>
            </a:extLst>
          </p:cNvPr>
          <p:cNvSpPr/>
          <p:nvPr/>
        </p:nvSpPr>
        <p:spPr>
          <a:xfrm>
            <a:off x="2999874" y="1368248"/>
            <a:ext cx="1604211" cy="71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:user account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28092-408A-4247-9BA2-070B7B7314A1}"/>
              </a:ext>
            </a:extLst>
          </p:cNvPr>
          <p:cNvSpPr/>
          <p:nvPr/>
        </p:nvSpPr>
        <p:spPr>
          <a:xfrm>
            <a:off x="6041919" y="2465162"/>
            <a:ext cx="228478" cy="2974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C0073-ED38-EC4A-9562-15EE0CCB1536}"/>
              </a:ext>
            </a:extLst>
          </p:cNvPr>
          <p:cNvSpPr/>
          <p:nvPr/>
        </p:nvSpPr>
        <p:spPr>
          <a:xfrm>
            <a:off x="5462337" y="1417936"/>
            <a:ext cx="1387642" cy="6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:customer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E989F-465C-0340-93FF-63AB94485088}"/>
              </a:ext>
            </a:extLst>
          </p:cNvPr>
          <p:cNvCxnSpPr>
            <a:cxnSpLocks/>
          </p:cNvCxnSpPr>
          <p:nvPr/>
        </p:nvCxnSpPr>
        <p:spPr>
          <a:xfrm flipV="1">
            <a:off x="1522055" y="3421251"/>
            <a:ext cx="2103096" cy="7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8E5D34-B982-AE4A-A47E-52F8966209F1}"/>
              </a:ext>
            </a:extLst>
          </p:cNvPr>
          <p:cNvCxnSpPr>
            <a:cxnSpLocks/>
          </p:cNvCxnSpPr>
          <p:nvPr/>
        </p:nvCxnSpPr>
        <p:spPr>
          <a:xfrm>
            <a:off x="1559487" y="4503094"/>
            <a:ext cx="21269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A4A7CF-AA41-1E42-8413-4DED022B28B7}"/>
              </a:ext>
            </a:extLst>
          </p:cNvPr>
          <p:cNvSpPr txBox="1"/>
          <p:nvPr/>
        </p:nvSpPr>
        <p:spPr>
          <a:xfrm>
            <a:off x="1652337" y="303195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ID 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AE70-D898-0D4A-8D63-DEB40848481D}"/>
              </a:ext>
            </a:extLst>
          </p:cNvPr>
          <p:cNvSpPr txBox="1"/>
          <p:nvPr/>
        </p:nvSpPr>
        <p:spPr>
          <a:xfrm>
            <a:off x="1844842" y="4074695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5F2663-C497-BA49-96C4-D84D44530153}"/>
              </a:ext>
            </a:extLst>
          </p:cNvPr>
          <p:cNvCxnSpPr>
            <a:cxnSpLocks/>
          </p:cNvCxnSpPr>
          <p:nvPr/>
        </p:nvCxnSpPr>
        <p:spPr>
          <a:xfrm>
            <a:off x="3984519" y="4235843"/>
            <a:ext cx="19972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BB4BC5-07D2-EC4C-8A36-5123EB65A7A2}"/>
              </a:ext>
            </a:extLst>
          </p:cNvPr>
          <p:cNvSpPr txBox="1"/>
          <p:nvPr/>
        </p:nvSpPr>
        <p:spPr>
          <a:xfrm>
            <a:off x="4138863" y="3866147"/>
            <a:ext cx="179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account ()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76CFFF-B3E9-734D-B091-D4C4988289E7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6156158" y="2085837"/>
            <a:ext cx="0" cy="3793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1B01FF-D941-D643-B455-B9FB2324E48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3800703" y="2085837"/>
            <a:ext cx="1277" cy="3793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7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328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Yatham, Ms. Chitra Lekha</dc:creator>
  <cp:lastModifiedBy>Yatham, Ms. Chitra Lekha</cp:lastModifiedBy>
  <cp:revision>4</cp:revision>
  <dcterms:created xsi:type="dcterms:W3CDTF">2022-11-28T06:46:49Z</dcterms:created>
  <dcterms:modified xsi:type="dcterms:W3CDTF">2022-12-18T07:01:01Z</dcterms:modified>
</cp:coreProperties>
</file>