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iVAojZb8BSoAY3Kz662ohfpo0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28"/>
  </p:normalViewPr>
  <p:slideViewPr>
    <p:cSldViewPr snapToGrid="0">
      <p:cViewPr varScale="1">
        <p:scale>
          <a:sx n="119" d="100"/>
          <a:sy n="11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133722" y="2568466"/>
            <a:ext cx="815747" cy="3642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dirty="0"/>
          </a:p>
        </p:txBody>
      </p:sp>
      <p:sp>
        <p:nvSpPr>
          <p:cNvPr id="85" name="Google Shape;85;p1"/>
          <p:cNvSpPr/>
          <p:nvPr/>
        </p:nvSpPr>
        <p:spPr>
          <a:xfrm>
            <a:off x="1812795" y="1843704"/>
            <a:ext cx="720212" cy="290982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171782" y="1459381"/>
            <a:ext cx="895833" cy="31739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598076" y="2545896"/>
            <a:ext cx="824400" cy="37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time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5001902" y="1984186"/>
            <a:ext cx="885651" cy="34858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2913091" y="1167949"/>
            <a:ext cx="752020" cy="32236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800" i="0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400063" y="3248859"/>
            <a:ext cx="1208018" cy="37203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Updation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2689156" y="1225787"/>
            <a:ext cx="1095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cxnSpLocks/>
            <a:stCxn id="84" idx="0"/>
            <a:endCxn id="85" idx="6"/>
          </p:cNvCxnSpPr>
          <p:nvPr/>
        </p:nvCxnSpPr>
        <p:spPr>
          <a:xfrm flipH="1" flipV="1">
            <a:off x="2533007" y="1989195"/>
            <a:ext cx="1008589" cy="5792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>
            <a:stCxn id="84" idx="0"/>
            <a:endCxn id="86" idx="4"/>
          </p:cNvCxnSpPr>
          <p:nvPr/>
        </p:nvCxnSpPr>
        <p:spPr>
          <a:xfrm flipH="1" flipV="1">
            <a:off x="2619699" y="1776774"/>
            <a:ext cx="921897" cy="7916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"/>
          <p:cNvCxnSpPr>
            <a:cxnSpLocks/>
            <a:stCxn id="84" idx="0"/>
            <a:endCxn id="89" idx="4"/>
          </p:cNvCxnSpPr>
          <p:nvPr/>
        </p:nvCxnSpPr>
        <p:spPr>
          <a:xfrm flipH="1" flipV="1">
            <a:off x="3289101" y="1490310"/>
            <a:ext cx="252495" cy="10781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>
            <a:stCxn id="84" idx="3"/>
            <a:endCxn id="88" idx="3"/>
          </p:cNvCxnSpPr>
          <p:nvPr/>
        </p:nvCxnSpPr>
        <p:spPr>
          <a:xfrm flipV="1">
            <a:off x="3949469" y="2281723"/>
            <a:ext cx="1182134" cy="4688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"/>
          <p:cNvCxnSpPr>
            <a:stCxn id="84" idx="1"/>
            <a:endCxn id="87" idx="6"/>
          </p:cNvCxnSpPr>
          <p:nvPr/>
        </p:nvCxnSpPr>
        <p:spPr>
          <a:xfrm flipH="1" flipV="1">
            <a:off x="2422476" y="2731896"/>
            <a:ext cx="711246" cy="187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>
            <a:cxnSpLocks/>
            <a:stCxn id="62" idx="2"/>
            <a:endCxn id="3" idx="0"/>
          </p:cNvCxnSpPr>
          <p:nvPr/>
        </p:nvCxnSpPr>
        <p:spPr>
          <a:xfrm flipH="1">
            <a:off x="604836" y="2671703"/>
            <a:ext cx="55572" cy="888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"/>
          <p:cNvCxnSpPr>
            <a:cxnSpLocks/>
            <a:stCxn id="90" idx="0"/>
            <a:endCxn id="84" idx="2"/>
          </p:cNvCxnSpPr>
          <p:nvPr/>
        </p:nvCxnSpPr>
        <p:spPr>
          <a:xfrm flipH="1" flipV="1">
            <a:off x="3541596" y="2932746"/>
            <a:ext cx="1462476" cy="316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"/>
          <p:cNvSpPr/>
          <p:nvPr/>
        </p:nvSpPr>
        <p:spPr>
          <a:xfrm>
            <a:off x="7282346" y="1049695"/>
            <a:ext cx="816822" cy="3293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dirty="0"/>
          </a:p>
        </p:txBody>
      </p:sp>
      <p:sp>
        <p:nvSpPr>
          <p:cNvPr id="101" name="Google Shape;101;p1"/>
          <p:cNvSpPr/>
          <p:nvPr/>
        </p:nvSpPr>
        <p:spPr>
          <a:xfrm>
            <a:off x="6594405" y="547980"/>
            <a:ext cx="787540" cy="365304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number</a:t>
            </a:r>
            <a:endParaRPr sz="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>
            <a:cxnSpLocks/>
            <a:stCxn id="100" idx="0"/>
            <a:endCxn id="101" idx="6"/>
          </p:cNvCxnSpPr>
          <p:nvPr/>
        </p:nvCxnSpPr>
        <p:spPr>
          <a:xfrm flipH="1" flipV="1">
            <a:off x="7381945" y="730632"/>
            <a:ext cx="308812" cy="3190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"/>
          <p:cNvSpPr/>
          <p:nvPr/>
        </p:nvSpPr>
        <p:spPr>
          <a:xfrm>
            <a:off x="7712138" y="1667500"/>
            <a:ext cx="1032924" cy="39593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Reservation Number</a:t>
            </a:r>
            <a:endParaRPr/>
          </a:p>
        </p:txBody>
      </p:sp>
      <p:cxnSp>
        <p:nvCxnSpPr>
          <p:cNvPr id="104" name="Google Shape;104;p1"/>
          <p:cNvCxnSpPr>
            <a:stCxn id="100" idx="2"/>
            <a:endCxn id="103" idx="0"/>
          </p:cNvCxnSpPr>
          <p:nvPr/>
        </p:nvCxnSpPr>
        <p:spPr>
          <a:xfrm>
            <a:off x="7690757" y="1378996"/>
            <a:ext cx="537843" cy="2885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3987659" y="4949969"/>
            <a:ext cx="672165" cy="3720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type</a:t>
            </a:r>
            <a:endParaRPr dirty="0"/>
          </a:p>
        </p:txBody>
      </p:sp>
      <p:sp>
        <p:nvSpPr>
          <p:cNvPr id="106" name="Google Shape;106;p1"/>
          <p:cNvSpPr/>
          <p:nvPr/>
        </p:nvSpPr>
        <p:spPr>
          <a:xfrm>
            <a:off x="776117" y="4483915"/>
            <a:ext cx="1011567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 ID</a:t>
            </a:r>
            <a:endParaRPr i="1" dirty="0"/>
          </a:p>
        </p:txBody>
      </p:sp>
      <p:sp>
        <p:nvSpPr>
          <p:cNvPr id="107" name="Google Shape;107;p1"/>
          <p:cNvSpPr/>
          <p:nvPr/>
        </p:nvSpPr>
        <p:spPr>
          <a:xfrm>
            <a:off x="4707060" y="3971880"/>
            <a:ext cx="862528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823459" y="6250583"/>
            <a:ext cx="765527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 dirty="0"/>
          </a:p>
        </p:txBody>
      </p:sp>
      <p:sp>
        <p:nvSpPr>
          <p:cNvPr id="110" name="Google Shape;110;p1"/>
          <p:cNvSpPr/>
          <p:nvPr/>
        </p:nvSpPr>
        <p:spPr>
          <a:xfrm>
            <a:off x="2484666" y="6209145"/>
            <a:ext cx="972355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Appetizers</a:t>
            </a:r>
            <a:endParaRPr i="1" dirty="0"/>
          </a:p>
        </p:txBody>
      </p:sp>
      <p:sp>
        <p:nvSpPr>
          <p:cNvPr id="111" name="Google Shape;111;p1"/>
          <p:cNvSpPr/>
          <p:nvPr/>
        </p:nvSpPr>
        <p:spPr>
          <a:xfrm>
            <a:off x="647929" y="5170696"/>
            <a:ext cx="1306100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Soups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>
            <a:cxnSpLocks/>
            <a:stCxn id="105" idx="1"/>
            <a:endCxn id="106" idx="6"/>
          </p:cNvCxnSpPr>
          <p:nvPr/>
        </p:nvCxnSpPr>
        <p:spPr>
          <a:xfrm flipH="1" flipV="1">
            <a:off x="1787684" y="4709545"/>
            <a:ext cx="2199975" cy="426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>
            <a:stCxn id="105" idx="0"/>
            <a:endCxn id="107" idx="4"/>
          </p:cNvCxnSpPr>
          <p:nvPr/>
        </p:nvCxnSpPr>
        <p:spPr>
          <a:xfrm flipV="1">
            <a:off x="4323742" y="4423139"/>
            <a:ext cx="814582" cy="5268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>
            <a:cxnSpLocks/>
            <a:stCxn id="105" idx="2"/>
            <a:endCxn id="109" idx="0"/>
          </p:cNvCxnSpPr>
          <p:nvPr/>
        </p:nvCxnSpPr>
        <p:spPr>
          <a:xfrm flipH="1">
            <a:off x="4206223" y="5322000"/>
            <a:ext cx="117519" cy="928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>
            <a:cxnSpLocks/>
            <a:stCxn id="105" idx="2"/>
            <a:endCxn id="110" idx="0"/>
          </p:cNvCxnSpPr>
          <p:nvPr/>
        </p:nvCxnSpPr>
        <p:spPr>
          <a:xfrm flipH="1">
            <a:off x="2970844" y="5322000"/>
            <a:ext cx="1352898" cy="8871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"/>
          <p:cNvCxnSpPr>
            <a:cxnSpLocks/>
            <a:stCxn id="105" idx="1"/>
            <a:endCxn id="111" idx="6"/>
          </p:cNvCxnSpPr>
          <p:nvPr/>
        </p:nvCxnSpPr>
        <p:spPr>
          <a:xfrm flipH="1">
            <a:off x="1954029" y="5135985"/>
            <a:ext cx="2033630" cy="2603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"/>
          <p:cNvSpPr/>
          <p:nvPr/>
        </p:nvSpPr>
        <p:spPr>
          <a:xfrm>
            <a:off x="7251622" y="3767440"/>
            <a:ext cx="816821" cy="388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7717966" y="2891581"/>
            <a:ext cx="782787" cy="36609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-US" sz="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80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280021" y="4555588"/>
            <a:ext cx="1064810" cy="33022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Total Amount</a:t>
            </a:r>
            <a:endParaRPr dirty="0"/>
          </a:p>
        </p:txBody>
      </p:sp>
      <p:sp>
        <p:nvSpPr>
          <p:cNvPr id="121" name="Google Shape;121;p1"/>
          <p:cNvSpPr/>
          <p:nvPr/>
        </p:nvSpPr>
        <p:spPr>
          <a:xfrm>
            <a:off x="7847493" y="4813498"/>
            <a:ext cx="618654" cy="33140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9067185" y="3622127"/>
            <a:ext cx="814830" cy="38675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8642035" y="4501913"/>
            <a:ext cx="980241" cy="38675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PromoCode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>
            <a:cxnSpLocks/>
            <a:endCxn id="120" idx="7"/>
          </p:cNvCxnSpPr>
          <p:nvPr/>
        </p:nvCxnSpPr>
        <p:spPr>
          <a:xfrm flipH="1">
            <a:off x="6188893" y="4155592"/>
            <a:ext cx="1236868" cy="448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"/>
          <p:cNvCxnSpPr>
            <a:cxnSpLocks/>
            <a:endCxn id="121" idx="0"/>
          </p:cNvCxnSpPr>
          <p:nvPr/>
        </p:nvCxnSpPr>
        <p:spPr>
          <a:xfrm>
            <a:off x="7939547" y="4169324"/>
            <a:ext cx="217273" cy="6441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"/>
          <p:cNvCxnSpPr>
            <a:stCxn id="123" idx="0"/>
            <a:endCxn id="118" idx="3"/>
          </p:cNvCxnSpPr>
          <p:nvPr/>
        </p:nvCxnSpPr>
        <p:spPr>
          <a:xfrm rot="10800000">
            <a:off x="8068355" y="3961613"/>
            <a:ext cx="1063800" cy="54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"/>
          <p:cNvCxnSpPr>
            <a:cxnSpLocks/>
            <a:stCxn id="118" idx="3"/>
            <a:endCxn id="122" idx="2"/>
          </p:cNvCxnSpPr>
          <p:nvPr/>
        </p:nvCxnSpPr>
        <p:spPr>
          <a:xfrm flipV="1">
            <a:off x="8068443" y="3815505"/>
            <a:ext cx="998742" cy="1460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stCxn id="118" idx="0"/>
            <a:endCxn id="119" idx="4"/>
          </p:cNvCxnSpPr>
          <p:nvPr/>
        </p:nvCxnSpPr>
        <p:spPr>
          <a:xfrm flipV="1">
            <a:off x="7660033" y="3257673"/>
            <a:ext cx="449327" cy="5097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"/>
          <p:cNvSpPr/>
          <p:nvPr/>
        </p:nvSpPr>
        <p:spPr>
          <a:xfrm>
            <a:off x="9824138" y="777420"/>
            <a:ext cx="787540" cy="2790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 dirty="0"/>
          </a:p>
        </p:txBody>
      </p:sp>
      <p:sp>
        <p:nvSpPr>
          <p:cNvPr id="130" name="Google Shape;130;p1"/>
          <p:cNvSpPr/>
          <p:nvPr/>
        </p:nvSpPr>
        <p:spPr>
          <a:xfrm>
            <a:off x="8566617" y="121441"/>
            <a:ext cx="835278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Cust.ID</a:t>
            </a:r>
            <a:endParaRPr sz="800" i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1185581" y="1026717"/>
            <a:ext cx="787539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ID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8786483" y="1272475"/>
            <a:ext cx="561404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dirty="0"/>
          </a:p>
        </p:txBody>
      </p:sp>
      <p:sp>
        <p:nvSpPr>
          <p:cNvPr id="133" name="Google Shape;133;p1"/>
          <p:cNvSpPr/>
          <p:nvPr/>
        </p:nvSpPr>
        <p:spPr>
          <a:xfrm>
            <a:off x="9952682" y="197259"/>
            <a:ext cx="787540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/>
          </a:p>
        </p:txBody>
      </p:sp>
      <p:cxnSp>
        <p:nvCxnSpPr>
          <p:cNvPr id="134" name="Google Shape;134;p1"/>
          <p:cNvCxnSpPr>
            <a:cxnSpLocks/>
            <a:stCxn id="129" idx="1"/>
            <a:endCxn id="132" idx="7"/>
          </p:cNvCxnSpPr>
          <p:nvPr/>
        </p:nvCxnSpPr>
        <p:spPr>
          <a:xfrm flipH="1">
            <a:off x="9265671" y="916932"/>
            <a:ext cx="558467" cy="4039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"/>
          <p:cNvCxnSpPr>
            <a:stCxn id="129" idx="0"/>
            <a:endCxn id="130" idx="4"/>
          </p:cNvCxnSpPr>
          <p:nvPr/>
        </p:nvCxnSpPr>
        <p:spPr>
          <a:xfrm flipH="1" flipV="1">
            <a:off x="8984256" y="451809"/>
            <a:ext cx="1233652" cy="3256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"/>
          <p:cNvCxnSpPr>
            <a:stCxn id="129" idx="0"/>
            <a:endCxn id="133" idx="4"/>
          </p:cNvCxnSpPr>
          <p:nvPr/>
        </p:nvCxnSpPr>
        <p:spPr>
          <a:xfrm flipV="1">
            <a:off x="10217908" y="527627"/>
            <a:ext cx="128544" cy="2497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>
            <a:stCxn id="129" idx="3"/>
            <a:endCxn id="131" idx="1"/>
          </p:cNvCxnSpPr>
          <p:nvPr/>
        </p:nvCxnSpPr>
        <p:spPr>
          <a:xfrm>
            <a:off x="10611678" y="916932"/>
            <a:ext cx="689235" cy="1581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"/>
          <p:cNvSpPr/>
          <p:nvPr/>
        </p:nvSpPr>
        <p:spPr>
          <a:xfrm>
            <a:off x="9712847" y="3303020"/>
            <a:ext cx="602629" cy="248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/>
          </a:p>
        </p:txBody>
      </p:sp>
      <p:sp>
        <p:nvSpPr>
          <p:cNvPr id="139" name="Google Shape;139;p1"/>
          <p:cNvSpPr/>
          <p:nvPr/>
        </p:nvSpPr>
        <p:spPr>
          <a:xfrm>
            <a:off x="10577012" y="2499113"/>
            <a:ext cx="612592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endParaRPr/>
          </a:p>
        </p:txBody>
      </p:sp>
      <p:sp>
        <p:nvSpPr>
          <p:cNvPr id="140" name="Google Shape;140;p1"/>
          <p:cNvSpPr/>
          <p:nvPr/>
        </p:nvSpPr>
        <p:spPr>
          <a:xfrm>
            <a:off x="9323352" y="2322884"/>
            <a:ext cx="101156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name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11196389" y="3353035"/>
            <a:ext cx="908670" cy="3628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</p:txBody>
      </p:sp>
      <p:cxnSp>
        <p:nvCxnSpPr>
          <p:cNvPr id="142" name="Google Shape;142;p1"/>
          <p:cNvCxnSpPr>
            <a:stCxn id="138" idx="0"/>
            <a:endCxn id="140" idx="4"/>
          </p:cNvCxnSpPr>
          <p:nvPr/>
        </p:nvCxnSpPr>
        <p:spPr>
          <a:xfrm rot="10800000">
            <a:off x="9829062" y="2774120"/>
            <a:ext cx="185100" cy="52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stCxn id="138" idx="0"/>
            <a:endCxn id="139" idx="3"/>
          </p:cNvCxnSpPr>
          <p:nvPr/>
        </p:nvCxnSpPr>
        <p:spPr>
          <a:xfrm rot="10800000" flipH="1">
            <a:off x="10014162" y="2781020"/>
            <a:ext cx="652500" cy="52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stCxn id="138" idx="3"/>
            <a:endCxn id="141" idx="2"/>
          </p:cNvCxnSpPr>
          <p:nvPr/>
        </p:nvCxnSpPr>
        <p:spPr>
          <a:xfrm>
            <a:off x="10315476" y="3427270"/>
            <a:ext cx="880800" cy="1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>
            <a:off x="9643429" y="5306635"/>
            <a:ext cx="933711" cy="3190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Deals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9758508" y="4584088"/>
            <a:ext cx="933712" cy="40530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First-time Deals</a:t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>
            <a:off x="10934777" y="5567996"/>
            <a:ext cx="1153202" cy="40530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Deals</a:t>
            </a:r>
            <a:endParaRPr/>
          </a:p>
        </p:txBody>
      </p:sp>
      <p:sp>
        <p:nvSpPr>
          <p:cNvPr id="148" name="Google Shape;148;p1"/>
          <p:cNvSpPr/>
          <p:nvPr/>
        </p:nvSpPr>
        <p:spPr>
          <a:xfrm>
            <a:off x="10958103" y="4712796"/>
            <a:ext cx="1015017" cy="40530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Deals</a:t>
            </a:r>
            <a:endParaRPr/>
          </a:p>
        </p:txBody>
      </p:sp>
      <p:cxnSp>
        <p:nvCxnSpPr>
          <p:cNvPr id="149" name="Google Shape;149;p1"/>
          <p:cNvCxnSpPr>
            <a:stCxn id="145" idx="3"/>
            <a:endCxn id="147" idx="2"/>
          </p:cNvCxnSpPr>
          <p:nvPr/>
        </p:nvCxnSpPr>
        <p:spPr>
          <a:xfrm>
            <a:off x="10577140" y="5466183"/>
            <a:ext cx="357600" cy="30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1"/>
          <p:cNvCxnSpPr>
            <a:stCxn id="145" idx="0"/>
            <a:endCxn id="146" idx="4"/>
          </p:cNvCxnSpPr>
          <p:nvPr/>
        </p:nvCxnSpPr>
        <p:spPr>
          <a:xfrm rot="10800000" flipH="1">
            <a:off x="10110285" y="4989535"/>
            <a:ext cx="115200" cy="31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145" idx="3"/>
            <a:endCxn id="148" idx="4"/>
          </p:cNvCxnSpPr>
          <p:nvPr/>
        </p:nvCxnSpPr>
        <p:spPr>
          <a:xfrm flipV="1">
            <a:off x="10577140" y="5118098"/>
            <a:ext cx="888472" cy="3480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1"/>
          <p:cNvSpPr txBox="1"/>
          <p:nvPr/>
        </p:nvSpPr>
        <p:spPr>
          <a:xfrm>
            <a:off x="5700775" y="6301773"/>
            <a:ext cx="50231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Bodoni MT Black" panose="02070A03080606020203" pitchFamily="18" charset="0"/>
                <a:ea typeface="Calibri"/>
                <a:cs typeface="Calibri"/>
                <a:sym typeface="Calibri"/>
              </a:rPr>
              <a:t>Conceptual Diagram(QR Yummy)</a:t>
            </a:r>
            <a:endParaRPr sz="2000" dirty="0">
              <a:latin typeface="Bodoni MT Black" panose="02070A03080606020203" pitchFamily="18" charset="0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6680912" y="4756792"/>
            <a:ext cx="933711" cy="37912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</a:t>
            </a:r>
            <a:endParaRPr dirty="0"/>
          </a:p>
        </p:txBody>
      </p:sp>
      <p:cxnSp>
        <p:nvCxnSpPr>
          <p:cNvPr id="154" name="Google Shape;154;p1"/>
          <p:cNvCxnSpPr>
            <a:stCxn id="118" idx="2"/>
            <a:endCxn id="153" idx="0"/>
          </p:cNvCxnSpPr>
          <p:nvPr/>
        </p:nvCxnSpPr>
        <p:spPr>
          <a:xfrm flipH="1">
            <a:off x="7147768" y="4155592"/>
            <a:ext cx="512265" cy="60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1"/>
          <p:cNvSpPr/>
          <p:nvPr/>
        </p:nvSpPr>
        <p:spPr>
          <a:xfrm>
            <a:off x="3409041" y="1528651"/>
            <a:ext cx="824402" cy="37203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 ID</a:t>
            </a:r>
            <a:endParaRPr sz="80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"/>
          <p:cNvCxnSpPr>
            <a:stCxn id="84" idx="0"/>
            <a:endCxn id="155" idx="4"/>
          </p:cNvCxnSpPr>
          <p:nvPr/>
        </p:nvCxnSpPr>
        <p:spPr>
          <a:xfrm flipV="1">
            <a:off x="3541596" y="1900681"/>
            <a:ext cx="279646" cy="6677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"/>
          <p:cNvSpPr/>
          <p:nvPr/>
        </p:nvSpPr>
        <p:spPr>
          <a:xfrm>
            <a:off x="6813071" y="2679491"/>
            <a:ext cx="777162" cy="372032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Cust.ID</a:t>
            </a:r>
            <a:endParaRPr sz="800" i="1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"/>
          <p:cNvCxnSpPr>
            <a:stCxn id="118" idx="0"/>
            <a:endCxn id="159" idx="4"/>
          </p:cNvCxnSpPr>
          <p:nvPr/>
        </p:nvCxnSpPr>
        <p:spPr>
          <a:xfrm flipH="1" flipV="1">
            <a:off x="7201652" y="3051523"/>
            <a:ext cx="458381" cy="7159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"/>
          <p:cNvCxnSpPr>
            <a:cxnSpLocks/>
            <a:stCxn id="84" idx="2"/>
            <a:endCxn id="162" idx="0"/>
          </p:cNvCxnSpPr>
          <p:nvPr/>
        </p:nvCxnSpPr>
        <p:spPr>
          <a:xfrm>
            <a:off x="3541596" y="2932746"/>
            <a:ext cx="174506" cy="4409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"/>
          <p:cNvSpPr/>
          <p:nvPr/>
        </p:nvSpPr>
        <p:spPr>
          <a:xfrm>
            <a:off x="3225981" y="3373693"/>
            <a:ext cx="980241" cy="408675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dirty="0"/>
          </a:p>
        </p:txBody>
      </p:sp>
      <p:cxnSp>
        <p:nvCxnSpPr>
          <p:cNvPr id="163" name="Google Shape;163;p1"/>
          <p:cNvCxnSpPr>
            <a:cxnSpLocks/>
            <a:stCxn id="105" idx="0"/>
            <a:endCxn id="162" idx="2"/>
          </p:cNvCxnSpPr>
          <p:nvPr/>
        </p:nvCxnSpPr>
        <p:spPr>
          <a:xfrm flipH="1" flipV="1">
            <a:off x="3716102" y="3782368"/>
            <a:ext cx="607640" cy="11676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"/>
          <p:cNvCxnSpPr>
            <a:stCxn id="84" idx="3"/>
            <a:endCxn id="168" idx="1"/>
          </p:cNvCxnSpPr>
          <p:nvPr/>
        </p:nvCxnSpPr>
        <p:spPr>
          <a:xfrm flipV="1">
            <a:off x="3949469" y="1181461"/>
            <a:ext cx="1639528" cy="15691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"/>
          <p:cNvSpPr/>
          <p:nvPr/>
        </p:nvSpPr>
        <p:spPr>
          <a:xfrm>
            <a:off x="5588997" y="852649"/>
            <a:ext cx="1167722" cy="657624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Confirms</a:t>
            </a:r>
            <a:endParaRPr/>
          </a:p>
        </p:txBody>
      </p:sp>
      <p:cxnSp>
        <p:nvCxnSpPr>
          <p:cNvPr id="169" name="Google Shape;169;p1"/>
          <p:cNvCxnSpPr>
            <a:stCxn id="168" idx="3"/>
            <a:endCxn id="100" idx="1"/>
          </p:cNvCxnSpPr>
          <p:nvPr/>
        </p:nvCxnSpPr>
        <p:spPr>
          <a:xfrm>
            <a:off x="6756719" y="1181461"/>
            <a:ext cx="525627" cy="328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"/>
          <p:cNvSpPr/>
          <p:nvPr/>
        </p:nvSpPr>
        <p:spPr>
          <a:xfrm>
            <a:off x="5354066" y="2621549"/>
            <a:ext cx="943897" cy="468883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to</a:t>
            </a:r>
            <a:endParaRPr dirty="0"/>
          </a:p>
        </p:txBody>
      </p:sp>
      <p:cxnSp>
        <p:nvCxnSpPr>
          <p:cNvPr id="171" name="Google Shape;171;p1"/>
          <p:cNvCxnSpPr>
            <a:cxnSpLocks/>
            <a:stCxn id="170" idx="1"/>
            <a:endCxn id="84" idx="3"/>
          </p:cNvCxnSpPr>
          <p:nvPr/>
        </p:nvCxnSpPr>
        <p:spPr>
          <a:xfrm flipH="1" flipV="1">
            <a:off x="3949469" y="2750606"/>
            <a:ext cx="1404597" cy="1053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"/>
          <p:cNvCxnSpPr>
            <a:cxnSpLocks/>
            <a:stCxn id="118" idx="0"/>
            <a:endCxn id="170" idx="3"/>
          </p:cNvCxnSpPr>
          <p:nvPr/>
        </p:nvCxnSpPr>
        <p:spPr>
          <a:xfrm flipH="1" flipV="1">
            <a:off x="6297963" y="2855991"/>
            <a:ext cx="1362070" cy="911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cxnSpLocks/>
            <a:stCxn id="84" idx="3"/>
            <a:endCxn id="174" idx="1"/>
          </p:cNvCxnSpPr>
          <p:nvPr/>
        </p:nvCxnSpPr>
        <p:spPr>
          <a:xfrm flipV="1">
            <a:off x="3949469" y="320398"/>
            <a:ext cx="928010" cy="24302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"/>
          <p:cNvSpPr/>
          <p:nvPr/>
        </p:nvSpPr>
        <p:spPr>
          <a:xfrm>
            <a:off x="4877479" y="48998"/>
            <a:ext cx="1167723" cy="54279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</a:t>
            </a:r>
            <a:endParaRPr/>
          </a:p>
        </p:txBody>
      </p:sp>
      <p:cxnSp>
        <p:nvCxnSpPr>
          <p:cNvPr id="175" name="Google Shape;175;p1"/>
          <p:cNvCxnSpPr>
            <a:stCxn id="174" idx="3"/>
            <a:endCxn id="129" idx="0"/>
          </p:cNvCxnSpPr>
          <p:nvPr/>
        </p:nvCxnSpPr>
        <p:spPr>
          <a:xfrm>
            <a:off x="6045202" y="320398"/>
            <a:ext cx="4172706" cy="4570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1"/>
          <p:cNvSpPr/>
          <p:nvPr/>
        </p:nvSpPr>
        <p:spPr>
          <a:xfrm>
            <a:off x="6778590" y="2112380"/>
            <a:ext cx="839246" cy="403088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</a:t>
            </a:r>
            <a:endParaRPr dirty="0"/>
          </a:p>
        </p:txBody>
      </p:sp>
      <p:cxnSp>
        <p:nvCxnSpPr>
          <p:cNvPr id="177" name="Google Shape;177;p1"/>
          <p:cNvCxnSpPr>
            <a:cxnSpLocks/>
            <a:stCxn id="84" idx="3"/>
            <a:endCxn id="176" idx="1"/>
          </p:cNvCxnSpPr>
          <p:nvPr/>
        </p:nvCxnSpPr>
        <p:spPr>
          <a:xfrm flipV="1">
            <a:off x="3949469" y="2313924"/>
            <a:ext cx="2829121" cy="4366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1"/>
          <p:cNvCxnSpPr>
            <a:cxnSpLocks/>
            <a:stCxn id="203" idx="3"/>
          </p:cNvCxnSpPr>
          <p:nvPr/>
        </p:nvCxnSpPr>
        <p:spPr>
          <a:xfrm>
            <a:off x="7500080" y="2314325"/>
            <a:ext cx="2211226" cy="10234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stCxn id="105" idx="3"/>
            <a:endCxn id="180" idx="1"/>
          </p:cNvCxnSpPr>
          <p:nvPr/>
        </p:nvCxnSpPr>
        <p:spPr>
          <a:xfrm>
            <a:off x="4659824" y="5135985"/>
            <a:ext cx="3517454" cy="511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1"/>
          <p:cNvSpPr/>
          <p:nvPr/>
        </p:nvSpPr>
        <p:spPr>
          <a:xfrm>
            <a:off x="8177278" y="5375715"/>
            <a:ext cx="980241" cy="54279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/>
          </a:p>
        </p:txBody>
      </p:sp>
      <p:cxnSp>
        <p:nvCxnSpPr>
          <p:cNvPr id="181" name="Google Shape;181;p1"/>
          <p:cNvCxnSpPr>
            <a:cxnSpLocks/>
            <a:endCxn id="145" idx="1"/>
          </p:cNvCxnSpPr>
          <p:nvPr/>
        </p:nvCxnSpPr>
        <p:spPr>
          <a:xfrm flipV="1">
            <a:off x="8984256" y="5466183"/>
            <a:ext cx="659173" cy="1018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stCxn id="129" idx="2"/>
            <a:endCxn id="183" idx="0"/>
          </p:cNvCxnSpPr>
          <p:nvPr/>
        </p:nvCxnSpPr>
        <p:spPr>
          <a:xfrm>
            <a:off x="10217908" y="1056443"/>
            <a:ext cx="720177" cy="5569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1"/>
          <p:cNvSpPr/>
          <p:nvPr/>
        </p:nvSpPr>
        <p:spPr>
          <a:xfrm>
            <a:off x="10333472" y="1613428"/>
            <a:ext cx="1209226" cy="33036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ID </a:t>
            </a:r>
            <a:endParaRPr/>
          </a:p>
        </p:txBody>
      </p:sp>
      <p:sp>
        <p:nvSpPr>
          <p:cNvPr id="185" name="Google Shape;185;p1"/>
          <p:cNvSpPr/>
          <p:nvPr/>
        </p:nvSpPr>
        <p:spPr>
          <a:xfrm>
            <a:off x="2348328" y="743259"/>
            <a:ext cx="816822" cy="3293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Restaurants</a:t>
            </a:r>
            <a:endParaRPr/>
          </a:p>
        </p:txBody>
      </p:sp>
      <p:sp>
        <p:nvSpPr>
          <p:cNvPr id="186" name="Google Shape;186;p1"/>
          <p:cNvSpPr/>
          <p:nvPr/>
        </p:nvSpPr>
        <p:spPr>
          <a:xfrm>
            <a:off x="1353125" y="329307"/>
            <a:ext cx="796530" cy="34423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QRCode</a:t>
            </a:r>
            <a:endParaRPr sz="800" i="0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068967" y="104905"/>
            <a:ext cx="1055969" cy="32930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dirty="0"/>
          </a:p>
        </p:txBody>
      </p:sp>
      <p:sp>
        <p:nvSpPr>
          <p:cNvPr id="188" name="Google Shape;188;p1"/>
          <p:cNvSpPr/>
          <p:nvPr/>
        </p:nvSpPr>
        <p:spPr>
          <a:xfrm>
            <a:off x="3506780" y="626319"/>
            <a:ext cx="974929" cy="397107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r>
              <a:rPr lang="en-US" sz="80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800" i="0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2255895" y="111687"/>
            <a:ext cx="618814" cy="34423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</a:t>
            </a:r>
            <a:endParaRPr sz="80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"/>
          <p:cNvCxnSpPr>
            <a:cxnSpLocks/>
            <a:stCxn id="186" idx="5"/>
            <a:endCxn id="185" idx="1"/>
          </p:cNvCxnSpPr>
          <p:nvPr/>
        </p:nvCxnSpPr>
        <p:spPr>
          <a:xfrm>
            <a:off x="2033006" y="623127"/>
            <a:ext cx="315322" cy="2847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89" idx="4"/>
            <a:endCxn id="185" idx="0"/>
          </p:cNvCxnSpPr>
          <p:nvPr/>
        </p:nvCxnSpPr>
        <p:spPr>
          <a:xfrm>
            <a:off x="2565302" y="455918"/>
            <a:ext cx="191437" cy="2873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  <a:stCxn id="185" idx="3"/>
            <a:endCxn id="188" idx="2"/>
          </p:cNvCxnSpPr>
          <p:nvPr/>
        </p:nvCxnSpPr>
        <p:spPr>
          <a:xfrm flipV="1">
            <a:off x="3165150" y="824873"/>
            <a:ext cx="341630" cy="83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  <a:endCxn id="185" idx="0"/>
          </p:cNvCxnSpPr>
          <p:nvPr/>
        </p:nvCxnSpPr>
        <p:spPr>
          <a:xfrm flipH="1">
            <a:off x="2756739" y="328549"/>
            <a:ext cx="312228" cy="4147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"/>
          <p:cNvSpPr/>
          <p:nvPr/>
        </p:nvSpPr>
        <p:spPr>
          <a:xfrm>
            <a:off x="8432315" y="2024109"/>
            <a:ext cx="1032924" cy="54279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/>
          </a:p>
        </p:txBody>
      </p:sp>
      <p:cxnSp>
        <p:nvCxnSpPr>
          <p:cNvPr id="197" name="Google Shape;197;p1"/>
          <p:cNvCxnSpPr>
            <a:cxnSpLocks/>
            <a:stCxn id="129" idx="2"/>
            <a:endCxn id="196" idx="0"/>
          </p:cNvCxnSpPr>
          <p:nvPr/>
        </p:nvCxnSpPr>
        <p:spPr>
          <a:xfrm flipH="1">
            <a:off x="8948777" y="1056443"/>
            <a:ext cx="1269131" cy="9676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"/>
          <p:cNvCxnSpPr>
            <a:stCxn id="196" idx="2"/>
            <a:endCxn id="118" idx="3"/>
          </p:cNvCxnSpPr>
          <p:nvPr/>
        </p:nvCxnSpPr>
        <p:spPr>
          <a:xfrm flipH="1">
            <a:off x="8068577" y="2566908"/>
            <a:ext cx="880200" cy="139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1"/>
          <p:cNvSpPr/>
          <p:nvPr/>
        </p:nvSpPr>
        <p:spPr>
          <a:xfrm>
            <a:off x="953505" y="6007469"/>
            <a:ext cx="114359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Main Course</a:t>
            </a:r>
            <a:endParaRPr dirty="0"/>
          </a:p>
        </p:txBody>
      </p:sp>
      <p:cxnSp>
        <p:nvCxnSpPr>
          <p:cNvPr id="200" name="Google Shape;200;p1"/>
          <p:cNvCxnSpPr>
            <a:cxnSpLocks/>
            <a:stCxn id="105" idx="2"/>
            <a:endCxn id="199" idx="7"/>
          </p:cNvCxnSpPr>
          <p:nvPr/>
        </p:nvCxnSpPr>
        <p:spPr>
          <a:xfrm flipH="1">
            <a:off x="1929625" y="5322000"/>
            <a:ext cx="2394117" cy="751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"/>
          <p:cNvSpPr/>
          <p:nvPr/>
        </p:nvSpPr>
        <p:spPr>
          <a:xfrm>
            <a:off x="9758509" y="3356700"/>
            <a:ext cx="466856" cy="14869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9726144" y="5401634"/>
            <a:ext cx="758384" cy="15954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6934041" y="2176834"/>
            <a:ext cx="566039" cy="274981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8364027" y="5495908"/>
            <a:ext cx="602311" cy="274739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1"/>
          <p:cNvCxnSpPr>
            <a:cxnSpLocks/>
            <a:stCxn id="176" idx="3"/>
          </p:cNvCxnSpPr>
          <p:nvPr/>
        </p:nvCxnSpPr>
        <p:spPr>
          <a:xfrm>
            <a:off x="7617836" y="2313924"/>
            <a:ext cx="2091064" cy="9889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1"/>
          <p:cNvCxnSpPr>
            <a:cxnSpLocks/>
            <a:stCxn id="180" idx="3"/>
          </p:cNvCxnSpPr>
          <p:nvPr/>
        </p:nvCxnSpPr>
        <p:spPr>
          <a:xfrm flipV="1">
            <a:off x="9157519" y="5567997"/>
            <a:ext cx="490341" cy="791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1"/>
          <p:cNvSpPr/>
          <p:nvPr/>
        </p:nvSpPr>
        <p:spPr>
          <a:xfrm>
            <a:off x="6227677" y="1667674"/>
            <a:ext cx="824400" cy="3720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i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Cust. ID</a:t>
            </a:r>
            <a:endParaRPr sz="800" i="1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"/>
          <p:cNvCxnSpPr>
            <a:cxnSpLocks/>
            <a:stCxn id="209" idx="6"/>
            <a:endCxn id="100" idx="2"/>
          </p:cNvCxnSpPr>
          <p:nvPr/>
        </p:nvCxnSpPr>
        <p:spPr>
          <a:xfrm flipV="1">
            <a:off x="7052077" y="1378996"/>
            <a:ext cx="638680" cy="4746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105;p1">
            <a:extLst>
              <a:ext uri="{FF2B5EF4-FFF2-40B4-BE49-F238E27FC236}">
                <a16:creationId xmlns:a16="http://schemas.microsoft.com/office/drawing/2014/main" id="{EA250521-B8FC-A359-F168-BF6ABCB5BD35}"/>
              </a:ext>
            </a:extLst>
          </p:cNvPr>
          <p:cNvSpPr/>
          <p:nvPr/>
        </p:nvSpPr>
        <p:spPr>
          <a:xfrm>
            <a:off x="273569" y="2316396"/>
            <a:ext cx="773678" cy="3553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items</a:t>
            </a:r>
            <a:endParaRPr dirty="0"/>
          </a:p>
        </p:txBody>
      </p:sp>
      <p:sp>
        <p:nvSpPr>
          <p:cNvPr id="321" name="Google Shape;109;p1">
            <a:extLst>
              <a:ext uri="{FF2B5EF4-FFF2-40B4-BE49-F238E27FC236}">
                <a16:creationId xmlns:a16="http://schemas.microsoft.com/office/drawing/2014/main" id="{18E87629-B970-A2A7-00C3-47E1E08F3986}"/>
              </a:ext>
            </a:extLst>
          </p:cNvPr>
          <p:cNvSpPr/>
          <p:nvPr/>
        </p:nvSpPr>
        <p:spPr>
          <a:xfrm>
            <a:off x="4795889" y="5907101"/>
            <a:ext cx="765527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Desserts</a:t>
            </a:r>
            <a:endParaRPr dirty="0"/>
          </a:p>
        </p:txBody>
      </p:sp>
      <p:cxnSp>
        <p:nvCxnSpPr>
          <p:cNvPr id="322" name="Google Shape;115;p1">
            <a:extLst>
              <a:ext uri="{FF2B5EF4-FFF2-40B4-BE49-F238E27FC236}">
                <a16:creationId xmlns:a16="http://schemas.microsoft.com/office/drawing/2014/main" id="{D8B37694-EA25-F429-EEB4-975782D5CFC5}"/>
              </a:ext>
            </a:extLst>
          </p:cNvPr>
          <p:cNvCxnSpPr>
            <a:cxnSpLocks/>
            <a:stCxn id="105" idx="2"/>
            <a:endCxn id="321" idx="0"/>
          </p:cNvCxnSpPr>
          <p:nvPr/>
        </p:nvCxnSpPr>
        <p:spPr>
          <a:xfrm>
            <a:off x="4323742" y="5322000"/>
            <a:ext cx="854911" cy="5851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Google Shape;106;p1">
            <a:extLst>
              <a:ext uri="{FF2B5EF4-FFF2-40B4-BE49-F238E27FC236}">
                <a16:creationId xmlns:a16="http://schemas.microsoft.com/office/drawing/2014/main" id="{84BAA9FC-FC7C-9BE5-BC0F-F7CA066E4EFC}"/>
              </a:ext>
            </a:extLst>
          </p:cNvPr>
          <p:cNvSpPr/>
          <p:nvPr/>
        </p:nvSpPr>
        <p:spPr>
          <a:xfrm>
            <a:off x="1378827" y="2194892"/>
            <a:ext cx="878441" cy="2909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 ID</a:t>
            </a:r>
            <a:endParaRPr i="1" dirty="0"/>
          </a:p>
        </p:txBody>
      </p:sp>
      <p:sp>
        <p:nvSpPr>
          <p:cNvPr id="338" name="Google Shape;107;p1">
            <a:extLst>
              <a:ext uri="{FF2B5EF4-FFF2-40B4-BE49-F238E27FC236}">
                <a16:creationId xmlns:a16="http://schemas.microsoft.com/office/drawing/2014/main" id="{D5602A12-A322-7D43-6CD2-2AE5C4D9858A}"/>
              </a:ext>
            </a:extLst>
          </p:cNvPr>
          <p:cNvSpPr/>
          <p:nvPr/>
        </p:nvSpPr>
        <p:spPr>
          <a:xfrm>
            <a:off x="845658" y="3896777"/>
            <a:ext cx="862528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Dish name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107;p1">
            <a:extLst>
              <a:ext uri="{FF2B5EF4-FFF2-40B4-BE49-F238E27FC236}">
                <a16:creationId xmlns:a16="http://schemas.microsoft.com/office/drawing/2014/main" id="{FDCE1292-34F0-4206-8FB6-1D899A0EE354}"/>
              </a:ext>
            </a:extLst>
          </p:cNvPr>
          <p:cNvSpPr/>
          <p:nvPr/>
        </p:nvSpPr>
        <p:spPr>
          <a:xfrm>
            <a:off x="2590622" y="4258456"/>
            <a:ext cx="101156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191;p1">
            <a:extLst>
              <a:ext uri="{FF2B5EF4-FFF2-40B4-BE49-F238E27FC236}">
                <a16:creationId xmlns:a16="http://schemas.microsoft.com/office/drawing/2014/main" id="{9B4E5A48-A0E4-7B85-717D-1242E46620C3}"/>
              </a:ext>
            </a:extLst>
          </p:cNvPr>
          <p:cNvCxnSpPr>
            <a:cxnSpLocks/>
            <a:stCxn id="336" idx="2"/>
            <a:endCxn id="62" idx="0"/>
          </p:cNvCxnSpPr>
          <p:nvPr/>
        </p:nvCxnSpPr>
        <p:spPr>
          <a:xfrm flipH="1" flipV="1">
            <a:off x="660408" y="2316396"/>
            <a:ext cx="718419" cy="239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191;p1">
            <a:extLst>
              <a:ext uri="{FF2B5EF4-FFF2-40B4-BE49-F238E27FC236}">
                <a16:creationId xmlns:a16="http://schemas.microsoft.com/office/drawing/2014/main" id="{0041CBB5-350D-F541-D4FF-E9653CC03741}"/>
              </a:ext>
            </a:extLst>
          </p:cNvPr>
          <p:cNvCxnSpPr>
            <a:cxnSpLocks/>
            <a:stCxn id="62" idx="2"/>
            <a:endCxn id="338" idx="0"/>
          </p:cNvCxnSpPr>
          <p:nvPr/>
        </p:nvCxnSpPr>
        <p:spPr>
          <a:xfrm>
            <a:off x="660408" y="2671703"/>
            <a:ext cx="616514" cy="12250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191;p1">
            <a:extLst>
              <a:ext uri="{FF2B5EF4-FFF2-40B4-BE49-F238E27FC236}">
                <a16:creationId xmlns:a16="http://schemas.microsoft.com/office/drawing/2014/main" id="{36C54278-A5AA-9938-CCDE-F3BDA7355141}"/>
              </a:ext>
            </a:extLst>
          </p:cNvPr>
          <p:cNvCxnSpPr>
            <a:cxnSpLocks/>
            <a:stCxn id="62" idx="2"/>
            <a:endCxn id="339" idx="0"/>
          </p:cNvCxnSpPr>
          <p:nvPr/>
        </p:nvCxnSpPr>
        <p:spPr>
          <a:xfrm>
            <a:off x="660408" y="2671703"/>
            <a:ext cx="2435997" cy="15867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196;p1">
            <a:extLst>
              <a:ext uri="{FF2B5EF4-FFF2-40B4-BE49-F238E27FC236}">
                <a16:creationId xmlns:a16="http://schemas.microsoft.com/office/drawing/2014/main" id="{85928AED-744D-0A64-D232-0FC4E4BA95E3}"/>
              </a:ext>
            </a:extLst>
          </p:cNvPr>
          <p:cNvSpPr/>
          <p:nvPr/>
        </p:nvSpPr>
        <p:spPr>
          <a:xfrm>
            <a:off x="1958212" y="3046926"/>
            <a:ext cx="840903" cy="45125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/>
          </a:p>
        </p:txBody>
      </p:sp>
      <p:cxnSp>
        <p:nvCxnSpPr>
          <p:cNvPr id="381" name="Google Shape;191;p1">
            <a:extLst>
              <a:ext uri="{FF2B5EF4-FFF2-40B4-BE49-F238E27FC236}">
                <a16:creationId xmlns:a16="http://schemas.microsoft.com/office/drawing/2014/main" id="{322B462A-CD23-92B8-9732-8CA4D886D8A2}"/>
              </a:ext>
            </a:extLst>
          </p:cNvPr>
          <p:cNvCxnSpPr>
            <a:cxnSpLocks/>
            <a:stCxn id="380" idx="3"/>
            <a:endCxn id="105" idx="0"/>
          </p:cNvCxnSpPr>
          <p:nvPr/>
        </p:nvCxnSpPr>
        <p:spPr>
          <a:xfrm>
            <a:off x="2799115" y="3272556"/>
            <a:ext cx="1524627" cy="1677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191;p1">
            <a:extLst>
              <a:ext uri="{FF2B5EF4-FFF2-40B4-BE49-F238E27FC236}">
                <a16:creationId xmlns:a16="http://schemas.microsoft.com/office/drawing/2014/main" id="{40C8AAC8-CA21-A80E-0D66-C400942557E3}"/>
              </a:ext>
            </a:extLst>
          </p:cNvPr>
          <p:cNvCxnSpPr>
            <a:cxnSpLocks/>
            <a:stCxn id="62" idx="3"/>
            <a:endCxn id="380" idx="1"/>
          </p:cNvCxnSpPr>
          <p:nvPr/>
        </p:nvCxnSpPr>
        <p:spPr>
          <a:xfrm>
            <a:off x="1047247" y="2494050"/>
            <a:ext cx="910965" cy="7785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196;p1">
            <a:extLst>
              <a:ext uri="{FF2B5EF4-FFF2-40B4-BE49-F238E27FC236}">
                <a16:creationId xmlns:a16="http://schemas.microsoft.com/office/drawing/2014/main" id="{6803DDA4-B8A1-8957-AA3A-FBE9990FB7A7}"/>
              </a:ext>
            </a:extLst>
          </p:cNvPr>
          <p:cNvSpPr/>
          <p:nvPr/>
        </p:nvSpPr>
        <p:spPr>
          <a:xfrm>
            <a:off x="1310410" y="1160519"/>
            <a:ext cx="840903" cy="451259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dirty="0"/>
          </a:p>
        </p:txBody>
      </p:sp>
      <p:cxnSp>
        <p:nvCxnSpPr>
          <p:cNvPr id="396" name="Google Shape;191;p1">
            <a:extLst>
              <a:ext uri="{FF2B5EF4-FFF2-40B4-BE49-F238E27FC236}">
                <a16:creationId xmlns:a16="http://schemas.microsoft.com/office/drawing/2014/main" id="{A0D2C92F-AF1F-BFCE-03A0-F1DC51D42347}"/>
              </a:ext>
            </a:extLst>
          </p:cNvPr>
          <p:cNvCxnSpPr>
            <a:cxnSpLocks/>
            <a:stCxn id="185" idx="1"/>
            <a:endCxn id="395" idx="0"/>
          </p:cNvCxnSpPr>
          <p:nvPr/>
        </p:nvCxnSpPr>
        <p:spPr>
          <a:xfrm flipH="1">
            <a:off x="1730862" y="907910"/>
            <a:ext cx="617466" cy="2526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9" name="Google Shape;191;p1">
            <a:extLst>
              <a:ext uri="{FF2B5EF4-FFF2-40B4-BE49-F238E27FC236}">
                <a16:creationId xmlns:a16="http://schemas.microsoft.com/office/drawing/2014/main" id="{6D62018B-E830-A820-E06D-2C82B33FE8FF}"/>
              </a:ext>
            </a:extLst>
          </p:cNvPr>
          <p:cNvCxnSpPr>
            <a:cxnSpLocks/>
            <a:stCxn id="395" idx="2"/>
            <a:endCxn id="62" idx="0"/>
          </p:cNvCxnSpPr>
          <p:nvPr/>
        </p:nvCxnSpPr>
        <p:spPr>
          <a:xfrm flipH="1">
            <a:off x="660408" y="1611778"/>
            <a:ext cx="1070454" cy="7046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8" name="Google Shape;120;p1">
            <a:extLst>
              <a:ext uri="{FF2B5EF4-FFF2-40B4-BE49-F238E27FC236}">
                <a16:creationId xmlns:a16="http://schemas.microsoft.com/office/drawing/2014/main" id="{6221A30F-DF4D-B564-1E06-E5BA4EDE5990}"/>
              </a:ext>
            </a:extLst>
          </p:cNvPr>
          <p:cNvSpPr/>
          <p:nvPr/>
        </p:nvSpPr>
        <p:spPr>
          <a:xfrm>
            <a:off x="1760396" y="4075240"/>
            <a:ext cx="653563" cy="36609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dirty="0"/>
          </a:p>
        </p:txBody>
      </p:sp>
      <p:cxnSp>
        <p:nvCxnSpPr>
          <p:cNvPr id="474" name="Google Shape;191;p1">
            <a:extLst>
              <a:ext uri="{FF2B5EF4-FFF2-40B4-BE49-F238E27FC236}">
                <a16:creationId xmlns:a16="http://schemas.microsoft.com/office/drawing/2014/main" id="{992C0952-7942-D53A-A463-4ADA9E87C72C}"/>
              </a:ext>
            </a:extLst>
          </p:cNvPr>
          <p:cNvCxnSpPr>
            <a:cxnSpLocks/>
            <a:stCxn id="62" idx="2"/>
            <a:endCxn id="468" idx="0"/>
          </p:cNvCxnSpPr>
          <p:nvPr/>
        </p:nvCxnSpPr>
        <p:spPr>
          <a:xfrm>
            <a:off x="660408" y="2671703"/>
            <a:ext cx="1426770" cy="14035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8" name="Google Shape;153;p1">
            <a:extLst>
              <a:ext uri="{FF2B5EF4-FFF2-40B4-BE49-F238E27FC236}">
                <a16:creationId xmlns:a16="http://schemas.microsoft.com/office/drawing/2014/main" id="{FDB9E021-BFF8-7FE3-5DB4-0B129ECFBCC5}"/>
              </a:ext>
            </a:extLst>
          </p:cNvPr>
          <p:cNvSpPr/>
          <p:nvPr/>
        </p:nvSpPr>
        <p:spPr>
          <a:xfrm>
            <a:off x="5741610" y="3626786"/>
            <a:ext cx="933711" cy="37912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NumberOfOrders</a:t>
            </a:r>
            <a:endParaRPr dirty="0"/>
          </a:p>
        </p:txBody>
      </p:sp>
      <p:cxnSp>
        <p:nvCxnSpPr>
          <p:cNvPr id="479" name="Google Shape;124;p1">
            <a:extLst>
              <a:ext uri="{FF2B5EF4-FFF2-40B4-BE49-F238E27FC236}">
                <a16:creationId xmlns:a16="http://schemas.microsoft.com/office/drawing/2014/main" id="{CCE7C1F3-03D7-1F96-839C-CD3D0604AC88}"/>
              </a:ext>
            </a:extLst>
          </p:cNvPr>
          <p:cNvCxnSpPr>
            <a:cxnSpLocks/>
            <a:stCxn id="118" idx="1"/>
            <a:endCxn id="478" idx="6"/>
          </p:cNvCxnSpPr>
          <p:nvPr/>
        </p:nvCxnSpPr>
        <p:spPr>
          <a:xfrm flipH="1" flipV="1">
            <a:off x="6675321" y="3816348"/>
            <a:ext cx="576301" cy="1451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766855E4-9E10-20E5-52B3-C97CF581477C}"/>
              </a:ext>
            </a:extLst>
          </p:cNvPr>
          <p:cNvSpPr/>
          <p:nvPr/>
        </p:nvSpPr>
        <p:spPr>
          <a:xfrm>
            <a:off x="111109" y="3560028"/>
            <a:ext cx="987453" cy="37203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</a:t>
            </a:r>
            <a:endParaRPr i="1" dirty="0"/>
          </a:p>
        </p:txBody>
      </p:sp>
      <p:sp>
        <p:nvSpPr>
          <p:cNvPr id="6" name="Google Shape;130;p1">
            <a:extLst>
              <a:ext uri="{FF2B5EF4-FFF2-40B4-BE49-F238E27FC236}">
                <a16:creationId xmlns:a16="http://schemas.microsoft.com/office/drawing/2014/main" id="{84B0EAF9-1799-81D9-AF7E-5A5F925B1630}"/>
              </a:ext>
            </a:extLst>
          </p:cNvPr>
          <p:cNvSpPr/>
          <p:nvPr/>
        </p:nvSpPr>
        <p:spPr>
          <a:xfrm>
            <a:off x="8221827" y="709697"/>
            <a:ext cx="1067713" cy="44434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Add Payment method</a:t>
            </a:r>
            <a:endParaRPr sz="800" dirty="0">
              <a:solidFill>
                <a:schemeClr val="dk1"/>
              </a:solidFill>
            </a:endParaRPr>
          </a:p>
        </p:txBody>
      </p:sp>
      <p:cxnSp>
        <p:nvCxnSpPr>
          <p:cNvPr id="7" name="Google Shape;134;p1">
            <a:extLst>
              <a:ext uri="{FF2B5EF4-FFF2-40B4-BE49-F238E27FC236}">
                <a16:creationId xmlns:a16="http://schemas.microsoft.com/office/drawing/2014/main" id="{B4B8F0A0-D5AE-A2CD-7C31-C65A88D879F5}"/>
              </a:ext>
            </a:extLst>
          </p:cNvPr>
          <p:cNvCxnSpPr>
            <a:cxnSpLocks/>
            <a:stCxn id="129" idx="1"/>
            <a:endCxn id="6" idx="6"/>
          </p:cNvCxnSpPr>
          <p:nvPr/>
        </p:nvCxnSpPr>
        <p:spPr>
          <a:xfrm flipH="1">
            <a:off x="9289540" y="916932"/>
            <a:ext cx="534598" cy="149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" name="Google Shape;115;p1">
            <a:extLst>
              <a:ext uri="{FF2B5EF4-FFF2-40B4-BE49-F238E27FC236}">
                <a16:creationId xmlns:a16="http://schemas.microsoft.com/office/drawing/2014/main" id="{67AE1384-C89E-CC1D-9B47-C29D79D96C32}"/>
              </a:ext>
            </a:extLst>
          </p:cNvPr>
          <p:cNvCxnSpPr>
            <a:cxnSpLocks/>
            <a:stCxn id="105" idx="3"/>
            <a:endCxn id="5" idx="1"/>
          </p:cNvCxnSpPr>
          <p:nvPr/>
        </p:nvCxnSpPr>
        <p:spPr>
          <a:xfrm>
            <a:off x="4659824" y="5135985"/>
            <a:ext cx="1425981" cy="6435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09;p1">
            <a:extLst>
              <a:ext uri="{FF2B5EF4-FFF2-40B4-BE49-F238E27FC236}">
                <a16:creationId xmlns:a16="http://schemas.microsoft.com/office/drawing/2014/main" id="{2275EB54-8846-E4AD-8233-6743EB819CA6}"/>
              </a:ext>
            </a:extLst>
          </p:cNvPr>
          <p:cNvSpPr/>
          <p:nvPr/>
        </p:nvSpPr>
        <p:spPr>
          <a:xfrm>
            <a:off x="5912438" y="5713479"/>
            <a:ext cx="1183822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 dirty="0"/>
              <a:t>Category ID</a:t>
            </a:r>
            <a:endParaRPr sz="800" u="sng" dirty="0"/>
          </a:p>
        </p:txBody>
      </p:sp>
      <p:sp>
        <p:nvSpPr>
          <p:cNvPr id="11" name="Google Shape;91;p1">
            <a:extLst>
              <a:ext uri="{FF2B5EF4-FFF2-40B4-BE49-F238E27FC236}">
                <a16:creationId xmlns:a16="http://schemas.microsoft.com/office/drawing/2014/main" id="{8DEE8C83-A189-E6C0-D1C4-EE823F4C26BD}"/>
              </a:ext>
            </a:extLst>
          </p:cNvPr>
          <p:cNvSpPr/>
          <p:nvPr/>
        </p:nvSpPr>
        <p:spPr>
          <a:xfrm>
            <a:off x="129913" y="310907"/>
            <a:ext cx="923339" cy="39287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 dirty="0"/>
              <a:t>Menu ID</a:t>
            </a:r>
            <a:endParaRPr sz="800" u="sng" dirty="0"/>
          </a:p>
        </p:txBody>
      </p:sp>
      <p:cxnSp>
        <p:nvCxnSpPr>
          <p:cNvPr id="24" name="Google Shape;98;p1">
            <a:extLst>
              <a:ext uri="{FF2B5EF4-FFF2-40B4-BE49-F238E27FC236}">
                <a16:creationId xmlns:a16="http://schemas.microsoft.com/office/drawing/2014/main" id="{2323D217-29D9-4EA9-C00E-7480E4CBCFA9}"/>
              </a:ext>
            </a:extLst>
          </p:cNvPr>
          <p:cNvCxnSpPr>
            <a:cxnSpLocks/>
            <a:stCxn id="11" idx="4"/>
            <a:endCxn id="62" idx="0"/>
          </p:cNvCxnSpPr>
          <p:nvPr/>
        </p:nvCxnSpPr>
        <p:spPr>
          <a:xfrm>
            <a:off x="591583" y="703785"/>
            <a:ext cx="68825" cy="16126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107;p1">
            <a:extLst>
              <a:ext uri="{FF2B5EF4-FFF2-40B4-BE49-F238E27FC236}">
                <a16:creationId xmlns:a16="http://schemas.microsoft.com/office/drawing/2014/main" id="{570B1F58-9108-4CDC-8A0F-04B5E9CAF4D9}"/>
              </a:ext>
            </a:extLst>
          </p:cNvPr>
          <p:cNvSpPr/>
          <p:nvPr/>
        </p:nvSpPr>
        <p:spPr>
          <a:xfrm>
            <a:off x="728051" y="723453"/>
            <a:ext cx="1011566" cy="4512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ID</a:t>
            </a:r>
            <a:endParaRPr sz="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98;p1">
            <a:extLst>
              <a:ext uri="{FF2B5EF4-FFF2-40B4-BE49-F238E27FC236}">
                <a16:creationId xmlns:a16="http://schemas.microsoft.com/office/drawing/2014/main" id="{B8BF60D0-CD7F-CED2-AFCF-A1416D023FB7}"/>
              </a:ext>
            </a:extLst>
          </p:cNvPr>
          <p:cNvCxnSpPr>
            <a:cxnSpLocks/>
            <a:stCxn id="50" idx="4"/>
            <a:endCxn id="62" idx="0"/>
          </p:cNvCxnSpPr>
          <p:nvPr/>
        </p:nvCxnSpPr>
        <p:spPr>
          <a:xfrm flipH="1">
            <a:off x="660408" y="1174712"/>
            <a:ext cx="573426" cy="11416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lowchart: Document 2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83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Google Shape;215;p2"/>
          <p:cNvSpPr txBox="1"/>
          <p:nvPr/>
        </p:nvSpPr>
        <p:spPr>
          <a:xfrm>
            <a:off x="838200" y="171162"/>
            <a:ext cx="2652132" cy="21705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Logical Diagram(QR Yummy)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878FA-3505-2BF9-527F-5E952529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0"/>
            <a:ext cx="8305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113</Words>
  <Application>Microsoft Macintosh PowerPoint</Application>
  <PresentationFormat>Widescreen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Bodoni MT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Soumyadip Chatterjee</dc:creator>
  <cp:lastModifiedBy>Yatham, Ms. Chitra Lekha</cp:lastModifiedBy>
  <cp:revision>8</cp:revision>
  <dcterms:created xsi:type="dcterms:W3CDTF">2022-11-13T05:00:03Z</dcterms:created>
  <dcterms:modified xsi:type="dcterms:W3CDTF">2022-12-18T07:02:18Z</dcterms:modified>
</cp:coreProperties>
</file>