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QR Yummy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043912" y="1741545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512405" y="4825032"/>
            <a:ext cx="1292872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2F295A-7354-AAD0-CED8-A4623F3C1DFF}"/>
              </a:ext>
            </a:extLst>
          </p:cNvPr>
          <p:cNvSpPr/>
          <p:nvPr/>
        </p:nvSpPr>
        <p:spPr>
          <a:xfrm>
            <a:off x="5653569" y="378727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Finance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532552" y="2798733"/>
            <a:ext cx="1151708" cy="685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Subscription/Account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   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7217-EC07-5801-D115-BBFF0EC93D14}"/>
              </a:ext>
            </a:extLst>
          </p:cNvPr>
          <p:cNvSpPr/>
          <p:nvPr/>
        </p:nvSpPr>
        <p:spPr>
          <a:xfrm>
            <a:off x="2879204" y="494822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Credit card vendors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44528" y="4136119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22011" y="3194266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Advertising Media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844528" y="216269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Goods Providers/Service Providers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Registered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3973719" y="3508229"/>
            <a:ext cx="1679850" cy="59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1E1A5C-0885-C997-2E31-6E154500AE1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96236" y="2476654"/>
            <a:ext cx="1761881" cy="136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</p:cNvCxnSpPr>
          <p:nvPr/>
        </p:nvCxnSpPr>
        <p:spPr>
          <a:xfrm>
            <a:off x="3980669" y="2338393"/>
            <a:ext cx="1550180" cy="7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B44A7-D498-BEB5-FA0F-6281D1B0304E}"/>
              </a:ext>
            </a:extLst>
          </p:cNvPr>
          <p:cNvCxnSpPr>
            <a:endCxn id="16" idx="1"/>
          </p:cNvCxnSpPr>
          <p:nvPr/>
        </p:nvCxnSpPr>
        <p:spPr>
          <a:xfrm>
            <a:off x="3980669" y="4169231"/>
            <a:ext cx="1531736" cy="9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96236" y="4330037"/>
            <a:ext cx="1679850" cy="12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6F37A-95F7-6C19-F286-89774BCEB6B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0912" y="4409956"/>
            <a:ext cx="1727205" cy="8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A7A2A-6EB7-8E92-0DCC-53B9CC1564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06399" y="3484352"/>
            <a:ext cx="2007" cy="3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E37723-BE30-BABE-8329-0FF5229A8307}"/>
              </a:ext>
            </a:extLst>
          </p:cNvPr>
          <p:cNvCxnSpPr>
            <a:cxnSpLocks/>
          </p:cNvCxnSpPr>
          <p:nvPr/>
        </p:nvCxnSpPr>
        <p:spPr>
          <a:xfrm>
            <a:off x="6805277" y="4100185"/>
            <a:ext cx="1198179" cy="37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805277" y="4287168"/>
            <a:ext cx="1198179" cy="85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684260" y="3141543"/>
            <a:ext cx="1346997" cy="8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</p:cNvCxnSpPr>
          <p:nvPr/>
        </p:nvCxnSpPr>
        <p:spPr>
          <a:xfrm>
            <a:off x="4011483" y="3342095"/>
            <a:ext cx="1695973" cy="14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6608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Restaurants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A531B-2AC3-A8E8-9AF3-AB9CC8608042}"/>
              </a:ext>
            </a:extLst>
          </p:cNvPr>
          <p:cNvCxnSpPr>
            <a:cxnSpLocks/>
          </p:cNvCxnSpPr>
          <p:nvPr/>
        </p:nvCxnSpPr>
        <p:spPr>
          <a:xfrm flipV="1">
            <a:off x="6492427" y="3359715"/>
            <a:ext cx="1538830" cy="40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200DC8-8C9C-D515-49C9-33FFD366900C}"/>
              </a:ext>
            </a:extLst>
          </p:cNvPr>
          <p:cNvCxnSpPr>
            <a:cxnSpLocks/>
          </p:cNvCxnSpPr>
          <p:nvPr/>
        </p:nvCxnSpPr>
        <p:spPr>
          <a:xfrm flipV="1">
            <a:off x="6820524" y="4598987"/>
            <a:ext cx="1192363" cy="37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</p:cNvCxnSpPr>
          <p:nvPr/>
        </p:nvCxnSpPr>
        <p:spPr>
          <a:xfrm>
            <a:off x="6684260" y="3436881"/>
            <a:ext cx="1329738" cy="96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Suppliers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Organization Selected Parts</a:t>
            </a:r>
            <a:endParaRPr lang="en-IN" sz="14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508920" y="2041400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Restaurants Stores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660628" y="2355363"/>
            <a:ext cx="1709932" cy="171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956982" y="2214518"/>
            <a:ext cx="1551938" cy="1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7963"/>
              </p:ext>
            </p:extLst>
          </p:nvPr>
        </p:nvGraphicFramePr>
        <p:xfrm>
          <a:off x="2293515" y="2749844"/>
          <a:ext cx="7307682" cy="36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+mj-lt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+mj-lt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674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Sowmyadip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871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Subscription/ Account Management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Account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Divyaa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8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Restaurants Stores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Chithra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28575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Subscribed Customers (Gayathri)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Subscribed Restaurants(Zubair)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ZUBAIR AHMED</cp:lastModifiedBy>
  <cp:revision>21</cp:revision>
  <dcterms:created xsi:type="dcterms:W3CDTF">2019-10-07T00:45:54Z</dcterms:created>
  <dcterms:modified xsi:type="dcterms:W3CDTF">2022-10-18T15:43:38Z</dcterms:modified>
</cp:coreProperties>
</file>