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947C-D44D-62FF-6F7D-DEBDA9DE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BD178-2F70-44A7-4F7E-7B487222F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0992-8EEA-23F7-3E94-17A7159B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8D54-68EF-88EA-3395-E4D94A8B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40CD-0FE3-A99E-514C-7845FCA5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4CC0-50DE-0E14-43DA-EA3F86A1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45F11-1F1A-26C9-452E-B0F4D333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88602-3472-A404-D85B-5554C368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61C8-C1B7-FB6C-8EAC-0FA01885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DD0A-75FD-C3D7-A510-B5DBB17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8DEAA-3192-46A2-FB70-8A3BCC7DB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E864-D4CD-F628-543F-657DB5BA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9182-69CB-287D-95F6-2B91A27F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BA9E-0463-B05F-8302-87B37EE2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E86C6-9C69-C04C-CC6A-1033A7F1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1023-2FCF-D1FE-6541-AD984C77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AF69-6A6F-D53E-3E18-A7245559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71AB-C983-DBFC-9DF3-33FFA540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2E68-EB7F-11F2-51C0-064F07D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2639-9E6B-3351-001C-6347E6C2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5D41-E3BD-1FFA-F752-5F4BBC8E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A206-5867-C221-7F89-48C6D457D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533E-5645-705A-F932-A98E3A1E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B5B6-9737-0545-E9E3-43BE494B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C5E8-633D-B339-E587-94B585B3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59D1-DC5A-E985-21BE-3B458C0C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BA86-685C-067C-580F-C7458BC9C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03D29-4F7E-D82B-EF31-0E9DAFB67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038E8-D397-0B90-0671-37482557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9BBB6-FE21-E82D-20EA-DFC27FE7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4F75-C6DB-D57B-4F8E-1B2BB6CC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CFD0-97FE-A121-D6E6-17F543E8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75AB-9841-A8F9-6714-2C679D4B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4C5B3-5407-4059-2C38-6C8C96B14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B0184-177E-AE27-A55A-A7E8C3814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D8AC5-17B5-BC69-EEF8-2C1BA192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82CCC-C8B4-D661-A9ED-F7378EA6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7DA2C-785F-5614-6832-38106F95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91142-09CD-0EF2-0680-597E64A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8277-C088-F7C2-A029-10FA8493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5F27-F106-18E6-1033-B6DC3E2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4DDBB-75CF-75FC-D1DC-3DB320E8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27B4-383C-99A6-F72A-289A78EE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AD3E-BD35-A29C-044D-9774837A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B31E1-9C2B-6B95-C525-0B356CE5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42DDE-153C-90BB-8AA5-D3497402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CAC5-60D3-F43A-4028-CAE73C3B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FA7D-21BC-E228-1DEB-D09432D8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4AC9-68B3-316B-F499-0E511B3C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3F6D-A042-A519-21C2-DFC6F5A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0E27A-8626-0426-2267-63BE1EB2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B0F7-3FA0-4A45-9A2F-74F15372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78FC-5EB5-B6A6-12B7-3878D771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588FA-A0A1-6F62-EEFB-CE46AD36B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DC8C-F142-1AEA-84E6-A532150A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894D0-C8ED-4496-4A6B-528F5738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2722-A430-4E27-C964-EC74699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12A7A-5D1B-B85C-9F66-DEB26630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5A6DC-BCC4-B520-A049-15289DC9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92B5-C746-7985-A35A-4D461C85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8F72-C540-5210-005F-B74F3632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D7CF-B129-4F4A-8E32-AD4016BCCC18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7F08-79A7-E6B6-B836-EE45E7A1D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9135-B44A-BF29-A39E-817D2EC14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C6EE-09C5-4AD6-BA3D-81B0B28A7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2C4CB1-A610-E170-B016-E4C72A2BCE81}"/>
              </a:ext>
            </a:extLst>
          </p:cNvPr>
          <p:cNvSpPr/>
          <p:nvPr/>
        </p:nvSpPr>
        <p:spPr>
          <a:xfrm>
            <a:off x="5017954" y="3078883"/>
            <a:ext cx="2072787" cy="50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 YUMMY!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9D6688-6101-4BED-460B-A87D8D1A33F2}"/>
              </a:ext>
            </a:extLst>
          </p:cNvPr>
          <p:cNvSpPr/>
          <p:nvPr/>
        </p:nvSpPr>
        <p:spPr>
          <a:xfrm>
            <a:off x="4972049" y="571500"/>
            <a:ext cx="2160344" cy="644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Bank/Wallet payment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D61CC3-2E49-4FC4-2FEB-8EE635A55787}"/>
              </a:ext>
            </a:extLst>
          </p:cNvPr>
          <p:cNvSpPr/>
          <p:nvPr/>
        </p:nvSpPr>
        <p:spPr>
          <a:xfrm>
            <a:off x="9126001" y="1360611"/>
            <a:ext cx="1521343" cy="5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 Agency</a:t>
            </a:r>
          </a:p>
          <a:p>
            <a:pPr algn="ctr"/>
            <a:r>
              <a:rPr lang="en-US" sz="1200" dirty="0" err="1"/>
              <a:t>Organisation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4EB5BE-3FC6-9F61-E84A-5235C40FDB6D}"/>
              </a:ext>
            </a:extLst>
          </p:cNvPr>
          <p:cNvSpPr/>
          <p:nvPr/>
        </p:nvSpPr>
        <p:spPr>
          <a:xfrm>
            <a:off x="9920863" y="3720934"/>
            <a:ext cx="1754065" cy="507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Restaurant management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1D9AC5-0D5D-87BC-6C14-5E876AFF60F2}"/>
              </a:ext>
            </a:extLst>
          </p:cNvPr>
          <p:cNvSpPr/>
          <p:nvPr/>
        </p:nvSpPr>
        <p:spPr>
          <a:xfrm>
            <a:off x="771525" y="842963"/>
            <a:ext cx="2085975" cy="5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Social media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8ABFA-82D5-AE5B-5ACC-8F55A9DF74CC}"/>
              </a:ext>
            </a:extLst>
          </p:cNvPr>
          <p:cNvSpPr/>
          <p:nvPr/>
        </p:nvSpPr>
        <p:spPr>
          <a:xfrm>
            <a:off x="1371600" y="4786313"/>
            <a:ext cx="300038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1F5A6B-66A5-698E-F1DD-160F633A6CF5}"/>
              </a:ext>
            </a:extLst>
          </p:cNvPr>
          <p:cNvSpPr/>
          <p:nvPr/>
        </p:nvSpPr>
        <p:spPr>
          <a:xfrm>
            <a:off x="5965031" y="5534023"/>
            <a:ext cx="300038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AC5E2B-88D7-D500-1A71-EAA4E2B3742A}"/>
              </a:ext>
            </a:extLst>
          </p:cNvPr>
          <p:cNvSpPr/>
          <p:nvPr/>
        </p:nvSpPr>
        <p:spPr>
          <a:xfrm>
            <a:off x="9736931" y="5710237"/>
            <a:ext cx="300038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49B76-AD47-86C4-325D-8EC143C0B44F}"/>
              </a:ext>
            </a:extLst>
          </p:cNvPr>
          <p:cNvCxnSpPr/>
          <p:nvPr/>
        </p:nvCxnSpPr>
        <p:spPr>
          <a:xfrm>
            <a:off x="1521619" y="4943475"/>
            <a:ext cx="0" cy="55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DDAE9-070E-053A-DE5E-F44B61393CE2}"/>
              </a:ext>
            </a:extLst>
          </p:cNvPr>
          <p:cNvCxnSpPr/>
          <p:nvPr/>
        </p:nvCxnSpPr>
        <p:spPr>
          <a:xfrm>
            <a:off x="6115050" y="5710237"/>
            <a:ext cx="0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A661E-D868-0BA8-3CD8-F5C1D3F62038}"/>
              </a:ext>
            </a:extLst>
          </p:cNvPr>
          <p:cNvCxnSpPr/>
          <p:nvPr/>
        </p:nvCxnSpPr>
        <p:spPr>
          <a:xfrm>
            <a:off x="9886950" y="5867399"/>
            <a:ext cx="0" cy="61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509604-B17B-BDBF-9028-1093374D0FE5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371600" y="5100638"/>
            <a:ext cx="150019" cy="12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D8738A-0EA0-2DCC-4579-C2C4792FF3DF}"/>
              </a:ext>
            </a:extLst>
          </p:cNvPr>
          <p:cNvCxnSpPr>
            <a:cxnSpLocks/>
          </p:cNvCxnSpPr>
          <p:nvPr/>
        </p:nvCxnSpPr>
        <p:spPr>
          <a:xfrm>
            <a:off x="6136480" y="5867399"/>
            <a:ext cx="235745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F0127F-C82D-25BF-F045-2CA37CC71D44}"/>
              </a:ext>
            </a:extLst>
          </p:cNvPr>
          <p:cNvCxnSpPr>
            <a:cxnSpLocks/>
          </p:cNvCxnSpPr>
          <p:nvPr/>
        </p:nvCxnSpPr>
        <p:spPr>
          <a:xfrm flipH="1">
            <a:off x="5943601" y="5867399"/>
            <a:ext cx="171449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594F2D-5075-2B46-49C9-D77A8BD07141}"/>
              </a:ext>
            </a:extLst>
          </p:cNvPr>
          <p:cNvCxnSpPr>
            <a:cxnSpLocks/>
          </p:cNvCxnSpPr>
          <p:nvPr/>
        </p:nvCxnSpPr>
        <p:spPr>
          <a:xfrm flipH="1">
            <a:off x="9720718" y="6036836"/>
            <a:ext cx="198656" cy="16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00B426-1DE2-65B3-F34C-00C8FA2B8763}"/>
              </a:ext>
            </a:extLst>
          </p:cNvPr>
          <p:cNvCxnSpPr>
            <a:cxnSpLocks/>
          </p:cNvCxnSpPr>
          <p:nvPr/>
        </p:nvCxnSpPr>
        <p:spPr>
          <a:xfrm>
            <a:off x="1446609" y="5043488"/>
            <a:ext cx="235745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86B585-FDCA-8140-6C0C-5B90BD4F059F}"/>
              </a:ext>
            </a:extLst>
          </p:cNvPr>
          <p:cNvCxnSpPr>
            <a:cxnSpLocks/>
          </p:cNvCxnSpPr>
          <p:nvPr/>
        </p:nvCxnSpPr>
        <p:spPr>
          <a:xfrm>
            <a:off x="6131534" y="6272213"/>
            <a:ext cx="235745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F44660-D1FA-8CB3-F0E8-4A9206876ED0}"/>
              </a:ext>
            </a:extLst>
          </p:cNvPr>
          <p:cNvCxnSpPr>
            <a:cxnSpLocks/>
          </p:cNvCxnSpPr>
          <p:nvPr/>
        </p:nvCxnSpPr>
        <p:spPr>
          <a:xfrm>
            <a:off x="9886950" y="6486525"/>
            <a:ext cx="235745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9C8DE0-58FD-2CAE-DE86-68EE7462E69A}"/>
              </a:ext>
            </a:extLst>
          </p:cNvPr>
          <p:cNvCxnSpPr>
            <a:cxnSpLocks/>
          </p:cNvCxnSpPr>
          <p:nvPr/>
        </p:nvCxnSpPr>
        <p:spPr>
          <a:xfrm>
            <a:off x="9886673" y="6036836"/>
            <a:ext cx="235745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7E56FB-7468-DA40-7F52-D6DFF2D6ADAA}"/>
              </a:ext>
            </a:extLst>
          </p:cNvPr>
          <p:cNvCxnSpPr>
            <a:cxnSpLocks/>
          </p:cNvCxnSpPr>
          <p:nvPr/>
        </p:nvCxnSpPr>
        <p:spPr>
          <a:xfrm>
            <a:off x="1522168" y="5500688"/>
            <a:ext cx="235745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DCEED7-DB10-5FC8-1E9C-7D1E0D7D0F05}"/>
              </a:ext>
            </a:extLst>
          </p:cNvPr>
          <p:cNvCxnSpPr>
            <a:cxnSpLocks/>
          </p:cNvCxnSpPr>
          <p:nvPr/>
        </p:nvCxnSpPr>
        <p:spPr>
          <a:xfrm flipH="1">
            <a:off x="5952940" y="6293279"/>
            <a:ext cx="171449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ECA993-23C0-D8C4-4EB0-9C4DD6561876}"/>
              </a:ext>
            </a:extLst>
          </p:cNvPr>
          <p:cNvCxnSpPr>
            <a:cxnSpLocks/>
          </p:cNvCxnSpPr>
          <p:nvPr/>
        </p:nvCxnSpPr>
        <p:spPr>
          <a:xfrm flipH="1">
            <a:off x="1357586" y="5500688"/>
            <a:ext cx="171449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CA018B-FBA4-8D30-95E5-29583B029635}"/>
              </a:ext>
            </a:extLst>
          </p:cNvPr>
          <p:cNvCxnSpPr>
            <a:cxnSpLocks/>
          </p:cNvCxnSpPr>
          <p:nvPr/>
        </p:nvCxnSpPr>
        <p:spPr>
          <a:xfrm flipH="1">
            <a:off x="9720718" y="6494493"/>
            <a:ext cx="171449" cy="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D1FAB6-DCC4-5D1F-081D-538447053B74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H="1" flipV="1">
            <a:off x="6052221" y="1216273"/>
            <a:ext cx="2127" cy="1862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373BAE-1FA7-2D92-8405-398F758BB898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090741" y="3332761"/>
            <a:ext cx="2830122" cy="642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D77D1C-FAF1-E4E8-7556-89913B3AE89C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090741" y="1616687"/>
            <a:ext cx="2035260" cy="1716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78710D-11F2-A873-E09A-1BFCF92CEB33}"/>
              </a:ext>
            </a:extLst>
          </p:cNvPr>
          <p:cNvCxnSpPr>
            <a:stCxn id="2" idx="1"/>
            <a:endCxn id="6" idx="3"/>
          </p:cNvCxnSpPr>
          <p:nvPr/>
        </p:nvCxnSpPr>
        <p:spPr>
          <a:xfrm flipH="1" flipV="1">
            <a:off x="2857500" y="1099039"/>
            <a:ext cx="2160454" cy="2233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F65F8A-B300-6C3D-7445-163A83F65484}"/>
              </a:ext>
            </a:extLst>
          </p:cNvPr>
          <p:cNvCxnSpPr>
            <a:cxnSpLocks/>
            <a:stCxn id="2" idx="1"/>
            <a:endCxn id="7" idx="7"/>
          </p:cNvCxnSpPr>
          <p:nvPr/>
        </p:nvCxnSpPr>
        <p:spPr>
          <a:xfrm flipH="1">
            <a:off x="1627698" y="3332761"/>
            <a:ext cx="3390256" cy="1499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57325A-86C4-F5E8-13D2-2C8FED3B937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054348" y="3586639"/>
            <a:ext cx="60702" cy="1947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12EF81-EBA4-4202-6CFE-D71A3CD4332A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>
            <a:off x="6054348" y="3586639"/>
            <a:ext cx="3726523" cy="2169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2">
            <a:extLst>
              <a:ext uri="{FF2B5EF4-FFF2-40B4-BE49-F238E27FC236}">
                <a16:creationId xmlns:a16="http://schemas.microsoft.com/office/drawing/2014/main" id="{80047270-891F-7B81-3802-A7177789CC79}"/>
              </a:ext>
            </a:extLst>
          </p:cNvPr>
          <p:cNvSpPr txBox="1"/>
          <p:nvPr/>
        </p:nvSpPr>
        <p:spPr>
          <a:xfrm rot="20175747">
            <a:off x="2515061" y="3834476"/>
            <a:ext cx="1282065" cy="2806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menu</a:t>
            </a:r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2EBCBC11-6A55-926F-4669-B39D9664805E}"/>
              </a:ext>
            </a:extLst>
          </p:cNvPr>
          <p:cNvSpPr txBox="1"/>
          <p:nvPr/>
        </p:nvSpPr>
        <p:spPr>
          <a:xfrm rot="20172154">
            <a:off x="2561973" y="4199349"/>
            <a:ext cx="1753235" cy="4229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 the cuisine and select the dish</a:t>
            </a: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75BC1F00-6E9F-3360-E1ED-E71D36F57FD6}"/>
              </a:ext>
            </a:extLst>
          </p:cNvPr>
          <p:cNvSpPr txBox="1"/>
          <p:nvPr/>
        </p:nvSpPr>
        <p:spPr>
          <a:xfrm rot="2782447">
            <a:off x="3086144" y="1694208"/>
            <a:ext cx="1928495" cy="45529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 the deals and advertising in social media</a:t>
            </a: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BCF2C0B9-921B-9EEB-C1FD-D9468044D38D}"/>
              </a:ext>
            </a:extLst>
          </p:cNvPr>
          <p:cNvSpPr txBox="1"/>
          <p:nvPr/>
        </p:nvSpPr>
        <p:spPr>
          <a:xfrm rot="16200000">
            <a:off x="5165164" y="2089374"/>
            <a:ext cx="1447165" cy="2590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Process</a:t>
            </a:r>
          </a:p>
        </p:txBody>
      </p:sp>
      <p:sp>
        <p:nvSpPr>
          <p:cNvPr id="55" name="Text Box 25">
            <a:extLst>
              <a:ext uri="{FF2B5EF4-FFF2-40B4-BE49-F238E27FC236}">
                <a16:creationId xmlns:a16="http://schemas.microsoft.com/office/drawing/2014/main" id="{973FDDF8-B6EC-AEF8-6A44-EBECC482CC64}"/>
              </a:ext>
            </a:extLst>
          </p:cNvPr>
          <p:cNvSpPr txBox="1"/>
          <p:nvPr/>
        </p:nvSpPr>
        <p:spPr>
          <a:xfrm rot="18881061">
            <a:off x="7420678" y="2246303"/>
            <a:ext cx="975360" cy="2667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</a:t>
            </a:r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57271321-3E00-A3FE-1BD7-77D5D0C5189E}"/>
              </a:ext>
            </a:extLst>
          </p:cNvPr>
          <p:cNvSpPr txBox="1"/>
          <p:nvPr/>
        </p:nvSpPr>
        <p:spPr>
          <a:xfrm rot="725140">
            <a:off x="7886028" y="3146400"/>
            <a:ext cx="1522730" cy="41783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order to the table</a:t>
            </a: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62A74D9A-78EE-4880-A099-05687784A05D}"/>
              </a:ext>
            </a:extLst>
          </p:cNvPr>
          <p:cNvSpPr txBox="1"/>
          <p:nvPr/>
        </p:nvSpPr>
        <p:spPr>
          <a:xfrm rot="695510">
            <a:off x="7968595" y="3692692"/>
            <a:ext cx="1188720" cy="4267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Check/preparing received order</a:t>
            </a: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18346D81-0E87-3C89-FD9C-8309FF6D1B85}"/>
              </a:ext>
            </a:extLst>
          </p:cNvPr>
          <p:cNvSpPr txBox="1"/>
          <p:nvPr/>
        </p:nvSpPr>
        <p:spPr>
          <a:xfrm>
            <a:off x="5552176" y="6470218"/>
            <a:ext cx="1394460" cy="3962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sales Manager</a:t>
            </a:r>
          </a:p>
        </p:txBody>
      </p:sp>
      <p:sp>
        <p:nvSpPr>
          <p:cNvPr id="77" name="Text Box 50">
            <a:extLst>
              <a:ext uri="{FF2B5EF4-FFF2-40B4-BE49-F238E27FC236}">
                <a16:creationId xmlns:a16="http://schemas.microsoft.com/office/drawing/2014/main" id="{E2F9B8F0-855A-B20D-6A8D-E90FAB6EEC2E}"/>
              </a:ext>
            </a:extLst>
          </p:cNvPr>
          <p:cNvSpPr txBox="1"/>
          <p:nvPr/>
        </p:nvSpPr>
        <p:spPr>
          <a:xfrm>
            <a:off x="10350893" y="5944711"/>
            <a:ext cx="1325880" cy="39624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manager</a:t>
            </a:r>
          </a:p>
        </p:txBody>
      </p:sp>
      <p:sp>
        <p:nvSpPr>
          <p:cNvPr id="78" name="Text Box 23">
            <a:extLst>
              <a:ext uri="{FF2B5EF4-FFF2-40B4-BE49-F238E27FC236}">
                <a16:creationId xmlns:a16="http://schemas.microsoft.com/office/drawing/2014/main" id="{FA27EEC7-8C3C-EE2F-E103-F9F748744CB5}"/>
              </a:ext>
            </a:extLst>
          </p:cNvPr>
          <p:cNvSpPr txBox="1"/>
          <p:nvPr/>
        </p:nvSpPr>
        <p:spPr>
          <a:xfrm rot="1612866">
            <a:off x="7322669" y="4230011"/>
            <a:ext cx="2004060" cy="43434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the accounts created by users</a:t>
            </a:r>
          </a:p>
        </p:txBody>
      </p:sp>
      <p:sp>
        <p:nvSpPr>
          <p:cNvPr id="79" name="Text Box 22">
            <a:extLst>
              <a:ext uri="{FF2B5EF4-FFF2-40B4-BE49-F238E27FC236}">
                <a16:creationId xmlns:a16="http://schemas.microsoft.com/office/drawing/2014/main" id="{4B91607D-5025-811A-4B43-32456AB47838}"/>
              </a:ext>
            </a:extLst>
          </p:cNvPr>
          <p:cNvSpPr txBox="1"/>
          <p:nvPr/>
        </p:nvSpPr>
        <p:spPr>
          <a:xfrm rot="16200000">
            <a:off x="4790758" y="4140063"/>
            <a:ext cx="1711325" cy="76581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advertisement feed in app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ad sales</a:t>
            </a:r>
          </a:p>
        </p:txBody>
      </p:sp>
      <p:sp>
        <p:nvSpPr>
          <p:cNvPr id="84" name="Text Box 49">
            <a:extLst>
              <a:ext uri="{FF2B5EF4-FFF2-40B4-BE49-F238E27FC236}">
                <a16:creationId xmlns:a16="http://schemas.microsoft.com/office/drawing/2014/main" id="{FEAD7C38-C77B-64C7-4076-6F8A5A5DEA6D}"/>
              </a:ext>
            </a:extLst>
          </p:cNvPr>
          <p:cNvSpPr txBox="1"/>
          <p:nvPr/>
        </p:nvSpPr>
        <p:spPr>
          <a:xfrm>
            <a:off x="1074422" y="5833587"/>
            <a:ext cx="1097280" cy="39624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End users 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6F9027F-9ECA-A6CC-2950-72E63423E7B3}"/>
              </a:ext>
            </a:extLst>
          </p:cNvPr>
          <p:cNvSpPr/>
          <p:nvPr/>
        </p:nvSpPr>
        <p:spPr>
          <a:xfrm>
            <a:off x="3878070" y="3362863"/>
            <a:ext cx="320040" cy="3276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ABE827B-D653-6283-FF65-FF03C735B80F}"/>
              </a:ext>
            </a:extLst>
          </p:cNvPr>
          <p:cNvSpPr/>
          <p:nvPr/>
        </p:nvSpPr>
        <p:spPr>
          <a:xfrm>
            <a:off x="6143206" y="2297725"/>
            <a:ext cx="391961" cy="3929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FD58B879-7D9B-60F7-7B85-1FD595AB1DC2}"/>
              </a:ext>
            </a:extLst>
          </p:cNvPr>
          <p:cNvSpPr/>
          <p:nvPr/>
        </p:nvSpPr>
        <p:spPr>
          <a:xfrm>
            <a:off x="7500892" y="3068789"/>
            <a:ext cx="350520" cy="3352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43E445-20C2-D059-AD28-C82AD5409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758" y="58901"/>
            <a:ext cx="9192585" cy="495047"/>
          </a:xfrm>
        </p:spPr>
        <p:txBody>
          <a:bodyPr>
            <a:noAutofit/>
          </a:bodyPr>
          <a:lstStyle/>
          <a:p>
            <a:r>
              <a:rPr lang="en-US" sz="3600" b="1" dirty="0"/>
              <a:t>QR YUMMY-CONTEXT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41776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1A55E3-FD81-268C-2D18-C69230FEF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31795"/>
              </p:ext>
            </p:extLst>
          </p:nvPr>
        </p:nvGraphicFramePr>
        <p:xfrm>
          <a:off x="1450732" y="1283678"/>
          <a:ext cx="7551340" cy="4940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891">
                  <a:extLst>
                    <a:ext uri="{9D8B030D-6E8A-4147-A177-3AD203B41FA5}">
                      <a16:colId xmlns:a16="http://schemas.microsoft.com/office/drawing/2014/main" val="277567351"/>
                    </a:ext>
                  </a:extLst>
                </a:gridCol>
                <a:gridCol w="1546611">
                  <a:extLst>
                    <a:ext uri="{9D8B030D-6E8A-4147-A177-3AD203B41FA5}">
                      <a16:colId xmlns:a16="http://schemas.microsoft.com/office/drawing/2014/main" val="4063906010"/>
                    </a:ext>
                  </a:extLst>
                </a:gridCol>
                <a:gridCol w="1837359">
                  <a:extLst>
                    <a:ext uri="{9D8B030D-6E8A-4147-A177-3AD203B41FA5}">
                      <a16:colId xmlns:a16="http://schemas.microsoft.com/office/drawing/2014/main" val="2415717511"/>
                    </a:ext>
                  </a:extLst>
                </a:gridCol>
                <a:gridCol w="1251019">
                  <a:extLst>
                    <a:ext uri="{9D8B030D-6E8A-4147-A177-3AD203B41FA5}">
                      <a16:colId xmlns:a16="http://schemas.microsoft.com/office/drawing/2014/main" val="4003995653"/>
                    </a:ext>
                  </a:extLst>
                </a:gridCol>
                <a:gridCol w="1251826">
                  <a:extLst>
                    <a:ext uri="{9D8B030D-6E8A-4147-A177-3AD203B41FA5}">
                      <a16:colId xmlns:a16="http://schemas.microsoft.com/office/drawing/2014/main" val="1470435981"/>
                    </a:ext>
                  </a:extLst>
                </a:gridCol>
                <a:gridCol w="1252634">
                  <a:extLst>
                    <a:ext uri="{9D8B030D-6E8A-4147-A177-3AD203B41FA5}">
                      <a16:colId xmlns:a16="http://schemas.microsoft.com/office/drawing/2014/main" val="2187832035"/>
                    </a:ext>
                  </a:extLst>
                </a:gridCol>
              </a:tblGrid>
              <a:tr h="389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3421380" marR="0" indent="-342138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Target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Frequency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Validation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extLst>
                  <a:ext uri="{0D108BD9-81ED-4DB2-BD59-A6C34878D82A}">
                    <a16:rowId xmlns:a16="http://schemas.microsoft.com/office/drawing/2014/main" val="2331541373"/>
                  </a:ext>
                </a:extLst>
              </a:tr>
              <a:tr h="1386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 dirty="0">
                          <a:effectLst/>
                        </a:rPr>
                        <a:t>Payment process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 dirty="0">
                          <a:effectLst/>
                        </a:rPr>
                        <a:t>Bank/Wallet payment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QRYummy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Real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Sum of the prices for the food added to the cart matches the every single item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extLst>
                  <a:ext uri="{0D108BD9-81ED-4DB2-BD59-A6C34878D82A}">
                    <a16:rowId xmlns:a16="http://schemas.microsoft.com/office/drawing/2014/main" val="614077012"/>
                  </a:ext>
                </a:extLst>
              </a:tr>
              <a:tr h="9880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Delivering order to the table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Check/preparing received order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Restaurant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QRYummy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Real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Food ordered matches the account info from which its ordered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extLst>
                  <a:ext uri="{0D108BD9-81ED-4DB2-BD59-A6C34878D82A}">
                    <a16:rowId xmlns:a16="http://schemas.microsoft.com/office/drawing/2014/main" val="2894583722"/>
                  </a:ext>
                </a:extLst>
              </a:tr>
              <a:tr h="788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Advertising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Ad agency organisation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QRYummy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Real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Ads for the special dishes while  ordering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extLst>
                  <a:ext uri="{0D108BD9-81ED-4DB2-BD59-A6C34878D82A}">
                    <a16:rowId xmlns:a16="http://schemas.microsoft.com/office/drawing/2014/main" val="982710295"/>
                  </a:ext>
                </a:extLst>
              </a:tr>
              <a:tr h="1386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Sharing the deals and advertising in social media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Social media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QRYummy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>
                          <a:effectLst/>
                        </a:rPr>
                        <a:t>Real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1380" algn="l"/>
                        </a:tabLst>
                      </a:pPr>
                      <a:r>
                        <a:rPr lang="en-US" sz="1100" dirty="0">
                          <a:effectLst/>
                        </a:rPr>
                        <a:t>Sharing particular restaurants dishes and checking with restaurant constantly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35" marR="67135" marT="0" marB="0"/>
                </a:tc>
                <a:extLst>
                  <a:ext uri="{0D108BD9-81ED-4DB2-BD59-A6C34878D82A}">
                    <a16:rowId xmlns:a16="http://schemas.microsoft.com/office/drawing/2014/main" val="38603045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65D981F-6CC1-C7D7-DE52-160E5602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6485" cy="566860"/>
          </a:xfrm>
        </p:spPr>
        <p:txBody>
          <a:bodyPr>
            <a:normAutofit/>
          </a:bodyPr>
          <a:lstStyle/>
          <a:p>
            <a:r>
              <a:rPr lang="en-US" sz="2800" b="1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390702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179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QR YUMMY-CONTEXT DIAGRAM</vt:lpstr>
      <vt:lpstr>System Interface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ZUBAIR AHMED</dc:creator>
  <cp:lastModifiedBy>Yatham, Ms. Chitra Lekha</cp:lastModifiedBy>
  <cp:revision>2</cp:revision>
  <dcterms:created xsi:type="dcterms:W3CDTF">2022-10-18T22:19:15Z</dcterms:created>
  <dcterms:modified xsi:type="dcterms:W3CDTF">2022-12-18T06:54:51Z</dcterms:modified>
</cp:coreProperties>
</file>