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1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C1C50-565B-472F-BF5D-37D1FD0EC691}" type="datetimeFigureOut">
              <a:rPr lang="en-IN" smtClean="0"/>
              <a:t>18/12/22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F68C3-15CF-4481-AFD6-E28030708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61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EAC3-C26C-7922-D1BC-DB18527A5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CD8BE-1CF9-5B82-CFD0-6C70DCB3A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88AA4-941F-9737-E06B-46B34510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18/12/22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68AD7-B807-4A60-B4AF-C0BADFAA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D01AD-52D1-1C16-675A-5065FEF3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75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60A4-A69B-FB9F-14A2-CFD5B48A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1C7C5-3ECC-BB3A-9385-F7422233B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AA9D-F143-B731-CE4E-8FBE99F5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18/12/22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2FDCF-4A28-8AEA-EDC3-8C41BD94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0FA8C-99AB-CE6A-A8D5-70755F31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84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4DFBDB-134D-067C-AF93-5530CEAC1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6E4A3-A149-35CC-A34C-2609D8ECD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70171-4FF2-0A54-1D0B-872B6078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18/12/22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F67AF-6F8E-1539-5595-A8E21E3E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3215B-3D53-1A6B-CD6F-6C27A4FC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47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7D6C-4198-7CB5-9E78-188EF27F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9C65-3DDC-55BE-7EC5-53792974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7B598-EFA6-BB94-937F-A0B758AA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18/12/22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1AF83-5AAF-9E10-9C16-DC8DA52E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2F9D8-D383-63FE-0B18-5B494BCA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7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D3CA-085B-E67B-7DC0-7D514D60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72A3C-942C-CCBC-BE68-2C44F7AE1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14047-F11C-F030-CC2B-30C2C305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18/12/22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0EAAD-B304-B6FF-8ADE-5EB6EF8F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F8F1-1362-1B4F-AB17-DB9B42B4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28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75DF-D190-DA98-C9B1-829292DE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0839-9F16-4440-84A6-6983325CC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BF7A9-05AF-B2C9-84FD-462CA89DF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4F56C-227B-B47A-D279-2519140C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18/12/22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609F-1244-875B-0BD7-9506DCB8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E229E-EED6-D2EE-DC34-AE74063A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12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43EC-F034-3C8B-7F06-36606B72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C8574-A3DB-9518-2535-80A8699EC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51D70-C3B7-87A1-AA32-E6BB7BD71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79A81-653B-6837-D155-FF9B777E4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82334-7ED8-4EAE-C8F3-2248AF370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58255-F22C-0008-30C5-B4739C76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18/12/22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E8645-E846-503A-C764-1B454772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231FE-B84C-AB29-2397-27D6B0A9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98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7D2C-393E-1803-8CC7-666FA30E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632B8-423E-CB70-FEBD-1D1189F3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18/12/22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E4A46-06C3-674D-AF2F-654A64F6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B72AE-F1B9-9879-93D8-E5281B50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38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A39B2-7DAE-C1BB-63E8-D5F30D5F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18/12/22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D98F3-9D53-88F3-BD7E-187A7ED4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B7697-1E9E-94F8-CA4C-18825368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3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FC39-9244-B79E-989C-D4AB73C1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D57CB-5C22-7666-1A3A-5F3E9D54A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014F6-942E-B0B6-E3E5-68E67939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16A61-DF9E-7EE4-5B60-9282481D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18/12/22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0ABF0-567C-B16B-DBC1-9886B9F3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A19EB-195B-8F97-ABFC-EDAF7CBD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90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3C6D-1F8A-0A32-ABEF-FA4EF446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9AA23-73A1-C0B1-BFE2-FD989B6BB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9B636-964A-0AB8-78E7-63F44BF1F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5B4C8-376C-5144-157F-DC228758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18/12/22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2544A-A0DF-522F-CC56-9E559F87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0422D-D530-FF81-4A77-3CAB3700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80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44747-50A9-1760-2DBF-6B34F6E6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C13CF-F9AB-442B-CDF9-EFFDEAA84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35C4-6736-4A61-5C0E-A89D453D4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03CD-87F3-43A6-AD09-DF1241EDB742}" type="datetimeFigureOut">
              <a:rPr lang="en-IN" smtClean="0"/>
              <a:t>18/12/22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010A-B534-52E4-B2A9-B48E9F02F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513EC-94BD-D0AA-36EB-EFB79523D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57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4002462" y="170828"/>
            <a:ext cx="4238723" cy="10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000" b="1" dirty="0"/>
              <a:t>Application: QR Yummy</a:t>
            </a:r>
            <a:br>
              <a:rPr lang="en-US" sz="2000" b="1" dirty="0"/>
            </a:br>
            <a:r>
              <a:rPr lang="en-US" sz="2000" b="1" dirty="0"/>
              <a:t>Type: Application Architecture</a:t>
            </a:r>
            <a:br>
              <a:rPr lang="en-US" sz="2000" b="1" dirty="0"/>
            </a:br>
            <a:r>
              <a:rPr lang="en-US" sz="2000" b="1" dirty="0"/>
              <a:t>View: Logical View</a:t>
            </a:r>
            <a:br>
              <a:rPr lang="en-US" sz="2000" b="1" dirty="0"/>
            </a:br>
            <a:r>
              <a:rPr lang="en-US" sz="2000" b="1" dirty="0"/>
              <a:t>Style: Layered Architecture Pattern</a:t>
            </a:r>
            <a:endParaRPr dirty="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697" y="4694195"/>
            <a:ext cx="489139" cy="972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697" y="2056257"/>
            <a:ext cx="489139" cy="97223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616806" y="1498386"/>
            <a:ext cx="70326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642898" y="1513895"/>
            <a:ext cx="175657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Channels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3655139" y="1503948"/>
            <a:ext cx="244938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6523641" y="1513895"/>
            <a:ext cx="221522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9280293" y="1510870"/>
            <a:ext cx="2096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/>
          </a:p>
        </p:txBody>
      </p:sp>
      <p:cxnSp>
        <p:nvCxnSpPr>
          <p:cNvPr id="92" name="Google Shape;92;p1"/>
          <p:cNvCxnSpPr/>
          <p:nvPr/>
        </p:nvCxnSpPr>
        <p:spPr>
          <a:xfrm>
            <a:off x="1606306" y="1846522"/>
            <a:ext cx="175657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3" name="Google Shape;93;p1"/>
          <p:cNvCxnSpPr/>
          <p:nvPr/>
        </p:nvCxnSpPr>
        <p:spPr>
          <a:xfrm>
            <a:off x="6523641" y="1839457"/>
            <a:ext cx="2215222" cy="1499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4" name="Google Shape;94;p1"/>
          <p:cNvCxnSpPr/>
          <p:nvPr/>
        </p:nvCxnSpPr>
        <p:spPr>
          <a:xfrm>
            <a:off x="3655139" y="1847930"/>
            <a:ext cx="2449388" cy="265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5" name="Google Shape;95;p1"/>
          <p:cNvCxnSpPr/>
          <p:nvPr/>
        </p:nvCxnSpPr>
        <p:spPr>
          <a:xfrm>
            <a:off x="9269513" y="1854455"/>
            <a:ext cx="212202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6" name="Google Shape;96;p1"/>
          <p:cNvCxnSpPr/>
          <p:nvPr/>
        </p:nvCxnSpPr>
        <p:spPr>
          <a:xfrm>
            <a:off x="508914" y="1834792"/>
            <a:ext cx="86868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97" name="Google Shape;97;p1"/>
          <p:cNvSpPr/>
          <p:nvPr/>
        </p:nvSpPr>
        <p:spPr>
          <a:xfrm>
            <a:off x="1618486" y="2542376"/>
            <a:ext cx="1726200" cy="563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Website</a:t>
            </a:r>
            <a:endParaRPr dirty="0"/>
          </a:p>
        </p:txBody>
      </p:sp>
      <p:sp>
        <p:nvSpPr>
          <p:cNvPr id="98" name="Google Shape;98;p1"/>
          <p:cNvSpPr/>
          <p:nvPr/>
        </p:nvSpPr>
        <p:spPr>
          <a:xfrm>
            <a:off x="1618486" y="4694207"/>
            <a:ext cx="1726200" cy="563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3905179" y="2015902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Account</a:t>
            </a:r>
            <a:endParaRPr dirty="0"/>
          </a:p>
        </p:txBody>
      </p:sp>
      <p:sp>
        <p:nvSpPr>
          <p:cNvPr id="100" name="Google Shape;100;p1"/>
          <p:cNvSpPr/>
          <p:nvPr/>
        </p:nvSpPr>
        <p:spPr>
          <a:xfrm>
            <a:off x="3927011" y="3957642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Cart</a:t>
            </a:r>
            <a:endParaRPr dirty="0"/>
          </a:p>
        </p:txBody>
      </p:sp>
      <p:sp>
        <p:nvSpPr>
          <p:cNvPr id="101" name="Google Shape;101;p1"/>
          <p:cNvSpPr/>
          <p:nvPr/>
        </p:nvSpPr>
        <p:spPr>
          <a:xfrm>
            <a:off x="4069421" y="3346209"/>
            <a:ext cx="1472713" cy="522096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Payment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972799" y="5860741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 Desk</a:t>
            </a:r>
            <a:endParaRPr dirty="0"/>
          </a:p>
        </p:txBody>
      </p:sp>
      <p:sp>
        <p:nvSpPr>
          <p:cNvPr id="104" name="Google Shape;104;p1"/>
          <p:cNvSpPr/>
          <p:nvPr/>
        </p:nvSpPr>
        <p:spPr>
          <a:xfrm>
            <a:off x="6674154" y="4845600"/>
            <a:ext cx="1726079" cy="796527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Transactions and payment info</a:t>
            </a:r>
            <a:endParaRPr dirty="0"/>
          </a:p>
        </p:txBody>
      </p:sp>
      <p:sp>
        <p:nvSpPr>
          <p:cNvPr id="108" name="Google Shape;108;p1"/>
          <p:cNvSpPr/>
          <p:nvPr/>
        </p:nvSpPr>
        <p:spPr>
          <a:xfrm>
            <a:off x="6698080" y="5817300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Advertising data</a:t>
            </a:r>
            <a:endParaRPr dirty="0"/>
          </a:p>
        </p:txBody>
      </p:sp>
      <p:sp>
        <p:nvSpPr>
          <p:cNvPr id="110" name="Google Shape;110;p1"/>
          <p:cNvSpPr/>
          <p:nvPr/>
        </p:nvSpPr>
        <p:spPr>
          <a:xfrm>
            <a:off x="9280293" y="2492228"/>
            <a:ext cx="1726079" cy="1091693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Connection for Database AWS RDS (MySQL)</a:t>
            </a:r>
            <a:endParaRPr lang="en-GB"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"/>
          <p:cNvSpPr/>
          <p:nvPr/>
        </p:nvSpPr>
        <p:spPr>
          <a:xfrm>
            <a:off x="9280293" y="3750666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Interface (React)</a:t>
            </a:r>
            <a:endParaRPr lang="en-GB" sz="1400" dirty="0"/>
          </a:p>
        </p:txBody>
      </p:sp>
      <p:sp>
        <p:nvSpPr>
          <p:cNvPr id="112" name="Google Shape;112;p1"/>
          <p:cNvSpPr/>
          <p:nvPr/>
        </p:nvSpPr>
        <p:spPr>
          <a:xfrm>
            <a:off x="9307096" y="4481041"/>
            <a:ext cx="1726079" cy="822209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Hosting Server (AWS Elastic)</a:t>
            </a:r>
            <a:endParaRPr lang="en-US" sz="1400" dirty="0"/>
          </a:p>
        </p:txBody>
      </p:sp>
      <p:sp>
        <p:nvSpPr>
          <p:cNvPr id="113" name="Google Shape;113;p1"/>
          <p:cNvSpPr/>
          <p:nvPr/>
        </p:nvSpPr>
        <p:spPr>
          <a:xfrm>
            <a:off x="9220993" y="5642127"/>
            <a:ext cx="2215200" cy="563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&amp; Delivery Pipeline</a:t>
            </a:r>
            <a:endParaRPr lang="en-GB" sz="1400" dirty="0"/>
          </a:p>
        </p:txBody>
      </p:sp>
      <p:sp>
        <p:nvSpPr>
          <p:cNvPr id="114" name="Google Shape;114;p1"/>
          <p:cNvSpPr/>
          <p:nvPr/>
        </p:nvSpPr>
        <p:spPr>
          <a:xfrm>
            <a:off x="3622221" y="1962236"/>
            <a:ext cx="2412830" cy="451677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6326033" y="2113549"/>
            <a:ext cx="2412900" cy="4516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9076090" y="2060115"/>
            <a:ext cx="2547600" cy="4516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"/>
          <p:cNvCxnSpPr/>
          <p:nvPr/>
        </p:nvCxnSpPr>
        <p:spPr>
          <a:xfrm>
            <a:off x="8738863" y="4338771"/>
            <a:ext cx="33722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18" name="Google Shape;118;p1"/>
          <p:cNvCxnSpPr/>
          <p:nvPr/>
        </p:nvCxnSpPr>
        <p:spPr>
          <a:xfrm>
            <a:off x="6021743" y="4333955"/>
            <a:ext cx="33722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19" name="Google Shape;119;p1"/>
          <p:cNvCxnSpPr/>
          <p:nvPr/>
        </p:nvCxnSpPr>
        <p:spPr>
          <a:xfrm>
            <a:off x="3317912" y="2861491"/>
            <a:ext cx="29100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20" name="Google Shape;120;p1"/>
          <p:cNvCxnSpPr/>
          <p:nvPr/>
        </p:nvCxnSpPr>
        <p:spPr>
          <a:xfrm>
            <a:off x="3344668" y="4945327"/>
            <a:ext cx="291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21" name="Google Shape;121;p1"/>
          <p:cNvCxnSpPr>
            <a:stCxn id="86" idx="3"/>
            <a:endCxn id="97" idx="1"/>
          </p:cNvCxnSpPr>
          <p:nvPr/>
        </p:nvCxnSpPr>
        <p:spPr>
          <a:xfrm>
            <a:off x="1187836" y="2542376"/>
            <a:ext cx="430650" cy="2818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22" name="Google Shape;122;p1"/>
          <p:cNvCxnSpPr/>
          <p:nvPr/>
        </p:nvCxnSpPr>
        <p:spPr>
          <a:xfrm rot="10800000" flipH="1">
            <a:off x="1158825" y="5028557"/>
            <a:ext cx="405600" cy="11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23" name="Google Shape;123;p1"/>
          <p:cNvSpPr txBox="1"/>
          <p:nvPr/>
        </p:nvSpPr>
        <p:spPr>
          <a:xfrm>
            <a:off x="508918" y="3261038"/>
            <a:ext cx="153339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Customers and Management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507098" y="5676096"/>
            <a:ext cx="15333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 dirty="0"/>
          </a:p>
        </p:txBody>
      </p:sp>
      <p:sp>
        <p:nvSpPr>
          <p:cNvPr id="125" name="Google Shape;125;p1"/>
          <p:cNvSpPr/>
          <p:nvPr/>
        </p:nvSpPr>
        <p:spPr>
          <a:xfrm>
            <a:off x="6638924" y="4032481"/>
            <a:ext cx="1726200" cy="563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Cart info</a:t>
            </a:r>
            <a:endParaRPr dirty="0"/>
          </a:p>
        </p:txBody>
      </p:sp>
      <p:sp>
        <p:nvSpPr>
          <p:cNvPr id="126" name="Google Shape;126;p1"/>
          <p:cNvSpPr/>
          <p:nvPr/>
        </p:nvSpPr>
        <p:spPr>
          <a:xfrm>
            <a:off x="6674154" y="2419635"/>
            <a:ext cx="1726200" cy="563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’s data</a:t>
            </a:r>
            <a:endParaRPr dirty="0"/>
          </a:p>
        </p:txBody>
      </p:sp>
      <p:sp>
        <p:nvSpPr>
          <p:cNvPr id="127" name="Google Shape;127;p1"/>
          <p:cNvSpPr/>
          <p:nvPr/>
        </p:nvSpPr>
        <p:spPr>
          <a:xfrm>
            <a:off x="3912678" y="2693242"/>
            <a:ext cx="1786200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Order Food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6669371" y="3261038"/>
            <a:ext cx="1726200" cy="563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info</a:t>
            </a:r>
            <a:endParaRPr dirty="0"/>
          </a:p>
        </p:txBody>
      </p:sp>
      <p:sp>
        <p:nvSpPr>
          <p:cNvPr id="129" name="Google Shape;129;p1"/>
          <p:cNvSpPr/>
          <p:nvPr/>
        </p:nvSpPr>
        <p:spPr>
          <a:xfrm>
            <a:off x="3911032" y="4636168"/>
            <a:ext cx="1726200" cy="563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Review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3900379" y="5257907"/>
            <a:ext cx="1726200" cy="563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/>
        </p:nvSpPr>
        <p:spPr>
          <a:xfrm>
            <a:off x="4615938" y="224094"/>
            <a:ext cx="3150692" cy="10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QR Yummy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Application Architecture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Process View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Client-Server Pattern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68172E-C78F-3944-CEDC-89EA8D982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52" y="1743074"/>
            <a:ext cx="8173236" cy="38853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103</Words>
  <Application>Microsoft Macintosh PowerPoint</Application>
  <PresentationFormat>Widescreen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Application: QR Yummy Type: Application Architecture View: Logical View Style: Layered Architecture Pattern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QR Yummy Type: Application Architecture View: Logical View Style: Layered Architecture Pattern</dc:title>
  <dc:creator>patelgayathriraj007@gmail.com</dc:creator>
  <cp:lastModifiedBy>Yatham, Ms. Chitra Lekha</cp:lastModifiedBy>
  <cp:revision>1</cp:revision>
  <dcterms:created xsi:type="dcterms:W3CDTF">2022-11-21T03:16:39Z</dcterms:created>
  <dcterms:modified xsi:type="dcterms:W3CDTF">2022-12-18T06:56:23Z</dcterms:modified>
</cp:coreProperties>
</file>