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BFA5-B4FE-3FF9-5115-73315AAF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AB83A-A171-772B-F63F-A01FFF8E3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8E64-33C0-8512-A738-E132C1F1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D033-3E0F-BACB-84D4-F4B720DA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5729-D9A0-2351-75E8-AC5720A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FA0-66D4-3655-B8E4-93332BD9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06ED9-7DEB-558F-8C42-48266E0B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E7F9-465F-50A4-AF3C-B9063DF4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F0DF-D6D0-74D5-5E47-403D0A12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A785-4C86-B581-944D-118601D6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087A-414F-6CDB-998F-389B4B2C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C859-B3CF-8EBC-34CD-70015156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9AE4-27D5-6EF7-41E7-A8FD3359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163F-0C6C-37DF-70E5-DAC03A15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9D99-FEF4-78ED-4352-41F21E46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956-58C8-B528-0B57-0F60D40B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CB98-3269-A91C-0611-963307CA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CE4B-AE0B-75C9-0993-8058CA9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1CCC-D991-12D6-BFE1-D3851414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628B-C26F-3BF3-216D-2A5CF5E6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69AE-960A-762B-06B0-A01438E7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02BC-2F9D-65BF-1B8C-51B8D606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7A2E-02C2-B157-FC75-A3800BD4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A448-F4BF-33A3-2113-70F4F429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1490-059F-B73A-CDD9-865D606A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887F-A7AB-B6F8-B24E-682A62F7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0BB7-1802-ED46-03FD-F60C4933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9365-3F06-5A70-82A7-D24D50CB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BBB5-8875-E44B-3244-E5FDC37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0BBE8-6F18-5BC3-2F90-AE08E80A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FD23-8C52-B2DC-5626-7E252E12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8775-8BA3-632C-4192-1C6D54F1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6F2D6-C1F8-2AAA-533C-8475F788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06A4-223B-D97F-90BC-25256ED9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6AA4-A456-F712-BD71-569F9D2E4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462C-34BA-4CF3-22A8-5F04424D4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EE5DA-B4DB-6F33-EC5C-653A718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2CE84-6A88-F1D1-09DF-209C9FF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217AD-A8AA-3F41-A9B6-BF6E20CA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599C-4789-BC6A-51B8-74B025D0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59E5D-CBB9-25CC-F4ED-7E8A141B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D8716-7C4B-45BB-159D-C92A6AF0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D5F5-1873-F793-DBA4-E05D1418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9A95D-6934-722E-4B92-6C22E9AA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9870E-A260-8D82-494A-77CFECDF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0624D-2D71-F8A1-53B1-FFA0708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EB4E-7940-ABAE-9FB8-BBEDD4B0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29CE-C910-30DC-D580-003A2272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5A8E-B093-13A4-CC60-12038910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B086-2F61-5543-42D3-C10121E1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1342-A795-E528-2E06-679E18B1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5D03-B803-1E7D-276E-21A4709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B816-8AAA-CB82-B019-3234EF7C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CA346-FE3E-E756-B069-94E3D07B2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F51D-A1A2-5867-7EE7-6F38EA84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E6CA-9A1F-B4E4-73B7-7B4AC077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9209-4DBA-E79B-644D-4D9554E7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F023-6E7E-3D2A-81D7-FC58612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F128-8BD7-1090-72B1-26134D29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1CA7-7E7D-32C3-B39B-5E457F24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D86C-8F2D-3712-D094-5EEBF01D1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B299-8333-4409-8883-6F86FC864D3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E29D-11C5-1BDB-2A53-10FC0601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91E9-AE70-63CF-0ED8-41CF86BE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34ED-966D-4E09-8592-B0D9CB62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C12ACD-43E5-DA57-6822-F95E4EEF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26660"/>
              </p:ext>
            </p:extLst>
          </p:nvPr>
        </p:nvGraphicFramePr>
        <p:xfrm>
          <a:off x="126022" y="659423"/>
          <a:ext cx="11939955" cy="61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85">
                  <a:extLst>
                    <a:ext uri="{9D8B030D-6E8A-4147-A177-3AD203B41FA5}">
                      <a16:colId xmlns:a16="http://schemas.microsoft.com/office/drawing/2014/main" val="1475291919"/>
                    </a:ext>
                  </a:extLst>
                </a:gridCol>
                <a:gridCol w="3979985">
                  <a:extLst>
                    <a:ext uri="{9D8B030D-6E8A-4147-A177-3AD203B41FA5}">
                      <a16:colId xmlns:a16="http://schemas.microsoft.com/office/drawing/2014/main" val="3189954689"/>
                    </a:ext>
                  </a:extLst>
                </a:gridCol>
                <a:gridCol w="3979985">
                  <a:extLst>
                    <a:ext uri="{9D8B030D-6E8A-4147-A177-3AD203B41FA5}">
                      <a16:colId xmlns:a16="http://schemas.microsoft.com/office/drawing/2014/main" val="1973747524"/>
                    </a:ext>
                  </a:extLst>
                </a:gridCol>
              </a:tblGrid>
              <a:tr h="4383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4650"/>
                  </a:ext>
                </a:extLst>
              </a:tr>
              <a:tr h="5760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7842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6797028-8084-A145-8E03-D2F40124FC57}"/>
              </a:ext>
            </a:extLst>
          </p:cNvPr>
          <p:cNvSpPr/>
          <p:nvPr/>
        </p:nvSpPr>
        <p:spPr>
          <a:xfrm>
            <a:off x="5840695" y="1330800"/>
            <a:ext cx="151741" cy="114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9F3C003C-23E9-CBE9-DB6A-B1BE94562703}"/>
              </a:ext>
            </a:extLst>
          </p:cNvPr>
          <p:cNvSpPr/>
          <p:nvPr/>
        </p:nvSpPr>
        <p:spPr>
          <a:xfrm>
            <a:off x="5055577" y="2325989"/>
            <a:ext cx="1740877" cy="7631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if registered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90899B0-D3F7-05D7-607F-DEF2A617D6F3}"/>
              </a:ext>
            </a:extLst>
          </p:cNvPr>
          <p:cNvSpPr/>
          <p:nvPr/>
        </p:nvSpPr>
        <p:spPr>
          <a:xfrm>
            <a:off x="5210713" y="4535905"/>
            <a:ext cx="1411706" cy="417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Sign in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FC5B91C-D3CD-0CAC-9217-61C4D306B2D5}"/>
              </a:ext>
            </a:extLst>
          </p:cNvPr>
          <p:cNvSpPr/>
          <p:nvPr/>
        </p:nvSpPr>
        <p:spPr>
          <a:xfrm>
            <a:off x="6631867" y="3220453"/>
            <a:ext cx="1130969" cy="417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0C3E4A-BC30-134B-0389-2E4D73EA878A}"/>
              </a:ext>
            </a:extLst>
          </p:cNvPr>
          <p:cNvSpPr/>
          <p:nvPr/>
        </p:nvSpPr>
        <p:spPr>
          <a:xfrm>
            <a:off x="1577590" y="1382696"/>
            <a:ext cx="173671" cy="2727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E5A4DB-0873-E6B0-9A0E-2313A1ADDA2A}"/>
              </a:ext>
            </a:extLst>
          </p:cNvPr>
          <p:cNvSpPr/>
          <p:nvPr/>
        </p:nvSpPr>
        <p:spPr>
          <a:xfrm>
            <a:off x="1626513" y="1469003"/>
            <a:ext cx="75827" cy="116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0C83FE9-FF49-D1A8-69AE-B5873788A104}"/>
              </a:ext>
            </a:extLst>
          </p:cNvPr>
          <p:cNvSpPr/>
          <p:nvPr/>
        </p:nvSpPr>
        <p:spPr>
          <a:xfrm>
            <a:off x="267571" y="3758712"/>
            <a:ext cx="1151408" cy="54130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Modify Account details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DF80755-DBD4-6D71-610A-7BEA434ED8C7}"/>
              </a:ext>
            </a:extLst>
          </p:cNvPr>
          <p:cNvSpPr/>
          <p:nvPr/>
        </p:nvSpPr>
        <p:spPr>
          <a:xfrm>
            <a:off x="8701683" y="4535905"/>
            <a:ext cx="1411706" cy="417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Advertise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CB51940-26DE-62FA-4BE6-6FF7D9D8D896}"/>
              </a:ext>
            </a:extLst>
          </p:cNvPr>
          <p:cNvSpPr/>
          <p:nvPr/>
        </p:nvSpPr>
        <p:spPr>
          <a:xfrm>
            <a:off x="1319110" y="4324596"/>
            <a:ext cx="949420" cy="417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Account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71A13-AC80-731F-8572-0474F047239E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5916566" y="1445307"/>
            <a:ext cx="9447" cy="3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BFAC38-E8FD-511A-569E-81E906E487C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19536" y="3089144"/>
            <a:ext cx="6480" cy="144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07C1A10-8FCE-3536-60D8-EDD44A06E405}"/>
              </a:ext>
            </a:extLst>
          </p:cNvPr>
          <p:cNvSpPr/>
          <p:nvPr/>
        </p:nvSpPr>
        <p:spPr>
          <a:xfrm>
            <a:off x="582261" y="5302637"/>
            <a:ext cx="3067569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CBD6D06-D5F2-37B8-D2DE-0D182B4D240B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796454" y="2707567"/>
            <a:ext cx="400898" cy="512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747CFFE-CD29-D113-34AC-D5E161473596}"/>
              </a:ext>
            </a:extLst>
          </p:cNvPr>
          <p:cNvCxnSpPr>
            <a:cxnSpLocks/>
          </p:cNvCxnSpPr>
          <p:nvPr/>
        </p:nvCxnSpPr>
        <p:spPr>
          <a:xfrm rot="10800000">
            <a:off x="1687676" y="2348132"/>
            <a:ext cx="6308154" cy="3780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E52962-040F-32A0-98F3-F1CCE808FBBF}"/>
              </a:ext>
            </a:extLst>
          </p:cNvPr>
          <p:cNvSpPr txBox="1"/>
          <p:nvPr/>
        </p:nvSpPr>
        <p:spPr>
          <a:xfrm>
            <a:off x="6884066" y="2470484"/>
            <a:ext cx="350693" cy="26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937808-0D4D-42BE-76BD-5063E89265FC}"/>
              </a:ext>
            </a:extLst>
          </p:cNvPr>
          <p:cNvSpPr txBox="1"/>
          <p:nvPr/>
        </p:nvSpPr>
        <p:spPr>
          <a:xfrm>
            <a:off x="924958" y="1396501"/>
            <a:ext cx="409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15BE1B-9C6D-0BFD-B507-EEEC343D5521}"/>
              </a:ext>
            </a:extLst>
          </p:cNvPr>
          <p:cNvSpPr txBox="1"/>
          <p:nvPr/>
        </p:nvSpPr>
        <p:spPr>
          <a:xfrm>
            <a:off x="0" y="0"/>
            <a:ext cx="776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Diagram- QR Yummy Web App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A413DB7-1F60-D361-F64A-950B1BD1D0A8}"/>
              </a:ext>
            </a:extLst>
          </p:cNvPr>
          <p:cNvSpPr/>
          <p:nvPr/>
        </p:nvSpPr>
        <p:spPr>
          <a:xfrm>
            <a:off x="5323316" y="1780643"/>
            <a:ext cx="1205393" cy="23969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Scan QR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E09CF9-24CA-5852-1479-54D19B54E52B}"/>
              </a:ext>
            </a:extLst>
          </p:cNvPr>
          <p:cNvCxnSpPr>
            <a:stCxn id="16" idx="2"/>
          </p:cNvCxnSpPr>
          <p:nvPr/>
        </p:nvCxnSpPr>
        <p:spPr>
          <a:xfrm flipH="1">
            <a:off x="5926012" y="2020340"/>
            <a:ext cx="1" cy="30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1C44235-490A-FEAF-C2C2-946C3A9C4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124" y="2935474"/>
            <a:ext cx="1197701" cy="557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D5338A-D81B-56E4-C916-9BD8EA5A4CC8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6356434" y="3903534"/>
            <a:ext cx="1106905" cy="574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3AF8DE-E233-420C-0D76-BDF7176C5253}"/>
              </a:ext>
            </a:extLst>
          </p:cNvPr>
          <p:cNvCxnSpPr>
            <a:cxnSpLocks/>
            <a:stCxn id="5" idx="2"/>
            <a:endCxn id="26" idx="2"/>
          </p:cNvCxnSpPr>
          <p:nvPr/>
        </p:nvCxnSpPr>
        <p:spPr>
          <a:xfrm rot="5400000">
            <a:off x="3818628" y="3250418"/>
            <a:ext cx="395356" cy="3800520"/>
          </a:xfrm>
          <a:prstGeom prst="bentConnector3">
            <a:avLst>
              <a:gd name="adj1" fmla="val 157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6BF79D7-9621-6BEE-3268-C296A523D0AE}"/>
              </a:ext>
            </a:extLst>
          </p:cNvPr>
          <p:cNvSpPr/>
          <p:nvPr/>
        </p:nvSpPr>
        <p:spPr>
          <a:xfrm>
            <a:off x="2115386" y="3758711"/>
            <a:ext cx="949420" cy="417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Browse for menu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FC804601-85C8-054C-1B46-B971AAD6922C}"/>
              </a:ext>
            </a:extLst>
          </p:cNvPr>
          <p:cNvSpPr/>
          <p:nvPr/>
        </p:nvSpPr>
        <p:spPr>
          <a:xfrm>
            <a:off x="3018171" y="4313629"/>
            <a:ext cx="949420" cy="31792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Cart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CC0FD8-F2FE-55D2-5E63-CF7C72541EC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793733" y="4741691"/>
            <a:ext cx="87" cy="58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2F6C35A-9A96-E209-3094-7CF9398F2CC5}"/>
              </a:ext>
            </a:extLst>
          </p:cNvPr>
          <p:cNvCxnSpPr>
            <a:cxnSpLocks/>
          </p:cNvCxnSpPr>
          <p:nvPr/>
        </p:nvCxnSpPr>
        <p:spPr>
          <a:xfrm flipV="1">
            <a:off x="831521" y="4285218"/>
            <a:ext cx="33107" cy="106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1A5D4C-819E-96A0-FA9C-933238162CF2}"/>
              </a:ext>
            </a:extLst>
          </p:cNvPr>
          <p:cNvCxnSpPr>
            <a:cxnSpLocks/>
          </p:cNvCxnSpPr>
          <p:nvPr/>
        </p:nvCxnSpPr>
        <p:spPr>
          <a:xfrm flipV="1">
            <a:off x="2577496" y="4152947"/>
            <a:ext cx="0" cy="110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67A7D6-838A-C6DD-731E-D1ACC9E6B166}"/>
              </a:ext>
            </a:extLst>
          </p:cNvPr>
          <p:cNvCxnSpPr>
            <a:cxnSpLocks/>
          </p:cNvCxnSpPr>
          <p:nvPr/>
        </p:nvCxnSpPr>
        <p:spPr>
          <a:xfrm flipH="1" flipV="1">
            <a:off x="3461531" y="4613177"/>
            <a:ext cx="18471" cy="68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19AEBE3-3A26-BA7A-4A88-92B37D66D3BD}"/>
              </a:ext>
            </a:extLst>
          </p:cNvPr>
          <p:cNvSpPr/>
          <p:nvPr/>
        </p:nvSpPr>
        <p:spPr>
          <a:xfrm>
            <a:off x="425312" y="2569473"/>
            <a:ext cx="3067569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9F3B62-B565-EB83-0DD8-1D75D6826364}"/>
              </a:ext>
            </a:extLst>
          </p:cNvPr>
          <p:cNvCxnSpPr>
            <a:cxnSpLocks/>
          </p:cNvCxnSpPr>
          <p:nvPr/>
        </p:nvCxnSpPr>
        <p:spPr>
          <a:xfrm flipH="1" flipV="1">
            <a:off x="1770434" y="2600316"/>
            <a:ext cx="23299" cy="17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93C597-5E36-605D-0FD9-3500C73351C3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590096" y="2604568"/>
            <a:ext cx="0" cy="1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E1717B5-472A-FF4A-9976-A7BECF4637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91323" y="3208045"/>
            <a:ext cx="1727337" cy="450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1E4C5-DC4A-23E3-2012-F0A63FA6B834}"/>
              </a:ext>
            </a:extLst>
          </p:cNvPr>
          <p:cNvCxnSpPr>
            <a:cxnSpLocks/>
          </p:cNvCxnSpPr>
          <p:nvPr/>
        </p:nvCxnSpPr>
        <p:spPr>
          <a:xfrm flipH="1" flipV="1">
            <a:off x="1652775" y="1625393"/>
            <a:ext cx="23716" cy="9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3B6783A-CFD1-D450-0772-B11D54DA145D}"/>
              </a:ext>
            </a:extLst>
          </p:cNvPr>
          <p:cNvSpPr txBox="1"/>
          <p:nvPr/>
        </p:nvSpPr>
        <p:spPr>
          <a:xfrm>
            <a:off x="4078200" y="5217551"/>
            <a:ext cx="115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a customer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AC6626E-2785-93EC-F176-2D0C624DFDCA}"/>
              </a:ext>
            </a:extLst>
          </p:cNvPr>
          <p:cNvSpPr txBox="1"/>
          <p:nvPr/>
        </p:nvSpPr>
        <p:spPr>
          <a:xfrm>
            <a:off x="5473875" y="3647791"/>
            <a:ext cx="409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7EA91ED-5D91-9084-5BDB-AF1A02596B29}"/>
              </a:ext>
            </a:extLst>
          </p:cNvPr>
          <p:cNvSpPr txBox="1"/>
          <p:nvPr/>
        </p:nvSpPr>
        <p:spPr>
          <a:xfrm>
            <a:off x="6125677" y="1244122"/>
            <a:ext cx="87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18F0963-97A5-92AD-B1F3-0B4C4A542A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185690" y="4930141"/>
            <a:ext cx="3221846" cy="22859"/>
          </a:xfrm>
          <a:prstGeom prst="bentConnector4">
            <a:avLst>
              <a:gd name="adj1" fmla="val -205"/>
              <a:gd name="adj2" fmla="val 3015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46A0DCC8-311A-4981-51FD-05D074AD7E83}"/>
              </a:ext>
            </a:extLst>
          </p:cNvPr>
          <p:cNvCxnSpPr/>
          <p:nvPr/>
        </p:nvCxnSpPr>
        <p:spPr>
          <a:xfrm flipV="1">
            <a:off x="7995830" y="4953000"/>
            <a:ext cx="1829106" cy="1175428"/>
          </a:xfrm>
          <a:prstGeom prst="bentConnector3">
            <a:avLst>
              <a:gd name="adj1" fmla="val 92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E4AC236-8827-5504-6721-BC656F1E4C36}"/>
              </a:ext>
            </a:extLst>
          </p:cNvPr>
          <p:cNvSpPr txBox="1"/>
          <p:nvPr/>
        </p:nvSpPr>
        <p:spPr>
          <a:xfrm>
            <a:off x="9826780" y="5643890"/>
            <a:ext cx="74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Logout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E286192-BDA4-DA4A-B10E-6B9340049A3E}"/>
              </a:ext>
            </a:extLst>
          </p:cNvPr>
          <p:cNvSpPr txBox="1"/>
          <p:nvPr/>
        </p:nvSpPr>
        <p:spPr>
          <a:xfrm>
            <a:off x="1702340" y="1919266"/>
            <a:ext cx="745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Logout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55098A5-22AA-D27D-57C8-7C8F8BECE9F1}"/>
              </a:ext>
            </a:extLst>
          </p:cNvPr>
          <p:cNvSpPr txBox="1"/>
          <p:nvPr/>
        </p:nvSpPr>
        <p:spPr>
          <a:xfrm>
            <a:off x="6890614" y="5047409"/>
            <a:ext cx="135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a 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230218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ZUBAIR AHMED</dc:creator>
  <cp:lastModifiedBy>Yatham, Ms. Chitra Lekha</cp:lastModifiedBy>
  <cp:revision>5</cp:revision>
  <dcterms:created xsi:type="dcterms:W3CDTF">2022-11-01T14:29:29Z</dcterms:created>
  <dcterms:modified xsi:type="dcterms:W3CDTF">2022-12-18T06:57:36Z</dcterms:modified>
</cp:coreProperties>
</file>