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0358" y="-414203"/>
            <a:ext cx="870284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QR Yummy Business Relationship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F553B-03BB-A37F-6483-6E6CAE1859DC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5805E-585A-7CBC-884A-7570F19D3BAC}"/>
              </a:ext>
            </a:extLst>
          </p:cNvPr>
          <p:cNvSpPr/>
          <p:nvPr/>
        </p:nvSpPr>
        <p:spPr>
          <a:xfrm>
            <a:off x="5043912" y="1741545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DFE77-36FD-4CDE-0B41-F05CE3583217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DA41C7-154C-932B-84DF-951C280F5742}"/>
              </a:ext>
            </a:extLst>
          </p:cNvPr>
          <p:cNvSpPr/>
          <p:nvPr/>
        </p:nvSpPr>
        <p:spPr>
          <a:xfrm>
            <a:off x="5512405" y="4818853"/>
            <a:ext cx="1523344" cy="6341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Advertisement Sales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2F295A-7354-AAD0-CED8-A4623F3C1DFF}"/>
              </a:ext>
            </a:extLst>
          </p:cNvPr>
          <p:cNvSpPr/>
          <p:nvPr/>
        </p:nvSpPr>
        <p:spPr>
          <a:xfrm>
            <a:off x="5653569" y="3787278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Finance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4F6FFA-A8D4-96F7-984F-F46824F65365}"/>
              </a:ext>
            </a:extLst>
          </p:cNvPr>
          <p:cNvSpPr/>
          <p:nvPr/>
        </p:nvSpPr>
        <p:spPr>
          <a:xfrm>
            <a:off x="5532552" y="2798733"/>
            <a:ext cx="1151708" cy="6856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Subscription/Account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   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7217-EC07-5801-D115-BBFF0EC93D14}"/>
              </a:ext>
            </a:extLst>
          </p:cNvPr>
          <p:cNvSpPr/>
          <p:nvPr/>
        </p:nvSpPr>
        <p:spPr>
          <a:xfrm>
            <a:off x="2879204" y="494822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Credit card vendors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75EFE-C55E-ACBF-9E2D-2BB5EF300A0E}"/>
              </a:ext>
            </a:extLst>
          </p:cNvPr>
          <p:cNvSpPr/>
          <p:nvPr/>
        </p:nvSpPr>
        <p:spPr>
          <a:xfrm>
            <a:off x="2844528" y="4136119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64084-A883-DD6D-D255-C14A3213BDD4}"/>
              </a:ext>
            </a:extLst>
          </p:cNvPr>
          <p:cNvSpPr/>
          <p:nvPr/>
        </p:nvSpPr>
        <p:spPr>
          <a:xfrm>
            <a:off x="2822011" y="3194266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Advertising Media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053DEB-3E0D-1566-ABDF-199E2FD93207}"/>
              </a:ext>
            </a:extLst>
          </p:cNvPr>
          <p:cNvSpPr/>
          <p:nvPr/>
        </p:nvSpPr>
        <p:spPr>
          <a:xfrm>
            <a:off x="2844528" y="216269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Goods Providers/Service Providers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442EE-4CD0-3F08-123A-4C2986A64E2B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Registered Users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073F8-CB02-19A3-8EE5-DCF475DFA777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3973719" y="3508229"/>
            <a:ext cx="1679850" cy="59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1E1A5C-0885-C997-2E31-6E154500AE1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96236" y="2476654"/>
            <a:ext cx="1761881" cy="136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B9101-89A6-C70A-E24C-AFB45F37D906}"/>
              </a:ext>
            </a:extLst>
          </p:cNvPr>
          <p:cNvCxnSpPr>
            <a:cxnSpLocks/>
          </p:cNvCxnSpPr>
          <p:nvPr/>
        </p:nvCxnSpPr>
        <p:spPr>
          <a:xfrm>
            <a:off x="3980669" y="2338393"/>
            <a:ext cx="1550180" cy="77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3B44A7-D498-BEB5-FA0F-6281D1B0304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980669" y="4169231"/>
            <a:ext cx="1531736" cy="9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5ADE9-5E5A-3715-6B12-CE2BA762850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996236" y="4330037"/>
            <a:ext cx="1679850" cy="12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06F37A-95F7-6C19-F286-89774BCEB6B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30912" y="4409956"/>
            <a:ext cx="1727205" cy="85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A7A2A-6EB7-8E92-0DCC-53B9CC1564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106399" y="3484352"/>
            <a:ext cx="2007" cy="3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E37723-BE30-BABE-8329-0FF5229A8307}"/>
              </a:ext>
            </a:extLst>
          </p:cNvPr>
          <p:cNvCxnSpPr>
            <a:cxnSpLocks/>
          </p:cNvCxnSpPr>
          <p:nvPr/>
        </p:nvCxnSpPr>
        <p:spPr>
          <a:xfrm>
            <a:off x="6805277" y="4100185"/>
            <a:ext cx="1198179" cy="37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4CBB6-218C-CC91-87F5-106A861F51C2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7035749" y="3227774"/>
            <a:ext cx="995508" cy="190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EED9B-F15D-B224-D750-CAFDA2638F0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6684260" y="3141543"/>
            <a:ext cx="1346997" cy="8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78097-762D-F513-FFAE-B38D01D10E02}"/>
              </a:ext>
            </a:extLst>
          </p:cNvPr>
          <p:cNvCxnSpPr>
            <a:cxnSpLocks/>
          </p:cNvCxnSpPr>
          <p:nvPr/>
        </p:nvCxnSpPr>
        <p:spPr>
          <a:xfrm>
            <a:off x="4011483" y="3342095"/>
            <a:ext cx="1695973" cy="149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A36CE9-AAF2-1805-C2C6-9B393C547EE4}"/>
              </a:ext>
            </a:extLst>
          </p:cNvPr>
          <p:cNvSpPr/>
          <p:nvPr/>
        </p:nvSpPr>
        <p:spPr>
          <a:xfrm>
            <a:off x="8037630" y="4067264"/>
            <a:ext cx="1123094" cy="6608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Restaurants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QRYummy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8A531B-2AC3-A8E8-9AF3-AB9CC8608042}"/>
              </a:ext>
            </a:extLst>
          </p:cNvPr>
          <p:cNvCxnSpPr>
            <a:cxnSpLocks/>
          </p:cNvCxnSpPr>
          <p:nvPr/>
        </p:nvCxnSpPr>
        <p:spPr>
          <a:xfrm flipV="1">
            <a:off x="6492427" y="3359715"/>
            <a:ext cx="1538830" cy="40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200DC8-8C9C-D515-49C9-33FFD366900C}"/>
              </a:ext>
            </a:extLst>
          </p:cNvPr>
          <p:cNvCxnSpPr>
            <a:cxnSpLocks/>
            <a:stCxn id="16" idx="3"/>
            <a:endCxn id="51" idx="1"/>
          </p:cNvCxnSpPr>
          <p:nvPr/>
        </p:nvCxnSpPr>
        <p:spPr>
          <a:xfrm flipV="1">
            <a:off x="7035749" y="4397688"/>
            <a:ext cx="1001881" cy="73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12404-8DE7-B57C-681A-D06021A8BA88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6684260" y="3141543"/>
            <a:ext cx="1353370" cy="125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CBB670-C15B-C937-26B7-145A3CFFEEC4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Suppliers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36AFD2-8F77-6839-137D-21B512F18C56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Customers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CF939E-E267-5563-0B27-230A9C87EA59}"/>
              </a:ext>
            </a:extLst>
          </p:cNvPr>
          <p:cNvSpPr txBox="1"/>
          <p:nvPr/>
        </p:nvSpPr>
        <p:spPr>
          <a:xfrm>
            <a:off x="4973556" y="1229059"/>
            <a:ext cx="2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Organization Selected Parts</a:t>
            </a:r>
            <a:endParaRPr lang="en-IN" sz="14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5134CB-0F00-64DE-EBAB-D73949DCCB09}"/>
              </a:ext>
            </a:extLst>
          </p:cNvPr>
          <p:cNvSpPr/>
          <p:nvPr/>
        </p:nvSpPr>
        <p:spPr>
          <a:xfrm>
            <a:off x="5508920" y="2041400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Restaurants Stores 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4AE03B-A09D-97D1-3D7E-0C180BC0F4E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660628" y="2355363"/>
            <a:ext cx="1709932" cy="171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4D8956-CC50-33CE-C723-A4FC40922DF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956982" y="2214518"/>
            <a:ext cx="1551938" cy="1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918E2D-59B7-A4A7-0414-65069A2030F5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7963"/>
              </p:ext>
            </p:extLst>
          </p:nvPr>
        </p:nvGraphicFramePr>
        <p:xfrm>
          <a:off x="2293515" y="2749844"/>
          <a:ext cx="7307682" cy="36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90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+mj-lt"/>
                        </a:rPr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latin typeface="+mj-lt"/>
                        </a:rPr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Team Member Name</a:t>
                      </a:r>
                    </a:p>
                    <a:p>
                      <a:pPr algn="l"/>
                      <a:r>
                        <a:rPr lang="en-US" sz="1400" dirty="0">
                          <a:latin typeface="+mj-lt"/>
                        </a:rPr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674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Sowmyadip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8715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sym typeface="Montserrat"/>
                        </a:rPr>
                        <a:t>Subscription/ Account Management 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sym typeface="Montserrat"/>
                        </a:rPr>
                        <a:t>Account Manager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Divyaa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478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  <a:sym typeface="Montserrat"/>
                        </a:rPr>
                        <a:t>Finance Management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  <a:ea typeface="Montserrat"/>
                        <a:cs typeface="Calibri" panose="020F0502020204030204" pitchFamily="34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Rob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Restaurants Stores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Chithra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28575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Subscribed Customers (Gayathri)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Subscribed Restaurants(Zubair)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ZUBAIR AHMED</cp:lastModifiedBy>
  <cp:revision>23</cp:revision>
  <dcterms:created xsi:type="dcterms:W3CDTF">2019-10-07T00:45:54Z</dcterms:created>
  <dcterms:modified xsi:type="dcterms:W3CDTF">2023-03-24T17:51:59Z</dcterms:modified>
</cp:coreProperties>
</file>