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cb8c19eb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cb8c19eb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cb8c19eb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cb8c19eb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b8c19eb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cb8c19eb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cb8c19e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cb8c19e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b8c19eb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cb8c19eb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cb8c19eb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cb8c19eb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cb8c19eb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cb8c19eb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cb8c19eb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cb8c19eb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cb8c19eb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cb8c19eb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cb8c19eb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cb8c19eb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cb8c19e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cb8c19e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cb8c19e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cb8c19e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cb8c19e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cb8c19e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b8c19e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b8c19e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cb8c19e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cb8c19e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b8c19e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b8c19e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cb8c19eb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cb8c19e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b8c19e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b8c19e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qDPEQd_Xn2Iv6tC8XcG2GdN1ZExYP_FA/view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96025" y="1330600"/>
            <a:ext cx="38424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QR-Yummy: Final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7952" y="3205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Team 3 - Zubair Ahmed Baig Mogal, Soumyadip “Ron” Chatterjee, Gayathri Raj Patel, Chitra Lekha Yatham, Robert Aliberti, Divyaa Mohankumar</a:t>
            </a:r>
            <a:endParaRPr sz="1500">
              <a:solidFill>
                <a:schemeClr val="accent2"/>
              </a:solidFill>
              <a:highlight>
                <a:schemeClr val="accent2"/>
              </a:highlight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825" y="573725"/>
            <a:ext cx="3794200" cy="24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1057852"/>
            <a:ext cx="7515501" cy="38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Diagrams(Logical/Physical)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25" y="233475"/>
            <a:ext cx="4763351" cy="2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50" y="2571750"/>
            <a:ext cx="4871624" cy="24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Stories/Functional Requirements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0" y="1208650"/>
            <a:ext cx="8890950" cy="30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975" y="1152475"/>
            <a:ext cx="6758049" cy="37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5" y="1152475"/>
            <a:ext cx="3237401" cy="196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550" y="143950"/>
            <a:ext cx="2918476" cy="149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25" y="3194624"/>
            <a:ext cx="3686599" cy="181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2562" y="1760788"/>
            <a:ext cx="3237401" cy="16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224" y="3505200"/>
            <a:ext cx="3686602" cy="160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ERDs (Conceptual/Logical)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4" y="1283876"/>
            <a:ext cx="4633473" cy="258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826" y="1088775"/>
            <a:ext cx="4250604" cy="34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Specification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300" y="445025"/>
            <a:ext cx="3463224" cy="4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Code/GitHub Repository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https://github.com/ralibert727/QR-Yummy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675" y="833200"/>
            <a:ext cx="3792001" cy="3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42407"/>
            <a:ext cx="5095375" cy="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5" y="1080875"/>
            <a:ext cx="3488575" cy="22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74" y="569650"/>
            <a:ext cx="5169226" cy="43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 title="18. Application 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613250" cy="19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125" y="1152476"/>
            <a:ext cx="5356174" cy="29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475" y="142725"/>
            <a:ext cx="6901899" cy="48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Document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75" y="255450"/>
            <a:ext cx="5084274" cy="477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BRM Diagram, User Roles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63549" cy="3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800" y="1152475"/>
            <a:ext cx="4224351" cy="35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Diagram, System Interface Table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5" y="1152475"/>
            <a:ext cx="4615076" cy="2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25" y="1152475"/>
            <a:ext cx="4349474" cy="2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Diagrams(Logical/Physical)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5" y="1152486"/>
            <a:ext cx="4856900" cy="26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400" y="1219338"/>
            <a:ext cx="4027400" cy="2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50" y="1017725"/>
            <a:ext cx="4148499" cy="27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175" y="256425"/>
            <a:ext cx="4236549" cy="46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25" y="1152475"/>
            <a:ext cx="8639551" cy="27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8" y="936301"/>
            <a:ext cx="3515625" cy="2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75" y="2658527"/>
            <a:ext cx="3995701" cy="239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63" y="3061300"/>
            <a:ext cx="3227902" cy="199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467864" y="89975"/>
            <a:ext cx="3995699" cy="24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