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7" r:id="rId6"/>
    <p:sldId id="268" r:id="rId7"/>
    <p:sldId id="269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9ED6351-54A4-4B85-A24A-7CC4620AF844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EB3C9FE-A817-4866-B0C8-2A3641EA9A0D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6351-54A4-4B85-A24A-7CC4620AF844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C9FE-A817-4866-B0C8-2A3641EA9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6351-54A4-4B85-A24A-7CC4620AF844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C9FE-A817-4866-B0C8-2A3641EA9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6351-54A4-4B85-A24A-7CC4620AF844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C9FE-A817-4866-B0C8-2A3641EA9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6351-54A4-4B85-A24A-7CC4620AF844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C9FE-A817-4866-B0C8-2A3641EA9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6351-54A4-4B85-A24A-7CC4620AF844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C9FE-A817-4866-B0C8-2A3641EA9A0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6351-54A4-4B85-A24A-7CC4620AF844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C9FE-A817-4866-B0C8-2A3641EA9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6351-54A4-4B85-A24A-7CC4620AF844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C9FE-A817-4866-B0C8-2A3641EA9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6351-54A4-4B85-A24A-7CC4620AF844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C9FE-A817-4866-B0C8-2A3641EA9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6351-54A4-4B85-A24A-7CC4620AF844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C9FE-A817-4866-B0C8-2A3641EA9A0D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6351-54A4-4B85-A24A-7CC4620AF844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C9FE-A817-4866-B0C8-2A3641EA9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9ED6351-54A4-4B85-A24A-7CC4620AF844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EB3C9FE-A817-4866-B0C8-2A3641EA9A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err="1" smtClean="0">
                <a:latin typeface="Times New Roman" pitchFamily="18" charset="0"/>
                <a:cs typeface="Times New Roman" pitchFamily="18" charset="0"/>
              </a:rPr>
              <a:t>UniSound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419600"/>
            <a:ext cx="6705600" cy="18288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Kelompok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68580" indent="0" algn="ctr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6706154147 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Putri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Ralina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Ginting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 algn="ctr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6306130057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Mochamad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Shiddiq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Arifin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360569"/>
            <a:ext cx="3356290" cy="175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0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828800"/>
            <a:ext cx="6564987" cy="3508375"/>
          </a:xfrm>
        </p:spPr>
      </p:pic>
    </p:spTree>
    <p:extLst>
      <p:ext uri="{BB962C8B-B14F-4D97-AF65-F5344CB8AC3E}">
        <p14:creationId xmlns:p14="http://schemas.microsoft.com/office/powerpoint/2010/main" val="113671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About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95" y="2324100"/>
            <a:ext cx="6583022" cy="3508375"/>
          </a:xfrm>
        </p:spPr>
      </p:pic>
    </p:spTree>
    <p:extLst>
      <p:ext uri="{BB962C8B-B14F-4D97-AF65-F5344CB8AC3E}">
        <p14:creationId xmlns:p14="http://schemas.microsoft.com/office/powerpoint/2010/main" val="195917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13" y="2324100"/>
            <a:ext cx="6564987" cy="3508375"/>
          </a:xfrm>
        </p:spPr>
      </p:pic>
    </p:spTree>
    <p:extLst>
      <p:ext uri="{BB962C8B-B14F-4D97-AF65-F5344CB8AC3E}">
        <p14:creationId xmlns:p14="http://schemas.microsoft.com/office/powerpoint/2010/main" val="188050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Dancing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13" y="2324100"/>
            <a:ext cx="6564987" cy="3508375"/>
          </a:xfrm>
        </p:spPr>
      </p:pic>
    </p:spTree>
    <p:extLst>
      <p:ext uri="{BB962C8B-B14F-4D97-AF65-F5344CB8AC3E}">
        <p14:creationId xmlns:p14="http://schemas.microsoft.com/office/powerpoint/2010/main" val="291354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E-TARIAN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tentang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tarian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berbagai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provinsi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 Indonesia.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82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858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E-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Tarian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berbasis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web yang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umum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mempermudah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tentang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tarian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berbagai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provinsi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 Indonesia,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mendapatkan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ilmu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pengetahuan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umum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kami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link tutorial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tarian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76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UML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8" y="2379387"/>
            <a:ext cx="6777037" cy="3397801"/>
          </a:xfrm>
        </p:spPr>
      </p:pic>
    </p:spTree>
    <p:extLst>
      <p:ext uri="{BB962C8B-B14F-4D97-AF65-F5344CB8AC3E}">
        <p14:creationId xmlns:p14="http://schemas.microsoft.com/office/powerpoint/2010/main" val="80614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024744" cy="1143000"/>
          </a:xfrm>
        </p:spPr>
        <p:txBody>
          <a:bodyPr/>
          <a:lstStyle/>
          <a:p>
            <a:r>
              <a:rPr lang="en-US" dirty="0" err="1" smtClean="0"/>
              <a:t>Relasi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8019944" cy="5218694"/>
          </a:xfrm>
        </p:spPr>
      </p:pic>
    </p:spTree>
    <p:extLst>
      <p:ext uri="{BB962C8B-B14F-4D97-AF65-F5344CB8AC3E}">
        <p14:creationId xmlns:p14="http://schemas.microsoft.com/office/powerpoint/2010/main" val="214324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024744" cy="1143000"/>
          </a:xfrm>
        </p:spPr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838200"/>
            <a:ext cx="3793569" cy="5486400"/>
          </a:xfrm>
        </p:spPr>
      </p:pic>
    </p:spTree>
    <p:extLst>
      <p:ext uri="{BB962C8B-B14F-4D97-AF65-F5344CB8AC3E}">
        <p14:creationId xmlns:p14="http://schemas.microsoft.com/office/powerpoint/2010/main" val="15676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Registrasi</a:t>
            </a:r>
            <a:r>
              <a:rPr lang="en-US" dirty="0" smtClean="0"/>
              <a:t> / login </a:t>
            </a:r>
            <a:r>
              <a:rPr lang="en-US" dirty="0" err="1" smtClean="0"/>
              <a:t>untuk</a:t>
            </a:r>
            <a:r>
              <a:rPr lang="en-US" dirty="0" smtClean="0"/>
              <a:t> user</a:t>
            </a:r>
            <a:br>
              <a:rPr lang="en-US" dirty="0" smtClean="0"/>
            </a:br>
            <a:r>
              <a:rPr lang="en-US" dirty="0" smtClean="0"/>
              <a:t>login  </a:t>
            </a:r>
            <a:r>
              <a:rPr lang="en-US" dirty="0" err="1" smtClean="0"/>
              <a:t>utk</a:t>
            </a:r>
            <a:r>
              <a:rPr lang="en-US" dirty="0" smtClean="0"/>
              <a:t> admin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27" y="2324100"/>
            <a:ext cx="3792358" cy="3508375"/>
          </a:xfrm>
        </p:spPr>
      </p:pic>
    </p:spTree>
    <p:extLst>
      <p:ext uri="{BB962C8B-B14F-4D97-AF65-F5344CB8AC3E}">
        <p14:creationId xmlns:p14="http://schemas.microsoft.com/office/powerpoint/2010/main" val="235499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13" y="2324100"/>
            <a:ext cx="6564987" cy="3508375"/>
          </a:xfrm>
        </p:spPr>
      </p:pic>
    </p:spTree>
    <p:extLst>
      <p:ext uri="{BB962C8B-B14F-4D97-AF65-F5344CB8AC3E}">
        <p14:creationId xmlns:p14="http://schemas.microsoft.com/office/powerpoint/2010/main" val="417790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28800"/>
            <a:ext cx="6583022" cy="3508375"/>
          </a:xfrm>
        </p:spPr>
      </p:pic>
    </p:spTree>
    <p:extLst>
      <p:ext uri="{BB962C8B-B14F-4D97-AF65-F5344CB8AC3E}">
        <p14:creationId xmlns:p14="http://schemas.microsoft.com/office/powerpoint/2010/main" val="384181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491</TotalTime>
  <Words>69</Words>
  <Application>Microsoft Office PowerPoint</Application>
  <PresentationFormat>On-screen Show (4:3)</PresentationFormat>
  <Paragraphs>15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Austin</vt:lpstr>
      <vt:lpstr>UniSound</vt:lpstr>
      <vt:lpstr>E-TARIAN</vt:lpstr>
      <vt:lpstr>Sistem </vt:lpstr>
      <vt:lpstr>UML</vt:lpstr>
      <vt:lpstr>Relasi</vt:lpstr>
      <vt:lpstr>ER Diagram</vt:lpstr>
      <vt:lpstr>Registrasi / login untuk user login  utk admin </vt:lpstr>
      <vt:lpstr>Home </vt:lpstr>
      <vt:lpstr>PowerPoint Presentation</vt:lpstr>
      <vt:lpstr>PowerPoint Presentation</vt:lpstr>
      <vt:lpstr>About </vt:lpstr>
      <vt:lpstr>PowerPoint Presentation</vt:lpstr>
      <vt:lpstr>Dancing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UniSound</dc:title>
  <dc:creator>Windows User</dc:creator>
  <cp:lastModifiedBy>Windows User</cp:lastModifiedBy>
  <cp:revision>13</cp:revision>
  <dcterms:created xsi:type="dcterms:W3CDTF">2017-05-05T03:23:56Z</dcterms:created>
  <dcterms:modified xsi:type="dcterms:W3CDTF">2017-05-05T11:57:01Z</dcterms:modified>
</cp:coreProperties>
</file>