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399" r:id="rId5"/>
    <p:sldId id="409" r:id="rId6"/>
    <p:sldId id="401" r:id="rId7"/>
    <p:sldId id="402" r:id="rId8"/>
    <p:sldId id="405" r:id="rId9"/>
    <p:sldId id="408" r:id="rId10"/>
    <p:sldId id="404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261" r:id="rId2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>
        <p:scale>
          <a:sx n="109" d="100"/>
          <a:sy n="109" d="100"/>
        </p:scale>
        <p:origin x="-16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-0103/SUICA-Exercise-Solution0103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Problem-0204/Problem-0204.tx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Problem-0104/SUICA-Exercise-Solution0104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Problem-0105/SUICA-Exercise-Solution0105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Problem-0206/Problem-0206%20pictures.rar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roblem-0106/SUICA-Exercise-Solution0106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roblem-0107/SUICA-Exercise-Solution0107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blem-0208/Triangle-Area.rar" TargetMode="External"/><Relationship Id="rId2" Type="http://schemas.openxmlformats.org/officeDocument/2006/relationships/hyperlink" Target="Problem-0208/Problem-0208.tx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-0108/SUICA-Exercise-Solution0108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Problem-0209/Problem-0209.docx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Problem-0109/SUICA-Exercise-Solution0109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A2%D1%80%D0%B8%D1%8A%D0%B3%D1%8A%D0%BB%D0%BD%D0%B8%D0%BA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roblem-0110/SUICA-Exercise-Solution0110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-0101/SUICA-Exercise-Solution0101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roblem-0202/Problem-0202.tx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-0102/SUICA-Exercise-Solution0102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</a:t>
            </a:r>
            <a:r>
              <a:rPr lang="bg-BG" dirty="0" smtClean="0"/>
              <a:t>№</a:t>
            </a:r>
            <a:r>
              <a:rPr lang="en-US" dirty="0" smtClean="0"/>
              <a:t>2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HTML5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98" y="186660"/>
            <a:ext cx="7040803" cy="43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Номерирани и неномерирани списъци</a:t>
            </a:r>
            <a:endParaRPr lang="en-US" dirty="0" smtClean="0"/>
          </a:p>
          <a:p>
            <a:pPr lvl="1"/>
            <a:r>
              <a:rPr lang="bg-BG" dirty="0"/>
              <a:t>Добавете </a:t>
            </a:r>
            <a:r>
              <a:rPr lang="bg-BG" dirty="0" smtClean="0"/>
              <a:t>към съдържанието </a:t>
            </a:r>
            <a:r>
              <a:rPr lang="bg-BG" dirty="0"/>
              <a:t>на страницата </a:t>
            </a:r>
            <a:r>
              <a:rPr lang="bg-BG" dirty="0" smtClean="0"/>
              <a:t>текста от </a:t>
            </a:r>
            <a:r>
              <a:rPr lang="bg-BG" dirty="0"/>
              <a:t>файла </a:t>
            </a:r>
            <a:r>
              <a:rPr lang="en-US" dirty="0" smtClean="0">
                <a:hlinkClick r:id="rId2" action="ppaction://hlinkfile"/>
              </a:rPr>
              <a:t>Problem-0204.txt</a:t>
            </a:r>
            <a:endParaRPr lang="en-US" dirty="0" smtClean="0"/>
          </a:p>
          <a:p>
            <a:pPr lvl="1"/>
            <a:r>
              <a:rPr lang="bg-BG" dirty="0" smtClean="0"/>
              <a:t>Оформете подзаглавие от тип </a:t>
            </a:r>
            <a:r>
              <a:rPr lang="en-US" dirty="0" smtClean="0"/>
              <a:t>&lt;h3&gt;</a:t>
            </a:r>
          </a:p>
          <a:p>
            <a:pPr lvl="1"/>
            <a:r>
              <a:rPr lang="bg-BG" dirty="0" smtClean="0"/>
              <a:t>Оформете останалия текст използвайки параграф, номерирани и неномерирани </a:t>
            </a:r>
            <a:r>
              <a:rPr lang="bg-BG" dirty="0"/>
              <a:t>списъци </a:t>
            </a:r>
            <a:endParaRPr lang="en-US" dirty="0" smtClean="0"/>
          </a:p>
          <a:p>
            <a:pPr lvl="1"/>
            <a:r>
              <a:rPr lang="bg-BG" dirty="0" smtClean="0"/>
              <a:t>Актуализирайте </a:t>
            </a:r>
            <a:r>
              <a:rPr lang="bg-BG" dirty="0"/>
              <a:t>&lt;</a:t>
            </a:r>
            <a:r>
              <a:rPr lang="en-US" dirty="0"/>
              <a:t>head</a:t>
            </a:r>
            <a:r>
              <a:rPr lang="bg-BG" dirty="0" smtClean="0"/>
              <a:t>&gt;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0203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99" y="194334"/>
            <a:ext cx="7087402" cy="43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Открояване на елементи от текста</a:t>
            </a:r>
            <a:endParaRPr lang="en-US" dirty="0" smtClean="0"/>
          </a:p>
          <a:p>
            <a:pPr lvl="1"/>
            <a:r>
              <a:rPr lang="bg-BG" dirty="0" smtClean="0"/>
              <a:t>Използвайте възможностите за промяна на стила на текста откроявайки някои от елементите в текста като следвате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bg-BG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bg-BG" dirty="0" smtClean="0"/>
              <a:t>формете определението за триъгълник да бъде с </a:t>
            </a:r>
            <a:r>
              <a:rPr lang="bg-BG" i="1" dirty="0" smtClean="0">
                <a:effectLst/>
              </a:rPr>
              <a:t>наклонен текст</a:t>
            </a:r>
          </a:p>
          <a:p>
            <a:pPr lvl="1"/>
            <a:r>
              <a:rPr lang="bg-BG" dirty="0" smtClean="0"/>
              <a:t>Оформете различните видове триъгълници с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удебелен текст</a:t>
            </a:r>
          </a:p>
          <a:p>
            <a:pPr lvl="1"/>
            <a:r>
              <a:rPr lang="bg-BG" dirty="0" smtClean="0"/>
              <a:t>Актуализирайте </a:t>
            </a:r>
            <a:r>
              <a:rPr lang="bg-BG" dirty="0"/>
              <a:t>&lt;</a:t>
            </a:r>
            <a:r>
              <a:rPr lang="en-US" dirty="0" smtClean="0"/>
              <a:t>head</a:t>
            </a:r>
            <a:r>
              <a:rPr lang="bg-BG" dirty="0"/>
              <a:t>&gt;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29240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20" y="172533"/>
            <a:ext cx="7047360" cy="43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Добавяне на изображение</a:t>
            </a:r>
            <a:endParaRPr lang="en-US" dirty="0" smtClean="0"/>
          </a:p>
          <a:p>
            <a:pPr lvl="1"/>
            <a:r>
              <a:rPr lang="bg-BG" dirty="0" smtClean="0"/>
              <a:t>Добавете изображения за различните видове триъгълници, използвайки </a:t>
            </a:r>
            <a:r>
              <a:rPr lang="bg-BG" dirty="0"/>
              <a:t>изображенията от архива </a:t>
            </a:r>
            <a:r>
              <a:rPr lang="en-US" dirty="0" smtClean="0">
                <a:hlinkClick r:id="rId2" action="ppaction://hlinkfile"/>
              </a:rPr>
              <a:t>Problem-0206 </a:t>
            </a:r>
            <a:r>
              <a:rPr lang="en-US" dirty="0" err="1" smtClean="0">
                <a:hlinkClick r:id="rId2" action="ppaction://hlinkfile"/>
              </a:rPr>
              <a:t>pictures.rar</a:t>
            </a:r>
            <a:endParaRPr lang="bg-BG" dirty="0"/>
          </a:p>
          <a:p>
            <a:pPr lvl="1"/>
            <a:r>
              <a:rPr lang="bg-BG" dirty="0"/>
              <a:t>За разположението на изображенията </a:t>
            </a:r>
            <a:r>
              <a:rPr lang="bg-BG" dirty="0" smtClean="0"/>
              <a:t>следвайте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  <a:p>
            <a:pPr lvl="1"/>
            <a:r>
              <a:rPr lang="bg-BG" dirty="0" smtClean="0"/>
              <a:t>Актуализирайте </a:t>
            </a:r>
            <a:r>
              <a:rPr lang="bg-BG" dirty="0"/>
              <a:t>&lt;</a:t>
            </a:r>
            <a:r>
              <a:rPr lang="en-US" dirty="0"/>
              <a:t>head</a:t>
            </a:r>
            <a:r>
              <a:rPr lang="bg-BG" dirty="0" smtClean="0"/>
              <a:t>&gt;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14686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68" y="194335"/>
            <a:ext cx="7059064" cy="43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Таблици</a:t>
            </a:r>
            <a:endParaRPr lang="en-US" dirty="0" smtClean="0"/>
          </a:p>
          <a:p>
            <a:pPr lvl="1"/>
            <a:r>
              <a:rPr lang="bg-BG" dirty="0" smtClean="0"/>
              <a:t>Добавете надписи под изображенията, така че надписите да обозначават номера на съответната фигура, а в текста да се добави референция за </a:t>
            </a:r>
            <a:r>
              <a:rPr lang="bg-BG" dirty="0"/>
              <a:t>съответната </a:t>
            </a:r>
            <a:r>
              <a:rPr lang="bg-BG" dirty="0" smtClean="0"/>
              <a:t>фигура (следвайте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bg-BG" dirty="0" smtClean="0"/>
              <a:t>)</a:t>
            </a:r>
          </a:p>
          <a:p>
            <a:pPr lvl="1"/>
            <a:r>
              <a:rPr lang="bg-BG" dirty="0"/>
              <a:t>Актуализирайте &lt;</a:t>
            </a:r>
            <a:r>
              <a:rPr lang="en-US" dirty="0"/>
              <a:t>head</a:t>
            </a:r>
            <a:r>
              <a:rPr lang="bg-BG" dirty="0"/>
              <a:t>&gt;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18022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28" y="194336"/>
            <a:ext cx="7080743" cy="43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bg-BG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Умален текст</a:t>
            </a:r>
            <a:endParaRPr lang="en-US" dirty="0" smtClean="0"/>
          </a:p>
          <a:p>
            <a:pPr lvl="1"/>
            <a:r>
              <a:rPr lang="bg-BG" dirty="0" smtClean="0"/>
              <a:t>Добав</a:t>
            </a:r>
            <a:r>
              <a:rPr lang="en-US" dirty="0" smtClean="0"/>
              <a:t>e</a:t>
            </a:r>
            <a:r>
              <a:rPr lang="bg-BG" dirty="0" smtClean="0"/>
              <a:t>те текста за лице на триъгълник към съдържанието на страницата, използвайки текста от файла </a:t>
            </a:r>
            <a:r>
              <a:rPr lang="en-US" dirty="0" smtClean="0">
                <a:hlinkClick r:id="rId2" action="ppaction://hlinkfile"/>
              </a:rPr>
              <a:t>Problem-020</a:t>
            </a:r>
            <a:r>
              <a:rPr lang="bg-BG" dirty="0" smtClean="0">
                <a:hlinkClick r:id="rId2" action="ppaction://hlinkfile"/>
              </a:rPr>
              <a:t>8</a:t>
            </a:r>
            <a:r>
              <a:rPr lang="en-US" dirty="0" smtClean="0">
                <a:hlinkClick r:id="rId2" action="ppaction://hlinkfile"/>
              </a:rPr>
              <a:t>.txt</a:t>
            </a:r>
            <a:endParaRPr lang="bg-BG" dirty="0" smtClean="0"/>
          </a:p>
          <a:p>
            <a:pPr lvl="1"/>
            <a:r>
              <a:rPr lang="bg-BG" dirty="0"/>
              <a:t>Добавеният текст оформете като следвате </a:t>
            </a:r>
            <a:r>
              <a:rPr lang="bg-BG" dirty="0">
                <a:hlinkClick r:id="" action="ppaction://hlinkshowjump?jump=nextslide"/>
              </a:rPr>
              <a:t>модела</a:t>
            </a:r>
            <a:r>
              <a:rPr lang="bg-BG" dirty="0"/>
              <a:t>:</a:t>
            </a:r>
            <a:endParaRPr lang="bg-BG" dirty="0" smtClean="0"/>
          </a:p>
          <a:p>
            <a:pPr lvl="2"/>
            <a:r>
              <a:rPr lang="bg-BG" dirty="0" smtClean="0"/>
              <a:t>подзаглавие от тип </a:t>
            </a:r>
            <a:r>
              <a:rPr lang="en-US" dirty="0" smtClean="0"/>
              <a:t>&lt;h3&gt; </a:t>
            </a:r>
            <a:r>
              <a:rPr lang="bg-BG" dirty="0" smtClean="0"/>
              <a:t>(текстът „Лице на триъгълник“); отделен параграф за основния текст; умален текст при форматиране на формулата за лице на триъгълник; добавете фигурата илюстрираща текста, оразмерете я, така че да отговаря на размера на останалите фигури от страницата (използвайте файла </a:t>
            </a:r>
            <a:r>
              <a:rPr lang="en-US" dirty="0" smtClean="0">
                <a:hlinkClick r:id="rId3" action="ppaction://hlinkfile"/>
              </a:rPr>
              <a:t>Triangle-Area</a:t>
            </a:r>
            <a:r>
              <a:rPr lang="bg-BG" dirty="0" smtClean="0">
                <a:hlinkClick r:id="rId3" action="ppaction://hlinkfile"/>
              </a:rPr>
              <a:t>.</a:t>
            </a:r>
            <a:r>
              <a:rPr lang="en-US" dirty="0" err="1" smtClean="0">
                <a:hlinkClick r:id="rId3" action="ppaction://hlinkfile"/>
              </a:rPr>
              <a:t>rar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Актуализирайте </a:t>
            </a:r>
            <a:r>
              <a:rPr lang="bg-BG" dirty="0"/>
              <a:t>&lt;</a:t>
            </a:r>
            <a:r>
              <a:rPr lang="en-US" dirty="0"/>
              <a:t>head</a:t>
            </a:r>
            <a:r>
              <a:rPr lang="bg-BG" dirty="0"/>
              <a:t>&gt;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0069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Елемент </a:t>
            </a:r>
            <a:r>
              <a:rPr lang="bg-BG" dirty="0"/>
              <a:t>&lt;</a:t>
            </a:r>
            <a:r>
              <a:rPr lang="en-US" dirty="0"/>
              <a:t>head&gt;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7" y="194336"/>
            <a:ext cx="7018885" cy="42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Сливане на клетки в таблица</a:t>
            </a:r>
            <a:endParaRPr lang="en-US" dirty="0" smtClean="0"/>
          </a:p>
          <a:p>
            <a:pPr lvl="1"/>
            <a:r>
              <a:rPr lang="bg-BG" dirty="0" smtClean="0"/>
              <a:t>Създайте страница съдържаща обобщена таблица за видовете триъгълници</a:t>
            </a:r>
          </a:p>
          <a:p>
            <a:pPr lvl="2"/>
            <a:r>
              <a:rPr lang="bg-BG" smtClean="0"/>
              <a:t>Следвайте </a:t>
            </a:r>
            <a:r>
              <a:rPr lang="bg-BG" smtClean="0">
                <a:hlinkClick r:id="" action="ppaction://hlinkshowjump?jump=nextslide"/>
              </a:rPr>
              <a:t>модела</a:t>
            </a:r>
            <a:r>
              <a:rPr lang="bg-BG" smtClean="0"/>
              <a:t>. </a:t>
            </a:r>
            <a:r>
              <a:rPr lang="bg-BG" dirty="0" smtClean="0"/>
              <a:t>Данните за таблицата може да вземете от файла </a:t>
            </a:r>
            <a:r>
              <a:rPr lang="en-US" dirty="0" smtClean="0">
                <a:hlinkClick r:id="rId2" action="ppaction://hlinkfile"/>
              </a:rPr>
              <a:t>Problem-0209.docx</a:t>
            </a:r>
            <a:endParaRPr lang="bg-BG" dirty="0" smtClean="0"/>
          </a:p>
          <a:p>
            <a:pPr lvl="1"/>
            <a:r>
              <a:rPr lang="bg-BG" dirty="0"/>
              <a:t>Актуализирайте &lt;</a:t>
            </a:r>
            <a:r>
              <a:rPr lang="en-US" dirty="0"/>
              <a:t>head</a:t>
            </a:r>
            <a:r>
              <a:rPr lang="bg-BG" dirty="0"/>
              <a:t>&gt;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5209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1" y="184020"/>
            <a:ext cx="7149097" cy="43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</a:t>
            </a:r>
            <a:r>
              <a:rPr lang="bg-BG" dirty="0" smtClean="0"/>
              <a:t>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Връзка към страница</a:t>
            </a:r>
            <a:endParaRPr lang="en-US" dirty="0" smtClean="0"/>
          </a:p>
          <a:p>
            <a:pPr lvl="1"/>
            <a:r>
              <a:rPr lang="bg-BG" dirty="0" smtClean="0"/>
              <a:t>Модифицирайте </a:t>
            </a:r>
            <a:r>
              <a:rPr lang="bg-BG" i="1" dirty="0" smtClean="0"/>
              <a:t>Задача 0</a:t>
            </a:r>
            <a:r>
              <a:rPr lang="en-US" i="1" dirty="0" smtClean="0"/>
              <a:t>8</a:t>
            </a:r>
            <a:r>
              <a:rPr lang="bg-BG" dirty="0" smtClean="0"/>
              <a:t>, като</a:t>
            </a:r>
            <a:r>
              <a:rPr lang="en-US" dirty="0" smtClean="0"/>
              <a:t> </a:t>
            </a:r>
            <a:r>
              <a:rPr lang="bg-BG" dirty="0" smtClean="0"/>
              <a:t>добавите следните връзки:</a:t>
            </a:r>
          </a:p>
          <a:p>
            <a:pPr lvl="2"/>
            <a:r>
              <a:rPr lang="bg-BG" dirty="0" smtClean="0"/>
              <a:t>Референциите към съответните изображения в текста (Фиг. 1, Фиг. 2 и т.н.) връзки към страници със съответното изображение</a:t>
            </a:r>
            <a:endParaRPr lang="en-US" dirty="0" smtClean="0"/>
          </a:p>
          <a:p>
            <a:pPr lvl="2"/>
            <a:r>
              <a:rPr lang="bg-BG" dirty="0" smtClean="0"/>
              <a:t>В края на секцията Видове триъгълници връзка към страницата, </a:t>
            </a:r>
            <a:r>
              <a:rPr lang="bg-BG" dirty="0"/>
              <a:t>с обобщената таблица за видовете </a:t>
            </a:r>
            <a:r>
              <a:rPr lang="bg-BG" dirty="0" smtClean="0"/>
              <a:t>триъгълници, създадена в </a:t>
            </a:r>
            <a:r>
              <a:rPr lang="bg-BG" i="1" dirty="0" smtClean="0"/>
              <a:t>Задача</a:t>
            </a:r>
            <a:r>
              <a:rPr lang="en-US" i="1" dirty="0" smtClean="0"/>
              <a:t> </a:t>
            </a:r>
            <a:r>
              <a:rPr lang="bg-BG" i="1" dirty="0" smtClean="0"/>
              <a:t>09</a:t>
            </a:r>
          </a:p>
          <a:p>
            <a:pPr lvl="2"/>
            <a:r>
              <a:rPr lang="bg-BG" dirty="0" smtClean="0"/>
              <a:t>В </a:t>
            </a:r>
            <a:r>
              <a:rPr lang="bg-BG" dirty="0"/>
              <a:t>края на документа към сайта, източник на информацията използвана в страницата – Източник: „</a:t>
            </a:r>
            <a:r>
              <a:rPr lang="bg-BG" dirty="0">
                <a:hlinkClick r:id="rId2"/>
              </a:rPr>
              <a:t>Уикипедия – свободната енциклопедия: Триъгълник</a:t>
            </a:r>
            <a:r>
              <a:rPr lang="bg-BG" dirty="0" smtClean="0"/>
              <a:t>“</a:t>
            </a:r>
          </a:p>
          <a:p>
            <a:pPr lvl="1"/>
            <a:r>
              <a:rPr lang="bg-BG" dirty="0"/>
              <a:t>Актуализирайте &lt;</a:t>
            </a:r>
            <a:r>
              <a:rPr lang="en-US" dirty="0"/>
              <a:t>head</a:t>
            </a:r>
            <a:r>
              <a:rPr lang="bg-BG" dirty="0"/>
              <a:t>&gt;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8534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4" y="142652"/>
            <a:ext cx="7120232" cy="43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Уеб страница – дефиниране на елементите на </a:t>
            </a:r>
            <a:r>
              <a:rPr lang="en-US" dirty="0" smtClean="0"/>
              <a:t>&lt;head&gt;</a:t>
            </a:r>
          </a:p>
          <a:p>
            <a:pPr lvl="1"/>
            <a:r>
              <a:rPr lang="bg-BG" dirty="0" smtClean="0"/>
              <a:t>Създайте уеб страница, за която задайте</a:t>
            </a:r>
            <a:r>
              <a:rPr lang="en-US" dirty="0"/>
              <a:t>:</a:t>
            </a:r>
            <a:endParaRPr lang="bg-BG" dirty="0" smtClean="0"/>
          </a:p>
          <a:p>
            <a:pPr lvl="2"/>
            <a:r>
              <a:rPr lang="bg-BG" dirty="0" smtClean="0"/>
              <a:t>тип на документа – </a:t>
            </a:r>
            <a:r>
              <a:rPr lang="en-US" dirty="0" smtClean="0"/>
              <a:t>html</a:t>
            </a:r>
            <a:endParaRPr lang="bg-BG" dirty="0" smtClean="0"/>
          </a:p>
          <a:p>
            <a:pPr lvl="2"/>
            <a:r>
              <a:rPr lang="bg-BG" dirty="0" smtClean="0"/>
              <a:t>кодиране, позволяващо текст на кирилица</a:t>
            </a:r>
          </a:p>
          <a:p>
            <a:pPr lvl="2"/>
            <a:r>
              <a:rPr lang="bg-BG" dirty="0" smtClean="0"/>
              <a:t>описание на страницата – </a:t>
            </a:r>
            <a:r>
              <a:rPr lang="bg-BG" i="1" dirty="0" smtClean="0"/>
              <a:t>СУИКА упражнение 01 задача 01</a:t>
            </a:r>
          </a:p>
          <a:p>
            <a:pPr lvl="2"/>
            <a:r>
              <a:rPr lang="bg-BG" dirty="0" smtClean="0"/>
              <a:t>ключови думи – </a:t>
            </a:r>
            <a:r>
              <a:rPr lang="bg-BG" i="1" dirty="0" smtClean="0"/>
              <a:t>СУИКА, </a:t>
            </a:r>
            <a:r>
              <a:rPr lang="en-US" i="1" dirty="0" smtClean="0"/>
              <a:t>SUICA</a:t>
            </a:r>
            <a:r>
              <a:rPr lang="bg-BG" i="1" dirty="0" smtClean="0"/>
              <a:t>, </a:t>
            </a:r>
            <a:r>
              <a:rPr lang="en-US" i="1" dirty="0" smtClean="0"/>
              <a:t>HTML5</a:t>
            </a:r>
            <a:endParaRPr lang="bg-BG" i="1" dirty="0" smtClean="0"/>
          </a:p>
          <a:p>
            <a:pPr lvl="2"/>
            <a:r>
              <a:rPr lang="bg-BG" dirty="0"/>
              <a:t>автор на страницата – </a:t>
            </a:r>
            <a:r>
              <a:rPr lang="en-US" dirty="0" smtClean="0"/>
              <a:t>SU</a:t>
            </a:r>
            <a:r>
              <a:rPr lang="en-US" i="1" dirty="0" smtClean="0"/>
              <a:t>ICA</a:t>
            </a:r>
            <a:endParaRPr lang="bg-BG" i="1" dirty="0"/>
          </a:p>
          <a:p>
            <a:pPr lvl="2"/>
            <a:r>
              <a:rPr lang="bg-BG" dirty="0" smtClean="0"/>
              <a:t>заглавие – </a:t>
            </a:r>
            <a:r>
              <a:rPr lang="bg-BG" i="1" dirty="0" smtClean="0"/>
              <a:t>Задача 0101</a:t>
            </a:r>
            <a:r>
              <a:rPr lang="en-US" i="1" dirty="0" smtClean="0"/>
              <a:t>: &lt;head&gt;</a:t>
            </a:r>
            <a:endParaRPr lang="bg-BG" i="1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2" y="194336"/>
            <a:ext cx="7065876" cy="43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Елемент </a:t>
            </a:r>
            <a:r>
              <a:rPr lang="bg-BG" dirty="0" smtClean="0"/>
              <a:t>&lt;</a:t>
            </a:r>
            <a:r>
              <a:rPr lang="en-US" dirty="0" smtClean="0"/>
              <a:t>body&gt;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76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Добавяне на съдържание </a:t>
            </a:r>
            <a:endParaRPr lang="en-US" dirty="0" smtClean="0"/>
          </a:p>
          <a:p>
            <a:pPr lvl="1"/>
            <a:r>
              <a:rPr lang="bg-BG" dirty="0" smtClean="0"/>
              <a:t>Добавете съдържание на страницата от файла </a:t>
            </a:r>
            <a:r>
              <a:rPr lang="en-US" dirty="0" smtClean="0">
                <a:hlinkClick r:id="rId2" action="ppaction://hlinkfile"/>
              </a:rPr>
              <a:t>Problem-0202.txt</a:t>
            </a:r>
            <a:endParaRPr lang="bg-BG" dirty="0" smtClean="0"/>
          </a:p>
          <a:p>
            <a:pPr lvl="1"/>
            <a:r>
              <a:rPr lang="bg-BG" dirty="0" smtClean="0"/>
              <a:t>Актуализирайте </a:t>
            </a:r>
            <a:r>
              <a:rPr lang="en-US" dirty="0" smtClean="0"/>
              <a:t>&lt;head&gt;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11813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138070"/>
            <a:ext cx="7042150" cy="43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Форматиране на текст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6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Заглавие и параграф</a:t>
            </a:r>
            <a:endParaRPr lang="en-US" dirty="0" smtClean="0"/>
          </a:p>
          <a:p>
            <a:pPr lvl="1"/>
            <a:r>
              <a:rPr lang="bg-BG" dirty="0" smtClean="0"/>
              <a:t>Оформете заглавието да е тип </a:t>
            </a:r>
            <a:r>
              <a:rPr lang="en-US" dirty="0" smtClean="0"/>
              <a:t>&lt;h1&gt;</a:t>
            </a:r>
            <a:endParaRPr lang="bg-BG" dirty="0" smtClean="0"/>
          </a:p>
          <a:p>
            <a:pPr lvl="1"/>
            <a:r>
              <a:rPr lang="bg-BG" dirty="0" smtClean="0"/>
              <a:t>Основният текст да е параграф</a:t>
            </a:r>
          </a:p>
          <a:p>
            <a:pPr lvl="1"/>
            <a:r>
              <a:rPr lang="bg-BG" dirty="0" smtClean="0"/>
              <a:t>Актуализирайте &lt;</a:t>
            </a:r>
            <a:r>
              <a:rPr lang="en-US" dirty="0" smtClean="0"/>
              <a:t>head</a:t>
            </a:r>
            <a:r>
              <a:rPr lang="bg-BG" dirty="0" smtClean="0"/>
              <a:t>&gt;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881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8699</TotalTime>
  <Words>498</Words>
  <Application>Microsoft Office PowerPoint</Application>
  <PresentationFormat>On-screen Show (16:9)</PresentationFormat>
  <Paragraphs>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Упражнение №2</vt:lpstr>
      <vt:lpstr>Елемент &lt;head&gt;</vt:lpstr>
      <vt:lpstr>Задача №01</vt:lpstr>
      <vt:lpstr>PowerPoint Presentation</vt:lpstr>
      <vt:lpstr>Елемент &lt;body&gt;</vt:lpstr>
      <vt:lpstr>Задача №02</vt:lpstr>
      <vt:lpstr>PowerPoint Presentation</vt:lpstr>
      <vt:lpstr>Форматиране на текст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Задача №10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Pavel Boytchev</cp:lastModifiedBy>
  <cp:revision>409</cp:revision>
  <dcterms:created xsi:type="dcterms:W3CDTF">2015-02-10T15:00:35Z</dcterms:created>
  <dcterms:modified xsi:type="dcterms:W3CDTF">2015-10-04T13:36:11Z</dcterms:modified>
</cp:coreProperties>
</file>