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6" r:id="rId3"/>
    <p:sldId id="437" r:id="rId4"/>
    <p:sldId id="438" r:id="rId5"/>
    <p:sldId id="407" r:id="rId6"/>
    <p:sldId id="422" r:id="rId7"/>
    <p:sldId id="426" r:id="rId8"/>
    <p:sldId id="439" r:id="rId9"/>
    <p:sldId id="423" r:id="rId10"/>
    <p:sldId id="425" r:id="rId11"/>
    <p:sldId id="440" r:id="rId12"/>
    <p:sldId id="441" r:id="rId13"/>
    <p:sldId id="424" r:id="rId14"/>
    <p:sldId id="399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04" r:id="rId26"/>
    <p:sldId id="442" r:id="rId27"/>
    <p:sldId id="261" r:id="rId2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roblem-0401/Problem-0401.rar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roblem-0410/Problem-0410.rar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301/Problem-0301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№4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стилове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на текста</a:t>
            </a:r>
            <a:r>
              <a:rPr lang="en-US" dirty="0" smtClean="0"/>
              <a:t> – </a:t>
            </a:r>
            <a:r>
              <a:rPr lang="bg-BG" dirty="0" smtClean="0"/>
              <a:t>шрифт</a:t>
            </a:r>
          </a:p>
          <a:p>
            <a:pPr lvl="1"/>
            <a:r>
              <a:rPr lang="bg-BG" dirty="0" smtClean="0"/>
              <a:t>Модифицирайте Задача 03 като п</a:t>
            </a:r>
            <a:r>
              <a:rPr lang="ru-RU" dirty="0" smtClean="0"/>
              <a:t>роменете </a:t>
            </a:r>
            <a:r>
              <a:rPr lang="bg-BG" dirty="0" smtClean="0"/>
              <a:t>вида, стила и размера на </a:t>
            </a:r>
            <a:r>
              <a:rPr lang="ru-RU" dirty="0" smtClean="0"/>
              <a:t>шрифта на страницата, така че:</a:t>
            </a:r>
          </a:p>
          <a:p>
            <a:pPr lvl="2"/>
            <a:r>
              <a:rPr lang="ru-RU" dirty="0" smtClean="0"/>
              <a:t>За основния текст и заглавието да се използва несерифен шрифт</a:t>
            </a:r>
          </a:p>
          <a:p>
            <a:pPr lvl="2"/>
            <a:r>
              <a:rPr lang="ru-RU" dirty="0" smtClean="0"/>
              <a:t>За теоремите и формулата – сефифен, </a:t>
            </a:r>
            <a:r>
              <a:rPr lang="bg-BG" dirty="0" smtClean="0"/>
              <a:t>наклонен шрифт</a:t>
            </a:r>
          </a:p>
          <a:p>
            <a:pPr lvl="2"/>
            <a:r>
              <a:rPr lang="bg-BG" dirty="0" smtClean="0"/>
              <a:t>Формулата и означенията – по-голям размер</a:t>
            </a:r>
            <a:endParaRPr lang="en-US" dirty="0" smtClean="0"/>
          </a:p>
          <a:p>
            <a:pPr lvl="2"/>
            <a:r>
              <a:rPr lang="bg-BG" dirty="0" smtClean="0"/>
              <a:t>Заглавието да е с главни букви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dirty="0"/>
              <a:t>Задача </a:t>
            </a:r>
            <a:r>
              <a:rPr lang="bg-BG" dirty="0" smtClean="0"/>
              <a:t>04 като:</a:t>
            </a:r>
          </a:p>
          <a:p>
            <a:pPr lvl="2"/>
            <a:r>
              <a:rPr lang="ru-RU" dirty="0" smtClean="0"/>
              <a:t>Оформ</a:t>
            </a:r>
            <a:r>
              <a:rPr lang="bg-BG" dirty="0"/>
              <a:t>и</a:t>
            </a:r>
            <a:r>
              <a:rPr lang="ru-RU" dirty="0" smtClean="0"/>
              <a:t>те </a:t>
            </a:r>
            <a:r>
              <a:rPr lang="ru-RU" dirty="0"/>
              <a:t>елементите на списъка да изглеждат като меню, визуализирано на един ред, елементите да не са подчертани (въпреки че са хипервръзки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/>
              <a:t>За хипервръзките използвайте различни цветове за различните състояния  (нормална, при преминаване с курсора, посетена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bg-BG" dirty="0" smtClean="0"/>
              <a:t>Задайте промяна на цвета на фона на хипервръзките при преминаване с курсора на мишката върху тях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372" y="102897"/>
            <a:ext cx="704716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05,</a:t>
            </a:r>
            <a:r>
              <a:rPr lang="bg-BG" dirty="0" smtClean="0"/>
              <a:t> така че менюто с хипервръзките:</a:t>
            </a:r>
          </a:p>
          <a:p>
            <a:pPr lvl="2"/>
            <a:r>
              <a:rPr lang="bg-BG" dirty="0" smtClean="0"/>
              <a:t> Да се подравни в центъра</a:t>
            </a:r>
            <a:endParaRPr lang="en-US" dirty="0" smtClean="0"/>
          </a:p>
          <a:p>
            <a:pPr lvl="2"/>
            <a:r>
              <a:rPr lang="bg-BG" dirty="0" smtClean="0"/>
              <a:t>Да се остави по-голямо разстояние над и под връзките</a:t>
            </a:r>
            <a:endParaRPr lang="en-US" dirty="0" smtClean="0"/>
          </a:p>
          <a:p>
            <a:pPr lvl="2"/>
            <a:r>
              <a:rPr lang="bg-BG" dirty="0" smtClean="0"/>
              <a:t>Да се отдели от заглавието с линия</a:t>
            </a:r>
          </a:p>
          <a:p>
            <a:pPr lvl="2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367" y="102897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Рамки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06</a:t>
            </a:r>
            <a:r>
              <a:rPr lang="bg-BG" dirty="0" smtClean="0"/>
              <a:t> като</a:t>
            </a:r>
            <a:r>
              <a:rPr lang="en-US" dirty="0" smtClean="0"/>
              <a:t>:</a:t>
            </a:r>
          </a:p>
          <a:p>
            <a:pPr marL="274637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О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ткроите теоремите с дебели вертикални линии от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ляво и от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	дясно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74637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одравните теоремите в средата на страницата</a:t>
            </a:r>
            <a:endParaRPr lang="bg-B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620" y="194336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07,</a:t>
            </a:r>
            <a:r>
              <a:rPr lang="bg-BG" dirty="0" smtClean="0"/>
              <a:t> така че:</a:t>
            </a:r>
          </a:p>
          <a:p>
            <a:pPr lvl="2"/>
            <a:r>
              <a:rPr lang="bg-BG" dirty="0" smtClean="0"/>
              <a:t>Изображенията да се относително в центъра на страницата</a:t>
            </a:r>
          </a:p>
          <a:p>
            <a:pPr lvl="2"/>
            <a:r>
              <a:rPr lang="bg-BG" dirty="0" smtClean="0"/>
              <a:t>Добавете пояснителен текст под изображенията, който да бъде </a:t>
            </a:r>
            <a:r>
              <a:rPr lang="bg-BG" dirty="0"/>
              <a:t>със </a:t>
            </a:r>
            <a:r>
              <a:rPr lang="bg-BG" dirty="0" smtClean="0"/>
              <a:t>серифен шрифт, с по-малък размер, със стил наклонен</a:t>
            </a:r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Създаване на страница </a:t>
            </a:r>
          </a:p>
          <a:p>
            <a:pPr lvl="1"/>
            <a:r>
              <a:rPr lang="bg-BG" dirty="0" smtClean="0"/>
              <a:t>Като използвате текста и изображенията от архивния файл </a:t>
            </a:r>
            <a:r>
              <a:rPr lang="en-US" dirty="0" smtClean="0">
                <a:hlinkClick r:id="rId2" action="ppaction://hlinkfile"/>
              </a:rPr>
              <a:t>Problem-0</a:t>
            </a:r>
            <a:r>
              <a:rPr lang="bg-BG" dirty="0" smtClean="0">
                <a:hlinkClick r:id="rId2" action="ppaction://hlinkfile"/>
              </a:rPr>
              <a:t>4</a:t>
            </a:r>
            <a:r>
              <a:rPr lang="en-US" dirty="0" smtClean="0">
                <a:hlinkClick r:id="rId2" action="ppaction://hlinkfile"/>
              </a:rPr>
              <a:t>01.rar</a:t>
            </a:r>
            <a:r>
              <a:rPr lang="bg-BG" dirty="0" smtClean="0"/>
              <a:t> създайте страница, за която:</a:t>
            </a:r>
            <a:endParaRPr lang="en-US" dirty="0" smtClean="0"/>
          </a:p>
          <a:p>
            <a:pPr lvl="2"/>
            <a:r>
              <a:rPr lang="bg-BG" dirty="0" smtClean="0"/>
              <a:t>Оформете връзките от менюто като неномериран списък (към момента нека връзките водят към текущата страница)</a:t>
            </a:r>
          </a:p>
          <a:p>
            <a:pPr lvl="2"/>
            <a:r>
              <a:rPr lang="bg-BG" dirty="0" smtClean="0"/>
              <a:t>Откройте заглавието</a:t>
            </a:r>
          </a:p>
          <a:p>
            <a:pPr lvl="2"/>
            <a:r>
              <a:rPr lang="bg-BG" dirty="0" smtClean="0"/>
              <a:t>Разделете текста на отделни параграфи</a:t>
            </a:r>
          </a:p>
          <a:p>
            <a:pPr lvl="2"/>
            <a:r>
              <a:rPr lang="bg-BG" dirty="0" smtClean="0"/>
              <a:t>Форматирайте формулата (степени)</a:t>
            </a:r>
            <a:endParaRPr lang="en-US" dirty="0" smtClean="0"/>
          </a:p>
          <a:p>
            <a:pPr lvl="2"/>
            <a:r>
              <a:rPr lang="bg-BG" dirty="0" smtClean="0"/>
              <a:t>Текстовете на теоремите оформете като отделен клас, за да може да се форматират по различен начин</a:t>
            </a:r>
          </a:p>
          <a:p>
            <a:pPr lvl="2"/>
            <a:r>
              <a:rPr lang="bg-BG" dirty="0" smtClean="0"/>
              <a:t>След всяка от теоремите вмъкнете съответната фигура</a:t>
            </a:r>
          </a:p>
          <a:p>
            <a:pPr lvl="2"/>
            <a:r>
              <a:rPr lang="bg-BG" dirty="0" smtClean="0">
                <a:hlinkClick r:id="" action="ppaction://hlinkshowjump?jump=nextslide"/>
              </a:rPr>
              <a:t>Следвайте 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443" y="194336"/>
            <a:ext cx="6241113" cy="42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08</a:t>
            </a:r>
            <a:r>
              <a:rPr lang="bg-BG" dirty="0" smtClean="0"/>
              <a:t> като, като:</a:t>
            </a:r>
          </a:p>
          <a:p>
            <a:pPr lvl="2"/>
            <a:r>
              <a:rPr lang="bg-BG" dirty="0" smtClean="0"/>
              <a:t>Ограничите съдържанието на страницата да се разполага само в централната част на страницата в поле с фиксирана широчина</a:t>
            </a:r>
          </a:p>
          <a:p>
            <a:pPr lvl="2"/>
            <a:r>
              <a:rPr lang="bg-BG" dirty="0" smtClean="0"/>
              <a:t>Промените фона около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2360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29" y="194336"/>
            <a:ext cx="6665742" cy="427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№10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09</a:t>
            </a:r>
            <a:r>
              <a:rPr lang="bg-BG" dirty="0" smtClean="0"/>
              <a:t> като:</a:t>
            </a:r>
          </a:p>
          <a:p>
            <a:pPr lvl="2"/>
            <a:r>
              <a:rPr lang="bg-BG" dirty="0" smtClean="0"/>
              <a:t>Създадете отделни страници всяка от връзките от менюто, като използвате информацията от текстовите файлове от архива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 action="ppaction://hlinkfile"/>
              </a:rPr>
              <a:t>Problem-0</a:t>
            </a:r>
            <a:r>
              <a:rPr lang="bg-BG" dirty="0" smtClean="0">
                <a:hlinkClick r:id="rId2" action="ppaction://hlinkfile"/>
              </a:rPr>
              <a:t>410</a:t>
            </a:r>
            <a:r>
              <a:rPr lang="en-US" dirty="0" smtClean="0">
                <a:hlinkClick r:id="rId2" action="ppaction://hlinkfile"/>
              </a:rPr>
              <a:t>.</a:t>
            </a:r>
            <a:r>
              <a:rPr lang="en-US" dirty="0" err="1" smtClean="0">
                <a:hlinkClick r:id="rId2" action="ppaction://hlinkfile"/>
              </a:rPr>
              <a:t>rar</a:t>
            </a:r>
            <a:r>
              <a:rPr lang="bg-BG" dirty="0" smtClean="0">
                <a:hlinkClick r:id="rId2" action="ppaction://hlinkfile"/>
              </a:rPr>
              <a:t> </a:t>
            </a:r>
            <a:endParaRPr lang="bg-BG" dirty="0" smtClean="0"/>
          </a:p>
          <a:p>
            <a:pPr lvl="2"/>
            <a:r>
              <a:rPr lang="bg-BG" dirty="0" smtClean="0"/>
              <a:t>Оформите тези страници по същият начин</a:t>
            </a:r>
            <a:endParaRPr lang="en-US" dirty="0" smtClean="0"/>
          </a:p>
          <a:p>
            <a:pPr lvl="2"/>
            <a:r>
              <a:rPr lang="bg-BG" dirty="0" smtClean="0"/>
              <a:t>Пренасочете връзките във всяка от страниците</a:t>
            </a:r>
            <a:r>
              <a:rPr lang="en-US" dirty="0"/>
              <a:t>,</a:t>
            </a:r>
            <a:r>
              <a:rPr lang="bg-BG" dirty="0" smtClean="0"/>
              <a:t> така че да зареждат съответната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7043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566" y="194336"/>
            <a:ext cx="6622867" cy="42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Забележка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48798"/>
            <a:ext cx="8534400" cy="3337551"/>
          </a:xfrm>
        </p:spPr>
        <p:txBody>
          <a:bodyPr>
            <a:normAutofit/>
          </a:bodyPr>
          <a:lstStyle/>
          <a:p>
            <a:r>
              <a:rPr lang="bg-BG" dirty="0" smtClean="0"/>
              <a:t>За оформянето на страницата създадена в Задача 01 в следващите задачи от упражнението използвайте външен </a:t>
            </a:r>
            <a:r>
              <a:rPr lang="en-US" dirty="0" smtClean="0"/>
              <a:t>CSS </a:t>
            </a:r>
            <a:r>
              <a:rPr lang="bg-BG" dirty="0" smtClean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31032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bg-BG" dirty="0" smtClean="0"/>
              <a:t>фон на елемент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фон на елементи</a:t>
            </a:r>
          </a:p>
          <a:p>
            <a:pPr lvl="1"/>
            <a:r>
              <a:rPr lang="bg-BG" dirty="0" smtClean="0"/>
              <a:t>Модифицирайте задача о1 като добавите фон на:</a:t>
            </a:r>
          </a:p>
          <a:p>
            <a:pPr lvl="2"/>
            <a:r>
              <a:rPr lang="ru-RU" dirty="0" smtClean="0"/>
              <a:t>Страницата</a:t>
            </a:r>
          </a:p>
          <a:p>
            <a:pPr lvl="2"/>
            <a:r>
              <a:rPr lang="ru-RU" dirty="0" smtClean="0"/>
              <a:t>Елементите от списъка</a:t>
            </a:r>
          </a:p>
          <a:p>
            <a:pPr lvl="2"/>
            <a:r>
              <a:rPr lang="ru-RU" dirty="0" smtClean="0"/>
              <a:t>Текста на теоремите </a:t>
            </a:r>
          </a:p>
          <a:p>
            <a:pPr lvl="1"/>
            <a:r>
              <a:rPr lang="ru-RU" dirty="0" smtClean="0"/>
              <a:t>Изпробвайте различните начини за задаване на цвят (чрез име, шестнадесетична бройна система, чрез функция </a:t>
            </a:r>
            <a:r>
              <a:rPr lang="en-US" dirty="0" smtClean="0"/>
              <a:t>RGB, RGBA, HSL, HSLA</a:t>
            </a:r>
            <a:r>
              <a:rPr lang="bg-BG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bg-BG" dirty="0" smtClean="0"/>
              <a:t>текстове и шрифтове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на текста</a:t>
            </a:r>
            <a:r>
              <a:rPr lang="en-US" dirty="0" smtClean="0"/>
              <a:t> – </a:t>
            </a:r>
            <a:r>
              <a:rPr lang="bg-BG" dirty="0" smtClean="0"/>
              <a:t>цвят и подравняване</a:t>
            </a:r>
          </a:p>
          <a:p>
            <a:pPr lvl="1"/>
            <a:r>
              <a:rPr lang="bg-BG" dirty="0" smtClean="0"/>
              <a:t>Модифицирайте Задача 02 като:</a:t>
            </a:r>
          </a:p>
          <a:p>
            <a:pPr lvl="2"/>
            <a:r>
              <a:rPr lang="bg-BG" dirty="0" smtClean="0"/>
              <a:t>Промените цвета на текста – задайте различни цветове за заглавието, основния текст и текста на теоремите</a:t>
            </a:r>
            <a:endParaRPr lang="bg-BG" dirty="0"/>
          </a:p>
          <a:p>
            <a:pPr lvl="2"/>
            <a:r>
              <a:rPr lang="ru-RU" dirty="0" smtClean="0"/>
              <a:t>Подравнете текста – заглавието и формулата на теоремата центрирани, основният текст двустранно подравнен</a:t>
            </a: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11372</TotalTime>
  <Words>478</Words>
  <Application>Microsoft Office PowerPoint</Application>
  <PresentationFormat>On-screen Show (16:9)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№4</vt:lpstr>
      <vt:lpstr>Задача №01</vt:lpstr>
      <vt:lpstr>PowerPoint Presentation</vt:lpstr>
      <vt:lpstr>Забележка</vt:lpstr>
      <vt:lpstr>CSS – фон на елемент</vt:lpstr>
      <vt:lpstr>Задача №02</vt:lpstr>
      <vt:lpstr>PowerPoint Presentation</vt:lpstr>
      <vt:lpstr>CSS – текстове и шрифтове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488</cp:revision>
  <dcterms:created xsi:type="dcterms:W3CDTF">2015-02-10T15:00:35Z</dcterms:created>
  <dcterms:modified xsi:type="dcterms:W3CDTF">2015-10-19T22:18:24Z</dcterms:modified>
</cp:coreProperties>
</file>