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06" r:id="rId3"/>
    <p:sldId id="437" r:id="rId4"/>
    <p:sldId id="438" r:id="rId5"/>
    <p:sldId id="407" r:id="rId6"/>
    <p:sldId id="422" r:id="rId7"/>
    <p:sldId id="426" r:id="rId8"/>
    <p:sldId id="439" r:id="rId9"/>
    <p:sldId id="423" r:id="rId10"/>
    <p:sldId id="425" r:id="rId11"/>
    <p:sldId id="440" r:id="rId12"/>
    <p:sldId id="441" r:id="rId13"/>
    <p:sldId id="424" r:id="rId14"/>
    <p:sldId id="399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04" r:id="rId26"/>
    <p:sldId id="442" r:id="rId27"/>
    <p:sldId id="261" r:id="rId28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Problem-0403/Problem-0403.html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Problem-0404/Problem-0404.html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Problem-0405/Problem-0405.html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Problem-0406/Problem-0406.html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Problem-0407/Problem-0407.html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Problem-0401/Problem-0401.rar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Problem-0408/Problem-0408.html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Problem-0409/Problem-0409.html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Problem-0410/Problem-0410.rar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Problem-0410/Problem-0410_2.html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Problem-0410/Problem-0410_3.html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Problem-0410/Problem-0410_4.html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Problem-0301/Problem-0301.html" TargetMode="External"/><Relationship Id="rId2" Type="http://schemas.openxmlformats.org/officeDocument/2006/relationships/hyperlink" Target="Problem-0401/Problem-0401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Problem-0402/Problem-0402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Упражнение към тема №4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стилове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3868" y="102897"/>
            <a:ext cx="6956263" cy="44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48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Форматиране на </a:t>
            </a:r>
            <a:r>
              <a:rPr lang="bg-BG" dirty="0" smtClean="0"/>
              <a:t>текста</a:t>
            </a:r>
            <a:r>
              <a:rPr lang="en-US" dirty="0" smtClean="0"/>
              <a:t> – </a:t>
            </a:r>
            <a:r>
              <a:rPr lang="bg-BG" dirty="0" smtClean="0"/>
              <a:t>шрифт</a:t>
            </a:r>
            <a:endParaRPr lang="bg-BG" dirty="0" smtClean="0"/>
          </a:p>
          <a:p>
            <a:pPr lvl="1"/>
            <a:r>
              <a:rPr lang="bg-BG" dirty="0" smtClean="0"/>
              <a:t>Модифицирайте Задача </a:t>
            </a:r>
            <a:r>
              <a:rPr lang="bg-BG" dirty="0" smtClean="0"/>
              <a:t>03 като п</a:t>
            </a:r>
            <a:r>
              <a:rPr lang="ru-RU" dirty="0" smtClean="0"/>
              <a:t>роменете </a:t>
            </a:r>
            <a:r>
              <a:rPr lang="bg-BG" dirty="0" smtClean="0"/>
              <a:t>вида, стила и размера на </a:t>
            </a:r>
            <a:r>
              <a:rPr lang="ru-RU" dirty="0" smtClean="0"/>
              <a:t>шрифта на страницата, така че:</a:t>
            </a:r>
          </a:p>
          <a:p>
            <a:pPr lvl="2"/>
            <a:r>
              <a:rPr lang="ru-RU" dirty="0" smtClean="0"/>
              <a:t>За </a:t>
            </a:r>
            <a:r>
              <a:rPr lang="ru-RU" dirty="0" smtClean="0"/>
              <a:t>основния текст и заглавието да се използва несерифен шрифт</a:t>
            </a:r>
          </a:p>
          <a:p>
            <a:pPr lvl="2"/>
            <a:r>
              <a:rPr lang="ru-RU" dirty="0" smtClean="0"/>
              <a:t>За </a:t>
            </a:r>
            <a:r>
              <a:rPr lang="ru-RU" dirty="0" smtClean="0"/>
              <a:t>теоремите и формулата – сефифен, </a:t>
            </a:r>
            <a:r>
              <a:rPr lang="bg-BG" dirty="0" smtClean="0"/>
              <a:t>наклонен шрифт</a:t>
            </a:r>
          </a:p>
          <a:p>
            <a:pPr lvl="2"/>
            <a:r>
              <a:rPr lang="bg-BG" dirty="0" smtClean="0"/>
              <a:t>Формулата </a:t>
            </a:r>
            <a:r>
              <a:rPr lang="bg-BG" dirty="0" smtClean="0"/>
              <a:t>и </a:t>
            </a:r>
            <a:r>
              <a:rPr lang="bg-BG" dirty="0" smtClean="0"/>
              <a:t>означенията – по-голям размер</a:t>
            </a:r>
            <a:endParaRPr lang="en-US" dirty="0" smtClean="0"/>
          </a:p>
          <a:p>
            <a:pPr lvl="2"/>
            <a:r>
              <a:rPr lang="bg-BG" dirty="0" smtClean="0"/>
              <a:t>Заглавието да е с главни букви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02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3868" y="102897"/>
            <a:ext cx="6956263" cy="442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8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bg-BG" dirty="0" smtClean="0"/>
              <a:t>Модифицирайте </a:t>
            </a:r>
            <a:r>
              <a:rPr lang="bg-BG" dirty="0"/>
              <a:t>Задача </a:t>
            </a:r>
            <a:r>
              <a:rPr lang="bg-BG" dirty="0" smtClean="0"/>
              <a:t>04 като:</a:t>
            </a:r>
            <a:endParaRPr lang="bg-BG" dirty="0" smtClean="0"/>
          </a:p>
          <a:p>
            <a:pPr lvl="2"/>
            <a:r>
              <a:rPr lang="ru-RU" dirty="0" smtClean="0"/>
              <a:t>Оформ</a:t>
            </a:r>
            <a:r>
              <a:rPr lang="bg-BG" dirty="0"/>
              <a:t>и</a:t>
            </a:r>
            <a:r>
              <a:rPr lang="ru-RU" dirty="0" smtClean="0"/>
              <a:t>те </a:t>
            </a:r>
            <a:r>
              <a:rPr lang="ru-RU" dirty="0"/>
              <a:t>елементите на списъка да изглеждат като меню, визуализирано на един ред, елементите да не са подчертани (въпреки че са хипервръзки</a:t>
            </a:r>
            <a:r>
              <a:rPr lang="ru-RU" dirty="0" smtClean="0"/>
              <a:t>)</a:t>
            </a:r>
            <a:endParaRPr lang="en-US" dirty="0" smtClean="0"/>
          </a:p>
          <a:p>
            <a:pPr lvl="2"/>
            <a:r>
              <a:rPr lang="ru-RU" dirty="0"/>
              <a:t>За хипервръзките използвайте различни цветове за различните състояния  (нормална, при преминаване с курсора, посетена</a:t>
            </a:r>
            <a:r>
              <a:rPr lang="ru-RU" dirty="0" smtClean="0"/>
              <a:t>)</a:t>
            </a:r>
            <a:endParaRPr lang="en-US" dirty="0" smtClean="0"/>
          </a:p>
          <a:p>
            <a:pPr lvl="2"/>
            <a:r>
              <a:rPr lang="bg-BG" dirty="0" smtClean="0"/>
              <a:t>Задайте промяна на цвета на фона на хипервръзките при преминаване с курсора на мишката върху тях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01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6372" y="102897"/>
            <a:ext cx="7047161" cy="448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7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</a:t>
            </a:r>
            <a:r>
              <a:rPr lang="en-US" dirty="0"/>
              <a:t>6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bg-BG" dirty="0" smtClean="0"/>
              <a:t>Модифицирайте </a:t>
            </a:r>
            <a:r>
              <a:rPr lang="bg-BG" i="1" dirty="0" smtClean="0"/>
              <a:t>Задача </a:t>
            </a:r>
            <a:r>
              <a:rPr lang="bg-BG" i="1" dirty="0" smtClean="0"/>
              <a:t>05,</a:t>
            </a:r>
            <a:r>
              <a:rPr lang="bg-BG" dirty="0" smtClean="0"/>
              <a:t> </a:t>
            </a:r>
            <a:r>
              <a:rPr lang="bg-BG" dirty="0" smtClean="0"/>
              <a:t>така че м</a:t>
            </a:r>
            <a:r>
              <a:rPr lang="bg-BG" dirty="0" smtClean="0"/>
              <a:t>енюто с хипервръзките:</a:t>
            </a:r>
          </a:p>
          <a:p>
            <a:pPr lvl="2"/>
            <a:r>
              <a:rPr lang="bg-BG" dirty="0" smtClean="0"/>
              <a:t> Да се подравни в центъра</a:t>
            </a:r>
            <a:endParaRPr lang="en-US" dirty="0" smtClean="0"/>
          </a:p>
          <a:p>
            <a:pPr lvl="2"/>
            <a:r>
              <a:rPr lang="bg-BG" dirty="0" smtClean="0"/>
              <a:t>Да се остави по-голямо разстояние над и под връзките</a:t>
            </a:r>
            <a:endParaRPr lang="en-US" dirty="0" smtClean="0"/>
          </a:p>
          <a:p>
            <a:pPr lvl="2"/>
            <a:r>
              <a:rPr lang="bg-BG" dirty="0" smtClean="0"/>
              <a:t>Д</a:t>
            </a:r>
            <a:r>
              <a:rPr lang="bg-BG" dirty="0" smtClean="0"/>
              <a:t>а се отдели от заглавието с линия</a:t>
            </a:r>
          </a:p>
          <a:p>
            <a:pPr lvl="2"/>
            <a:endParaRPr lang="bg-BG" dirty="0"/>
          </a:p>
          <a:p>
            <a:pPr lvl="2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3343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367" y="102897"/>
            <a:ext cx="6868759" cy="436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17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07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Рамки</a:t>
            </a:r>
            <a:endParaRPr lang="en-US" dirty="0" smtClean="0"/>
          </a:p>
          <a:p>
            <a:pPr lvl="1"/>
            <a:r>
              <a:rPr lang="bg-BG" dirty="0" smtClean="0"/>
              <a:t>Модифицирайте </a:t>
            </a:r>
            <a:r>
              <a:rPr lang="bg-BG" i="1" dirty="0" smtClean="0"/>
              <a:t>Задача </a:t>
            </a:r>
            <a:r>
              <a:rPr lang="bg-BG" i="1" dirty="0" smtClean="0"/>
              <a:t>06</a:t>
            </a:r>
            <a:r>
              <a:rPr lang="bg-BG" dirty="0" smtClean="0"/>
              <a:t> като</a:t>
            </a:r>
            <a:r>
              <a:rPr lang="en-US" dirty="0" smtClean="0"/>
              <a:t>:</a:t>
            </a:r>
          </a:p>
          <a:p>
            <a:pPr marL="274637" lvl="1" indent="0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bg-BG" sz="2000" dirty="0">
                <a:solidFill>
                  <a:schemeClr val="accent1">
                    <a:lumMod val="75000"/>
                  </a:schemeClr>
                </a:solidFill>
              </a:rPr>
              <a:t>О</a:t>
            </a:r>
            <a:r>
              <a:rPr lang="bg-BG" sz="2000" dirty="0" smtClean="0">
                <a:solidFill>
                  <a:schemeClr val="accent1">
                    <a:lumMod val="75000"/>
                  </a:schemeClr>
                </a:solidFill>
              </a:rPr>
              <a:t>ткроите теоремите с дебели вертикални линии от </a:t>
            </a:r>
            <a:r>
              <a:rPr lang="bg-BG" sz="2000" dirty="0">
                <a:solidFill>
                  <a:schemeClr val="accent1">
                    <a:lumMod val="75000"/>
                  </a:schemeClr>
                </a:solidFill>
              </a:rPr>
              <a:t>ляво и от </a:t>
            </a:r>
            <a:r>
              <a:rPr lang="bg-BG" sz="2000" dirty="0" smtClean="0">
                <a:solidFill>
                  <a:schemeClr val="accent1">
                    <a:lumMod val="75000"/>
                  </a:schemeClr>
                </a:solidFill>
              </a:rPr>
              <a:t>	дясно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74637" lvl="1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bg-BG" sz="2000" dirty="0">
                <a:solidFill>
                  <a:schemeClr val="accent1">
                    <a:lumMod val="75000"/>
                  </a:schemeClr>
                </a:solidFill>
              </a:rPr>
              <a:t>П</a:t>
            </a:r>
            <a:r>
              <a:rPr lang="bg-BG" sz="2000" dirty="0" smtClean="0">
                <a:solidFill>
                  <a:schemeClr val="accent1">
                    <a:lumMod val="75000"/>
                  </a:schemeClr>
                </a:solidFill>
              </a:rPr>
              <a:t>одравните теоремите в средата на страницата</a:t>
            </a:r>
            <a:endParaRPr lang="bg-BG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7620" y="194336"/>
            <a:ext cx="6868759" cy="436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17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08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412433" cy="4038600"/>
          </a:xfrm>
        </p:spPr>
        <p:txBody>
          <a:bodyPr/>
          <a:lstStyle/>
          <a:p>
            <a:pPr lvl="1"/>
            <a:r>
              <a:rPr lang="bg-BG" dirty="0" smtClean="0"/>
              <a:t>Модифицирайте </a:t>
            </a:r>
            <a:r>
              <a:rPr lang="bg-BG" i="1" dirty="0" smtClean="0"/>
              <a:t>Задача </a:t>
            </a:r>
            <a:r>
              <a:rPr lang="bg-BG" i="1" dirty="0" smtClean="0"/>
              <a:t>07,</a:t>
            </a:r>
            <a:r>
              <a:rPr lang="bg-BG" dirty="0" smtClean="0"/>
              <a:t> така че:</a:t>
            </a:r>
            <a:endParaRPr lang="bg-BG" dirty="0" smtClean="0"/>
          </a:p>
          <a:p>
            <a:pPr lvl="2"/>
            <a:r>
              <a:rPr lang="bg-BG" dirty="0" smtClean="0"/>
              <a:t>Изображенията да се относително в </a:t>
            </a:r>
            <a:r>
              <a:rPr lang="bg-BG" dirty="0" smtClean="0"/>
              <a:t>центъра на страницата</a:t>
            </a:r>
          </a:p>
          <a:p>
            <a:pPr lvl="2"/>
            <a:r>
              <a:rPr lang="bg-BG" dirty="0" smtClean="0"/>
              <a:t>Добавете пояснителен текст под изображенията, който да бъде </a:t>
            </a:r>
            <a:r>
              <a:rPr lang="bg-BG" dirty="0"/>
              <a:t>със </a:t>
            </a:r>
            <a:r>
              <a:rPr lang="bg-BG" dirty="0" smtClean="0"/>
              <a:t>серифен шрифт, с по-малък размер, със стил наклонен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36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Създаване на страница </a:t>
            </a:r>
          </a:p>
          <a:p>
            <a:pPr lvl="1"/>
            <a:r>
              <a:rPr lang="bg-BG" dirty="0" smtClean="0"/>
              <a:t>Като използвате текста и изображенията от архивния файл </a:t>
            </a:r>
            <a:r>
              <a:rPr lang="en-US" dirty="0" smtClean="0">
                <a:hlinkClick r:id="rId2" action="ppaction://hlinkfile"/>
              </a:rPr>
              <a:t>Problem-0</a:t>
            </a:r>
            <a:r>
              <a:rPr lang="bg-BG" dirty="0" smtClean="0">
                <a:hlinkClick r:id="rId2" action="ppaction://hlinkfile"/>
              </a:rPr>
              <a:t>4</a:t>
            </a:r>
            <a:r>
              <a:rPr lang="en-US" dirty="0" smtClean="0">
                <a:hlinkClick r:id="rId2" action="ppaction://hlinkfile"/>
              </a:rPr>
              <a:t>01.rar</a:t>
            </a:r>
            <a:r>
              <a:rPr lang="bg-BG" dirty="0" smtClean="0"/>
              <a:t> създайте страница, за която:</a:t>
            </a:r>
            <a:endParaRPr lang="en-US" dirty="0" smtClean="0"/>
          </a:p>
          <a:p>
            <a:pPr lvl="2"/>
            <a:r>
              <a:rPr lang="bg-BG" dirty="0" smtClean="0"/>
              <a:t>Оформете връзките от менюто като неномериран списък (към момента нека връзките водят към текущата страница)</a:t>
            </a:r>
          </a:p>
          <a:p>
            <a:pPr lvl="2"/>
            <a:r>
              <a:rPr lang="bg-BG" dirty="0" smtClean="0"/>
              <a:t>Откройте заглавието</a:t>
            </a:r>
          </a:p>
          <a:p>
            <a:pPr lvl="2"/>
            <a:r>
              <a:rPr lang="bg-BG" dirty="0" smtClean="0"/>
              <a:t>Разделете текста на отделни параграфи</a:t>
            </a:r>
          </a:p>
          <a:p>
            <a:pPr lvl="2"/>
            <a:r>
              <a:rPr lang="bg-BG" dirty="0" smtClean="0"/>
              <a:t>Форматирайте формулата (степени)</a:t>
            </a:r>
            <a:endParaRPr lang="en-US" dirty="0" smtClean="0"/>
          </a:p>
          <a:p>
            <a:pPr lvl="2"/>
            <a:r>
              <a:rPr lang="bg-BG" dirty="0" smtClean="0"/>
              <a:t>Текстовете на теоремите оформете като отделен клас, за да може да се форматират по различен начин</a:t>
            </a:r>
          </a:p>
          <a:p>
            <a:pPr lvl="2"/>
            <a:r>
              <a:rPr lang="bg-BG" dirty="0" smtClean="0"/>
              <a:t>След всяка от теоремите вмъкнете съответната фигура</a:t>
            </a:r>
          </a:p>
          <a:p>
            <a:pPr lvl="2"/>
            <a:r>
              <a:rPr lang="bg-BG" dirty="0" smtClean="0">
                <a:hlinkClick r:id="" action="ppaction://hlinkshowjump?jump=nextslide"/>
              </a:rPr>
              <a:t>Следвайте модела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445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443" y="194336"/>
            <a:ext cx="6241113" cy="428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7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bg-BG" dirty="0" smtClean="0"/>
              <a:t> №</a:t>
            </a:r>
            <a:r>
              <a:rPr lang="bg-BG" dirty="0" smtClean="0"/>
              <a:t>09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bg-BG" dirty="0" smtClean="0"/>
              <a:t>Модифицирайте </a:t>
            </a:r>
            <a:r>
              <a:rPr lang="bg-BG" i="1" dirty="0" smtClean="0"/>
              <a:t>Задача </a:t>
            </a:r>
            <a:r>
              <a:rPr lang="bg-BG" i="1" dirty="0" smtClean="0"/>
              <a:t>08</a:t>
            </a:r>
            <a:r>
              <a:rPr lang="bg-BG" dirty="0" smtClean="0"/>
              <a:t> </a:t>
            </a:r>
            <a:r>
              <a:rPr lang="bg-BG" dirty="0" smtClean="0"/>
              <a:t>като, </a:t>
            </a:r>
            <a:r>
              <a:rPr lang="bg-BG" dirty="0" smtClean="0"/>
              <a:t>като:</a:t>
            </a:r>
          </a:p>
          <a:p>
            <a:pPr lvl="2"/>
            <a:r>
              <a:rPr lang="bg-BG" dirty="0" smtClean="0"/>
              <a:t>Ограничите съдържанието на страницата да се разполага само в централната част на страницата в поле с фиксирана широчина</a:t>
            </a:r>
          </a:p>
          <a:p>
            <a:pPr lvl="2"/>
            <a:r>
              <a:rPr lang="bg-BG" dirty="0" smtClean="0"/>
              <a:t>Промените фона около страницата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36071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9129" y="194336"/>
            <a:ext cx="6665742" cy="427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7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bg-BG" dirty="0" smtClean="0"/>
              <a:t> </a:t>
            </a:r>
            <a:r>
              <a:rPr lang="bg-BG" dirty="0" smtClean="0"/>
              <a:t>№10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bg-BG" dirty="0" smtClean="0"/>
              <a:t>Модифицирайте </a:t>
            </a:r>
            <a:r>
              <a:rPr lang="bg-BG" i="1" dirty="0" smtClean="0"/>
              <a:t>Задача </a:t>
            </a:r>
            <a:r>
              <a:rPr lang="bg-BG" i="1" dirty="0" smtClean="0"/>
              <a:t>09</a:t>
            </a:r>
            <a:r>
              <a:rPr lang="bg-BG" dirty="0" smtClean="0"/>
              <a:t> като:</a:t>
            </a:r>
          </a:p>
          <a:p>
            <a:pPr lvl="2"/>
            <a:r>
              <a:rPr lang="bg-BG" dirty="0" smtClean="0"/>
              <a:t>Създадете отделни страници всяка от връзките от менюто, като използвате информацията от текстовите файлове от архива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 action="ppaction://hlinkfile"/>
              </a:rPr>
              <a:t>Problem-0</a:t>
            </a:r>
            <a:r>
              <a:rPr lang="bg-BG" dirty="0" smtClean="0">
                <a:hlinkClick r:id="rId2" action="ppaction://hlinkfile"/>
              </a:rPr>
              <a:t>410</a:t>
            </a:r>
            <a:r>
              <a:rPr lang="en-US" dirty="0" smtClean="0">
                <a:hlinkClick r:id="rId2" action="ppaction://hlinkfile"/>
              </a:rPr>
              <a:t>.</a:t>
            </a:r>
            <a:r>
              <a:rPr lang="en-US" dirty="0" err="1" smtClean="0">
                <a:hlinkClick r:id="rId2" action="ppaction://hlinkfile"/>
              </a:rPr>
              <a:t>rar</a:t>
            </a:r>
            <a:r>
              <a:rPr lang="bg-BG" dirty="0" smtClean="0">
                <a:hlinkClick r:id="rId2" action="ppaction://hlinkfile"/>
              </a:rPr>
              <a:t> </a:t>
            </a:r>
            <a:endParaRPr lang="bg-BG" dirty="0" smtClean="0"/>
          </a:p>
          <a:p>
            <a:pPr lvl="2"/>
            <a:r>
              <a:rPr lang="bg-BG" dirty="0" smtClean="0"/>
              <a:t>Оформите тези страници по същият начин</a:t>
            </a:r>
            <a:endParaRPr lang="en-US" dirty="0" smtClean="0"/>
          </a:p>
          <a:p>
            <a:pPr lvl="2"/>
            <a:r>
              <a:rPr lang="bg-BG" dirty="0" smtClean="0"/>
              <a:t>Пренасочете връзките във всяка от страниците</a:t>
            </a:r>
            <a:r>
              <a:rPr lang="en-US" dirty="0"/>
              <a:t>,</a:t>
            </a:r>
            <a:r>
              <a:rPr lang="bg-BG" dirty="0" smtClean="0"/>
              <a:t> така че да зареждат съответната страница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70437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0566" y="194336"/>
            <a:ext cx="6622867" cy="4245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9923" y="194336"/>
            <a:ext cx="6744152" cy="432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6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9923" y="194336"/>
            <a:ext cx="6744152" cy="432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2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8797" y="250087"/>
            <a:ext cx="6426405" cy="408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2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Забележка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48798"/>
            <a:ext cx="8534400" cy="3337551"/>
          </a:xfrm>
        </p:spPr>
        <p:txBody>
          <a:bodyPr>
            <a:normAutofit/>
          </a:bodyPr>
          <a:lstStyle/>
          <a:p>
            <a:r>
              <a:rPr lang="bg-BG" dirty="0" smtClean="0"/>
              <a:t>За оформянето на страницата създадена в Задача 01 в следващите задачи от упражнението използвайте външен </a:t>
            </a:r>
            <a:r>
              <a:rPr lang="en-US" dirty="0" smtClean="0"/>
              <a:t>CSS </a:t>
            </a:r>
            <a:r>
              <a:rPr lang="bg-BG" dirty="0" smtClean="0"/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310326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– </a:t>
            </a:r>
            <a:r>
              <a:rPr lang="bg-BG" dirty="0" smtClean="0"/>
              <a:t>фон на елемент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169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Добавяне на фон на елементи</a:t>
            </a:r>
          </a:p>
          <a:p>
            <a:pPr lvl="1"/>
            <a:r>
              <a:rPr lang="bg-BG" dirty="0" smtClean="0"/>
              <a:t>Модифицирайте задача о1 като добавите фон на:</a:t>
            </a:r>
          </a:p>
          <a:p>
            <a:pPr lvl="2"/>
            <a:r>
              <a:rPr lang="ru-RU" dirty="0" smtClean="0"/>
              <a:t>Страницата</a:t>
            </a:r>
          </a:p>
          <a:p>
            <a:pPr lvl="2"/>
            <a:r>
              <a:rPr lang="ru-RU" dirty="0" smtClean="0"/>
              <a:t>Елементите от списъка</a:t>
            </a:r>
          </a:p>
          <a:p>
            <a:pPr lvl="2"/>
            <a:r>
              <a:rPr lang="ru-RU" dirty="0" smtClean="0"/>
              <a:t>Текста на теоремите </a:t>
            </a:r>
          </a:p>
          <a:p>
            <a:pPr lvl="1"/>
            <a:r>
              <a:rPr lang="ru-RU" dirty="0" smtClean="0"/>
              <a:t>Изпробвайте различните начини за задаване на цвят (чрез име, шестнадесетична бройна система, чрез функция </a:t>
            </a:r>
            <a:r>
              <a:rPr lang="en-US" dirty="0" smtClean="0"/>
              <a:t>RGB, RGBA, HSL, HSLA</a:t>
            </a:r>
            <a:r>
              <a:rPr lang="bg-BG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559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8797" y="250087"/>
            <a:ext cx="6426405" cy="408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2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– </a:t>
            </a:r>
            <a:r>
              <a:rPr lang="bg-BG" dirty="0" smtClean="0"/>
              <a:t>текстове и шрифтове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5927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Форматиране на </a:t>
            </a:r>
            <a:r>
              <a:rPr lang="bg-BG" dirty="0" smtClean="0"/>
              <a:t>текста</a:t>
            </a:r>
            <a:r>
              <a:rPr lang="en-US" dirty="0" smtClean="0"/>
              <a:t> – </a:t>
            </a:r>
            <a:r>
              <a:rPr lang="bg-BG" dirty="0" smtClean="0"/>
              <a:t>цвят и подравняване</a:t>
            </a:r>
            <a:endParaRPr lang="bg-BG" dirty="0" smtClean="0"/>
          </a:p>
          <a:p>
            <a:pPr lvl="1"/>
            <a:r>
              <a:rPr lang="bg-BG" dirty="0" smtClean="0"/>
              <a:t>Модифицирайте Задача 02 като:</a:t>
            </a:r>
          </a:p>
          <a:p>
            <a:pPr lvl="2"/>
            <a:r>
              <a:rPr lang="bg-BG" dirty="0" smtClean="0"/>
              <a:t>Промените цвета на текста – задайте различни цветове за заглавието, основния текст и текста на теоремите</a:t>
            </a:r>
            <a:endParaRPr lang="bg-BG" dirty="0"/>
          </a:p>
          <a:p>
            <a:pPr lvl="2"/>
            <a:r>
              <a:rPr lang="ru-RU" dirty="0" smtClean="0"/>
              <a:t>Подравнете текста – заглавието и формулата на теоремата центрирани, основният текст двустранно </a:t>
            </a:r>
            <a:r>
              <a:rPr lang="ru-RU" dirty="0" smtClean="0"/>
              <a:t>подравнен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836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11373</TotalTime>
  <Words>490</Words>
  <Application>Microsoft Office PowerPoint</Application>
  <PresentationFormat>On-screen Show (16:9)</PresentationFormat>
  <Paragraphs>77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Candara</vt:lpstr>
      <vt:lpstr>Consolas</vt:lpstr>
      <vt:lpstr>Gill Sans MT</vt:lpstr>
      <vt:lpstr>Wingdings</vt:lpstr>
      <vt:lpstr>Wingdings 3</vt:lpstr>
      <vt:lpstr>Origin</vt:lpstr>
      <vt:lpstr>Упражнение към тема №4</vt:lpstr>
      <vt:lpstr>Задача №01</vt:lpstr>
      <vt:lpstr>PowerPoint Presentation</vt:lpstr>
      <vt:lpstr>Забележка</vt:lpstr>
      <vt:lpstr>CSS – фон на елемент</vt:lpstr>
      <vt:lpstr>Задача №02</vt:lpstr>
      <vt:lpstr>PowerPoint Presentation</vt:lpstr>
      <vt:lpstr>CSS – текстове и шрифтове</vt:lpstr>
      <vt:lpstr>Задача №03</vt:lpstr>
      <vt:lpstr>PowerPoint Presentation</vt:lpstr>
      <vt:lpstr>Задача №04</vt:lpstr>
      <vt:lpstr>PowerPoint Presentation</vt:lpstr>
      <vt:lpstr>Задача №05</vt:lpstr>
      <vt:lpstr>PowerPoint Presentation</vt:lpstr>
      <vt:lpstr>Задача №06</vt:lpstr>
      <vt:lpstr>PowerPoint Presentation</vt:lpstr>
      <vt:lpstr>Задача №07</vt:lpstr>
      <vt:lpstr>PowerPoint Presentation</vt:lpstr>
      <vt:lpstr>Задача №08</vt:lpstr>
      <vt:lpstr>PowerPoint Presentation</vt:lpstr>
      <vt:lpstr>Задача №09</vt:lpstr>
      <vt:lpstr>PowerPoint Presentation</vt:lpstr>
      <vt:lpstr>Задача №10</vt:lpstr>
      <vt:lpstr>PowerPoint Presentation</vt:lpstr>
      <vt:lpstr>PowerPoint Presentation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MalcheviBG</cp:lastModifiedBy>
  <cp:revision>487</cp:revision>
  <dcterms:created xsi:type="dcterms:W3CDTF">2015-02-10T15:00:35Z</dcterms:created>
  <dcterms:modified xsi:type="dcterms:W3CDTF">2015-10-19T22:16:46Z</dcterms:modified>
</cp:coreProperties>
</file>