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06" r:id="rId4"/>
    <p:sldId id="437" r:id="rId5"/>
    <p:sldId id="422" r:id="rId6"/>
    <p:sldId id="426" r:id="rId7"/>
    <p:sldId id="457" r:id="rId8"/>
    <p:sldId id="455" r:id="rId9"/>
    <p:sldId id="456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261" r:id="rId18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Problem-0603/Problem-0603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Problem-0601/Problem-0601_resource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Problem-0602/Problem-0602_resource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Problem-0603/Problem-0603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към тема №</a:t>
            </a:r>
            <a:r>
              <a:rPr lang="en-US" dirty="0"/>
              <a:t>6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Съдържание на текстово поле</a:t>
            </a:r>
          </a:p>
          <a:p>
            <a:pPr lvl="1"/>
            <a:r>
              <a:rPr lang="bg-BG" dirty="0" smtClean="0"/>
              <a:t>Създайте страница с три текстови полета съответно за:</a:t>
            </a:r>
          </a:p>
          <a:p>
            <a:pPr lvl="2"/>
            <a:r>
              <a:rPr lang="bg-BG" dirty="0" smtClean="0"/>
              <a:t>Име, фамилия и година на раждане</a:t>
            </a:r>
          </a:p>
          <a:p>
            <a:pPr lvl="2"/>
            <a:r>
              <a:rPr lang="bg-BG" dirty="0" smtClean="0"/>
              <a:t>Добавете бутон „Изчисли на възраст“</a:t>
            </a:r>
          </a:p>
          <a:p>
            <a:pPr lvl="1"/>
            <a:r>
              <a:rPr lang="bg-BG" dirty="0" smtClean="0"/>
              <a:t>Създайте функция, която изчислява </a:t>
            </a:r>
            <a:r>
              <a:rPr lang="bg-BG" dirty="0"/>
              <a:t>на възрастта към текущата година на базата на годината на </a:t>
            </a:r>
            <a:r>
              <a:rPr lang="bg-BG" dirty="0" smtClean="0"/>
              <a:t>раждане и извежда текста:</a:t>
            </a:r>
          </a:p>
          <a:p>
            <a:pPr lvl="2"/>
            <a:r>
              <a:rPr lang="en-US" dirty="0" smtClean="0">
                <a:effectLst/>
              </a:rPr>
              <a:t>“</a:t>
            </a:r>
            <a:r>
              <a:rPr lang="bg-BG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Настоящата възраст на </a:t>
            </a:r>
            <a:r>
              <a:rPr lang="bg-BG" dirty="0"/>
              <a:t>стойностите на полетата име и фамилия </a:t>
            </a:r>
            <a:r>
              <a:rPr lang="bg-BG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е:</a:t>
            </a:r>
            <a:r>
              <a:rPr lang="bg-BG" dirty="0" smtClean="0"/>
              <a:t> </a:t>
            </a:r>
            <a:r>
              <a:rPr lang="bg-BG" dirty="0"/>
              <a:t>съответната възраст с цифри </a:t>
            </a:r>
            <a:r>
              <a:rPr lang="bg-BG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години</a:t>
            </a:r>
            <a:r>
              <a:rPr lang="en-US" dirty="0" smtClean="0"/>
              <a:t>”</a:t>
            </a:r>
            <a:r>
              <a:rPr lang="bg-BG" dirty="0" smtClean="0"/>
              <a:t>.</a:t>
            </a:r>
          </a:p>
          <a:p>
            <a:pPr lvl="2"/>
            <a:r>
              <a:rPr lang="bg-BG" dirty="0" smtClean="0"/>
              <a:t>Ако не са въведени име и фамилия да се извежда текста </a:t>
            </a:r>
            <a:r>
              <a:rPr lang="bg-BG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„Въведете име и фамилия</a:t>
            </a:r>
            <a:r>
              <a:rPr lang="bg-BG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i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 smtClean="0"/>
              <a:t>Ако в полето за година е въведено отрицателно число, число по-голямо от текущата година или число което не е четири цифрено да </a:t>
            </a:r>
            <a:r>
              <a:rPr lang="bg-BG" dirty="0"/>
              <a:t>се извежда </a:t>
            </a:r>
            <a:r>
              <a:rPr lang="bg-BG" dirty="0" smtClean="0"/>
              <a:t>текста </a:t>
            </a:r>
            <a:r>
              <a:rPr lang="bg-BG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„Въвели сте неточна година“</a:t>
            </a:r>
            <a:endParaRPr lang="en-US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850876"/>
            <a:ext cx="4389072" cy="283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850876"/>
            <a:ext cx="4389072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4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 на текстово поле</a:t>
            </a:r>
          </a:p>
          <a:p>
            <a:pPr lvl="1"/>
            <a:r>
              <a:rPr lang="bg-BG" dirty="0" smtClean="0"/>
              <a:t>Създайте страница със списъчно поле с дните от седмицата предхождано от текста „</a:t>
            </a:r>
            <a:r>
              <a:rPr lang="bg-BG" dirty="0">
                <a:effectLst/>
              </a:rPr>
              <a:t>Изберете ден от седмицата: </a:t>
            </a:r>
            <a:r>
              <a:rPr lang="bg-BG" dirty="0" smtClean="0"/>
              <a:t>“</a:t>
            </a:r>
          </a:p>
          <a:p>
            <a:pPr lvl="1"/>
            <a:r>
              <a:rPr lang="bg-BG" dirty="0" smtClean="0"/>
              <a:t>Създайте функция, която при избор на елемент от списъка връща на следващият ред изречението:</a:t>
            </a:r>
          </a:p>
          <a:p>
            <a:pPr lvl="2"/>
            <a:r>
              <a:rPr lang="en-US" dirty="0" smtClean="0">
                <a:effectLst/>
              </a:rPr>
              <a:t>“</a:t>
            </a:r>
            <a:r>
              <a:rPr lang="bg-BG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Избраният ден от седмицата е </a:t>
            </a:r>
            <a:r>
              <a:rPr lang="bg-BG" dirty="0" smtClean="0"/>
              <a:t>името на съответният ден.</a:t>
            </a:r>
            <a:r>
              <a:rPr lang="en-US" dirty="0" smtClean="0"/>
              <a:t>”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0779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850876"/>
            <a:ext cx="4389072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850876"/>
            <a:ext cx="4389071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4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Събития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027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</a:t>
            </a:r>
          </a:p>
          <a:p>
            <a:pPr lvl="1"/>
            <a:r>
              <a:rPr lang="bg-BG" dirty="0" smtClean="0"/>
              <a:t>Модифицирайте страницата от файла </a:t>
            </a:r>
            <a:r>
              <a:rPr lang="en-US" dirty="0" smtClean="0">
                <a:hlinkClick r:id="rId2" action="ppaction://hlinkfile"/>
              </a:rPr>
              <a:t>Problem-060</a:t>
            </a:r>
            <a:r>
              <a:rPr lang="bg-BG" dirty="0" smtClean="0">
                <a:hlinkClick r:id="rId2" action="ppaction://hlinkfile"/>
              </a:rPr>
              <a:t>6</a:t>
            </a:r>
            <a:r>
              <a:rPr lang="en-US" dirty="0" smtClean="0">
                <a:hlinkClick r:id="rId2" action="ppaction://hlinkfile"/>
              </a:rPr>
              <a:t>_resource.html</a:t>
            </a:r>
            <a:r>
              <a:rPr lang="bg-BG" dirty="0" smtClean="0"/>
              <a:t> така че:</a:t>
            </a:r>
          </a:p>
          <a:p>
            <a:pPr lvl="2"/>
            <a:r>
              <a:rPr lang="bg-BG" dirty="0" smtClean="0"/>
              <a:t>Фигурите илюстриращи съответният вид триъгълник и пояснителният текст към тях да не са видими при зареждане на страницата</a:t>
            </a:r>
          </a:p>
          <a:p>
            <a:pPr lvl="2"/>
            <a:r>
              <a:rPr lang="bg-BG" dirty="0" smtClean="0"/>
              <a:t>Като изберете определен вид триъгълник от списъка да се показва фигурата, която го илюстрира и пояснителният текст за него</a:t>
            </a:r>
          </a:p>
          <a:p>
            <a:pPr lvl="2"/>
            <a:r>
              <a:rPr lang="bg-BG" dirty="0" smtClean="0"/>
              <a:t>Задайте подходящи стилове за отделните елементи </a:t>
            </a:r>
          </a:p>
          <a:p>
            <a:pPr lvl="2"/>
            <a:r>
              <a:rPr lang="bg-BG" dirty="0" smtClean="0"/>
              <a:t>Следвайте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4287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850876"/>
            <a:ext cx="4389071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850876"/>
            <a:ext cx="4389071" cy="283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4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Работа с </a:t>
            </a:r>
            <a:r>
              <a:rPr lang="en-US" dirty="0" smtClean="0"/>
              <a:t>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Намиране на </a:t>
            </a:r>
            <a:r>
              <a:rPr lang="bg-BG" dirty="0" smtClean="0"/>
              <a:t>елемент по </a:t>
            </a:r>
            <a:r>
              <a:rPr lang="en-US" dirty="0" smtClean="0"/>
              <a:t>id</a:t>
            </a:r>
            <a:endParaRPr lang="bg-BG" dirty="0" smtClean="0"/>
          </a:p>
          <a:p>
            <a:pPr lvl="1"/>
            <a:r>
              <a:rPr lang="bg-BG" dirty="0" smtClean="0"/>
              <a:t>Използвайте файла</a:t>
            </a:r>
            <a:r>
              <a:rPr lang="en-US" dirty="0"/>
              <a:t> </a:t>
            </a:r>
            <a:r>
              <a:rPr lang="en-US" dirty="0">
                <a:hlinkClick r:id="rId2" action="ppaction://hlinkfile"/>
              </a:rPr>
              <a:t>Problem-0601_resource.html</a:t>
            </a:r>
            <a:r>
              <a:rPr lang="bg-BG" dirty="0" smtClean="0"/>
              <a:t> като </a:t>
            </a:r>
            <a:r>
              <a:rPr lang="bg-BG" dirty="0"/>
              <a:t>за свойствата на елементите с </a:t>
            </a:r>
            <a:r>
              <a:rPr lang="en-US" dirty="0"/>
              <a:t>id</a:t>
            </a:r>
            <a:r>
              <a:rPr lang="bg-BG" dirty="0"/>
              <a:t> </a:t>
            </a:r>
            <a:r>
              <a:rPr lang="en-US" dirty="0"/>
              <a:t>‘define’</a:t>
            </a:r>
            <a:r>
              <a:rPr lang="bg-BG" dirty="0"/>
              <a:t> и </a:t>
            </a:r>
            <a:r>
              <a:rPr lang="en-US" dirty="0"/>
              <a:t>‘subtitle’ </a:t>
            </a:r>
            <a:r>
              <a:rPr lang="bg-BG" dirty="0" smtClean="0"/>
              <a:t>задайте съответно:</a:t>
            </a:r>
          </a:p>
          <a:p>
            <a:pPr lvl="2"/>
            <a:r>
              <a:rPr lang="bg-BG" dirty="0" smtClean="0"/>
              <a:t>За елемента с </a:t>
            </a:r>
            <a:r>
              <a:rPr lang="en-US" dirty="0"/>
              <a:t>id ‘</a:t>
            </a:r>
            <a:r>
              <a:rPr lang="en-US" dirty="0" smtClean="0"/>
              <a:t>define’</a:t>
            </a:r>
            <a:r>
              <a:rPr lang="bg-BG" dirty="0"/>
              <a:t> промяна на </a:t>
            </a:r>
            <a:r>
              <a:rPr lang="bg-BG" dirty="0" smtClean="0"/>
              <a:t>цвета на текста</a:t>
            </a:r>
          </a:p>
          <a:p>
            <a:pPr lvl="2"/>
            <a:r>
              <a:rPr lang="bg-BG" dirty="0" smtClean="0"/>
              <a:t>За елемента с </a:t>
            </a:r>
            <a:r>
              <a:rPr lang="en-US" dirty="0"/>
              <a:t>id </a:t>
            </a:r>
            <a:r>
              <a:rPr lang="bg-BG" dirty="0" smtClean="0"/>
              <a:t>‘</a:t>
            </a:r>
            <a:r>
              <a:rPr lang="en-US" dirty="0"/>
              <a:t>subtitle</a:t>
            </a:r>
            <a:r>
              <a:rPr lang="en-US" dirty="0" smtClean="0"/>
              <a:t>’</a:t>
            </a:r>
            <a:r>
              <a:rPr lang="bg-BG" dirty="0"/>
              <a:t> промяна на </a:t>
            </a:r>
            <a:r>
              <a:rPr lang="bg-BG" dirty="0" smtClean="0"/>
              <a:t>цвета на фона</a:t>
            </a:r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2" y="250087"/>
            <a:ext cx="6321233" cy="40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2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Намиране на елемент по </a:t>
            </a:r>
            <a:r>
              <a:rPr lang="bg-BG" dirty="0" smtClean="0"/>
              <a:t>таг</a:t>
            </a:r>
            <a:endParaRPr lang="bg-BG" dirty="0"/>
          </a:p>
          <a:p>
            <a:pPr lvl="1"/>
            <a:r>
              <a:rPr lang="bg-BG" dirty="0"/>
              <a:t>Използвайте файла</a:t>
            </a:r>
            <a:r>
              <a:rPr lang="en-US" dirty="0"/>
              <a:t> </a:t>
            </a:r>
            <a:r>
              <a:rPr lang="en-US" dirty="0" smtClean="0">
                <a:hlinkClick r:id="rId2" action="ppaction://hlinkfile"/>
              </a:rPr>
              <a:t>Problem-060</a:t>
            </a:r>
            <a:r>
              <a:rPr lang="bg-BG" dirty="0" smtClean="0">
                <a:hlinkClick r:id="rId2" action="ppaction://hlinkfile"/>
              </a:rPr>
              <a:t>2</a:t>
            </a:r>
            <a:r>
              <a:rPr lang="en-US" dirty="0" smtClean="0">
                <a:hlinkClick r:id="rId2" action="ppaction://hlinkfile"/>
              </a:rPr>
              <a:t>_resource.html</a:t>
            </a:r>
            <a:r>
              <a:rPr lang="bg-BG" dirty="0" smtClean="0"/>
              <a:t> като:</a:t>
            </a:r>
            <a:endParaRPr lang="bg-BG" dirty="0"/>
          </a:p>
          <a:p>
            <a:pPr lvl="2"/>
            <a:r>
              <a:rPr lang="bg-BG" dirty="0" smtClean="0"/>
              <a:t>За елементите на списък, но само за тези, които са елементи на неномериран списък </a:t>
            </a:r>
            <a:r>
              <a:rPr lang="bg-BG" dirty="0"/>
              <a:t>променете цвета на фона и </a:t>
            </a:r>
            <a:r>
              <a:rPr lang="bg-BG" dirty="0" smtClean="0"/>
              <a:t>задайте стила на шрифта да е наклонен</a:t>
            </a:r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3" cy="408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2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Съдържание на елемент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76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</a:t>
            </a:r>
            <a:r>
              <a:rPr lang="bg-BG" dirty="0" smtClean="0"/>
              <a:t> съдържание</a:t>
            </a:r>
          </a:p>
          <a:p>
            <a:pPr lvl="1"/>
            <a:r>
              <a:rPr lang="bg-BG" dirty="0" smtClean="0"/>
              <a:t>Използвайте файла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file"/>
              </a:rPr>
              <a:t>Problem-060</a:t>
            </a:r>
            <a:r>
              <a:rPr lang="bg-BG" dirty="0" smtClean="0">
                <a:hlinkClick r:id="rId2" action="ppaction://hlinkfile"/>
              </a:rPr>
              <a:t>3</a:t>
            </a:r>
            <a:r>
              <a:rPr lang="en-US" dirty="0" smtClean="0">
                <a:hlinkClick r:id="rId2" action="ppaction://hlinkfile"/>
              </a:rPr>
              <a:t>_resource.html</a:t>
            </a:r>
            <a:r>
              <a:rPr lang="bg-BG" dirty="0" smtClean="0"/>
              <a:t> и:</a:t>
            </a:r>
          </a:p>
          <a:p>
            <a:pPr lvl="2"/>
            <a:r>
              <a:rPr lang="bg-BG" dirty="0" smtClean="0"/>
              <a:t>Изведете като отделен абзац имената на отделните видове триъгълници, които са откроени в текста със наклонен и удебелен шрифт</a:t>
            </a:r>
          </a:p>
          <a:p>
            <a:pPr lvl="2"/>
            <a:r>
              <a:rPr lang="bg-BG" dirty="0" smtClean="0"/>
              <a:t>Разположете този абзац в </a:t>
            </a:r>
            <a:r>
              <a:rPr lang="bg-BG" dirty="0"/>
              <a:t>края на </a:t>
            </a:r>
            <a:r>
              <a:rPr lang="bg-BG" dirty="0" smtClean="0"/>
              <a:t>документа</a:t>
            </a:r>
          </a:p>
          <a:p>
            <a:pPr lvl="2"/>
            <a:r>
              <a:rPr lang="bg-BG" dirty="0" smtClean="0"/>
              <a:t>Разделете отделните елементи с вертикална черта</a:t>
            </a:r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996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4" y="250087"/>
            <a:ext cx="6321231" cy="408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0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13499</TotalTime>
  <Words>391</Words>
  <Application>Microsoft Office PowerPoint</Application>
  <PresentationFormat>On-screen Show (16:9)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Candara</vt:lpstr>
      <vt:lpstr>Gill Sans MT</vt:lpstr>
      <vt:lpstr>Times New Roman</vt:lpstr>
      <vt:lpstr>Wingdings</vt:lpstr>
      <vt:lpstr>Wingdings 3</vt:lpstr>
      <vt:lpstr>Origin</vt:lpstr>
      <vt:lpstr>Упражнение към тема №6</vt:lpstr>
      <vt:lpstr>Работа с DOM</vt:lpstr>
      <vt:lpstr>Задача №01</vt:lpstr>
      <vt:lpstr>PowerPoint Presentation</vt:lpstr>
      <vt:lpstr>Задача №02</vt:lpstr>
      <vt:lpstr>PowerPoint Presentation</vt:lpstr>
      <vt:lpstr>Съдържание на елемент</vt:lpstr>
      <vt:lpstr>Задача №03</vt:lpstr>
      <vt:lpstr>PowerPoint Presentation</vt:lpstr>
      <vt:lpstr>Задача №04</vt:lpstr>
      <vt:lpstr>PowerPoint Presentation</vt:lpstr>
      <vt:lpstr>Задача №05</vt:lpstr>
      <vt:lpstr>PowerPoint Presentation</vt:lpstr>
      <vt:lpstr>Събития</vt:lpstr>
      <vt:lpstr>Задача №06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654</cp:revision>
  <dcterms:created xsi:type="dcterms:W3CDTF">2015-02-10T15:00:35Z</dcterms:created>
  <dcterms:modified xsi:type="dcterms:W3CDTF">2015-11-02T20:00:42Z</dcterms:modified>
</cp:coreProperties>
</file>