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76" r:id="rId3"/>
    <p:sldId id="478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79" r:id="rId12"/>
    <p:sldId id="487" r:id="rId13"/>
    <p:sldId id="488" r:id="rId14"/>
    <p:sldId id="489" r:id="rId15"/>
    <p:sldId id="406" r:id="rId16"/>
    <p:sldId id="490" r:id="rId17"/>
    <p:sldId id="422" r:id="rId18"/>
    <p:sldId id="491" r:id="rId19"/>
    <p:sldId id="492" r:id="rId20"/>
    <p:sldId id="493" r:id="rId21"/>
    <p:sldId id="494" r:id="rId22"/>
    <p:sldId id="495" r:id="rId23"/>
    <p:sldId id="261" r:id="rId24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Упражнение към тема №12</a:t>
            </a:r>
            <a:br>
              <a:rPr lang="bg-BG" dirty="0" smtClean="0"/>
            </a:b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Потребителски обекти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8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Групови обекти</a:t>
            </a:r>
          </a:p>
        </p:txBody>
      </p:sp>
    </p:spTree>
    <p:extLst>
      <p:ext uri="{BB962C8B-B14F-4D97-AF65-F5344CB8AC3E}">
        <p14:creationId xmlns:p14="http://schemas.microsoft.com/office/powerpoint/2010/main" val="8875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046677" cy="4038600"/>
          </a:xfrm>
        </p:spPr>
        <p:txBody>
          <a:bodyPr>
            <a:normAutofit/>
          </a:bodyPr>
          <a:lstStyle/>
          <a:p>
            <a:r>
              <a:rPr lang="bg-BG" dirty="0" smtClean="0"/>
              <a:t>Група от обект</a:t>
            </a:r>
            <a:r>
              <a:rPr lang="bg-BG" dirty="0"/>
              <a:t>и</a:t>
            </a:r>
          </a:p>
          <a:p>
            <a:pPr lvl="1"/>
            <a:r>
              <a:rPr lang="en-US" dirty="0" smtClean="0"/>
              <a:t>Ha</a:t>
            </a:r>
            <a:r>
              <a:rPr lang="bg-BG" dirty="0" smtClean="0"/>
              <a:t>чертайте редица от елхи всяка, от които се състои от </a:t>
            </a:r>
            <a:r>
              <a:rPr lang="en-US" b="1" dirty="0" smtClean="0"/>
              <a:t>n</a:t>
            </a:r>
            <a:r>
              <a:rPr lang="bg-BG" dirty="0" smtClean="0"/>
              <a:t>-</a:t>
            </a:r>
            <a:r>
              <a:rPr lang="bg-BG" dirty="0" err="1" smtClean="0"/>
              <a:t>ъгълна</a:t>
            </a:r>
            <a:r>
              <a:rPr lang="bg-BG" dirty="0" smtClean="0"/>
              <a:t> пирамида с произволна височина за корона, и цилиндър за ствол.  Използвайте група от тези два обекта, за да създадете редица от 5 еднакви елхи.</a:t>
            </a:r>
          </a:p>
        </p:txBody>
      </p:sp>
    </p:spTree>
    <p:extLst>
      <p:ext uri="{BB962C8B-B14F-4D97-AF65-F5344CB8AC3E}">
        <p14:creationId xmlns:p14="http://schemas.microsoft.com/office/powerpoint/2010/main" val="28659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5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Сечащи равнини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7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Използвайте сечащи равнини за да нарисувате четвърт от сфера с произволен цвят.</a:t>
            </a:r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8" y="1111259"/>
            <a:ext cx="4297633" cy="283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1107132"/>
            <a:ext cx="4297633" cy="28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9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Използвайте сечащи равнини за да нарисувате </a:t>
            </a:r>
            <a:r>
              <a:rPr lang="bg-BG" dirty="0" smtClean="0"/>
              <a:t>половинка от </a:t>
            </a:r>
            <a:r>
              <a:rPr lang="bg-BG" dirty="0"/>
              <a:t>сфера с </a:t>
            </a:r>
            <a:r>
              <a:rPr lang="bg-BG" dirty="0" smtClean="0"/>
              <a:t>отвора нагоре с произволен </a:t>
            </a:r>
            <a:r>
              <a:rPr lang="bg-BG" dirty="0"/>
              <a:t>цвят.</a:t>
            </a:r>
          </a:p>
        </p:txBody>
      </p:sp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6" y="194336"/>
            <a:ext cx="6658726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2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Използвайте сечащи равнини за да </a:t>
            </a:r>
            <a:r>
              <a:rPr lang="bg-BG" dirty="0" smtClean="0"/>
              <a:t>нарисувате сфера горната и долната половина, на която са с различни произволни цветове.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33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Обекти и стилове</a:t>
            </a:r>
          </a:p>
        </p:txBody>
      </p:sp>
    </p:spTree>
    <p:extLst>
      <p:ext uri="{BB962C8B-B14F-4D97-AF65-F5344CB8AC3E}">
        <p14:creationId xmlns:p14="http://schemas.microsoft.com/office/powerpoint/2010/main" val="38389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6" y="194336"/>
            <a:ext cx="6658726" cy="439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№09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Използвайте сечащи равнини за да нарисувате </a:t>
            </a:r>
            <a:r>
              <a:rPr lang="bg-BG" dirty="0" smtClean="0"/>
              <a:t>сфера разделена вертикално на четири части с различни произволни цветове.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41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6" y="194336"/>
            <a:ext cx="6658725" cy="439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0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Стил чрез функция</a:t>
            </a:r>
          </a:p>
          <a:p>
            <a:pPr lvl="1"/>
            <a:r>
              <a:rPr lang="en-US" dirty="0" smtClean="0"/>
              <a:t>Ha</a:t>
            </a:r>
            <a:r>
              <a:rPr lang="bg-BG" dirty="0" smtClean="0"/>
              <a:t>чертайте перлена огърлица от сфери, които са разположени по окръжност, като използвате общ стил задаващ цвета на сферите да е в нюанси на бледожълто</a:t>
            </a:r>
          </a:p>
        </p:txBody>
      </p:sp>
    </p:spTree>
    <p:extLst>
      <p:ext uri="{BB962C8B-B14F-4D97-AF65-F5344CB8AC3E}">
        <p14:creationId xmlns:p14="http://schemas.microsoft.com/office/powerpoint/2010/main" val="22224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4" y="194336"/>
            <a:ext cx="6658731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1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Стил чрез </a:t>
            </a:r>
            <a:r>
              <a:rPr lang="bg-BG" dirty="0" smtClean="0"/>
              <a:t>метод </a:t>
            </a:r>
            <a:r>
              <a:rPr lang="en-US" dirty="0" smtClean="0"/>
              <a:t>custom</a:t>
            </a:r>
            <a:endParaRPr lang="bg-BG" dirty="0"/>
          </a:p>
          <a:p>
            <a:pPr lvl="1"/>
            <a:r>
              <a:rPr lang="en-US" dirty="0" smtClean="0"/>
              <a:t>Ha</a:t>
            </a:r>
            <a:r>
              <a:rPr lang="bg-BG" dirty="0" smtClean="0"/>
              <a:t>чертайте звезда от </a:t>
            </a:r>
            <a:r>
              <a:rPr lang="en-US" b="1" dirty="0" smtClean="0"/>
              <a:t>n</a:t>
            </a:r>
            <a:r>
              <a:rPr lang="bg-BG" dirty="0" smtClean="0"/>
              <a:t> на брой отсечки с еднаква дължина </a:t>
            </a:r>
            <a:r>
              <a:rPr lang="en-US" b="1" dirty="0" smtClean="0"/>
              <a:t>r </a:t>
            </a:r>
            <a:r>
              <a:rPr lang="bg-BG" dirty="0" smtClean="0"/>
              <a:t>и общ център с координати </a:t>
            </a:r>
            <a:r>
              <a:rPr lang="en-US" b="1" dirty="0" smtClean="0"/>
              <a:t>x,</a:t>
            </a:r>
            <a:r>
              <a:rPr lang="bg-BG" b="1" dirty="0" smtClean="0"/>
              <a:t> </a:t>
            </a:r>
            <a:r>
              <a:rPr lang="en-US" b="1" dirty="0" smtClean="0"/>
              <a:t>y,</a:t>
            </a:r>
            <a:r>
              <a:rPr lang="bg-BG" b="1" dirty="0" smtClean="0"/>
              <a:t> </a:t>
            </a:r>
            <a:r>
              <a:rPr lang="en-US" b="1" dirty="0" smtClean="0"/>
              <a:t>z</a:t>
            </a:r>
            <a:r>
              <a:rPr lang="en-US" dirty="0" smtClean="0"/>
              <a:t>. </a:t>
            </a:r>
            <a:r>
              <a:rPr lang="bg-BG" dirty="0" smtClean="0"/>
              <a:t>Задайте случаен цвят на всяка от отсечките чрез метода </a:t>
            </a:r>
            <a:r>
              <a:rPr lang="en-US" dirty="0" smtClean="0"/>
              <a:t>custom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990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5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Надграждане на обект</a:t>
            </a:r>
            <a:endParaRPr lang="bg-BG" dirty="0"/>
          </a:p>
          <a:p>
            <a:pPr lvl="1"/>
            <a:r>
              <a:rPr lang="en-US" dirty="0" smtClean="0"/>
              <a:t>Ha</a:t>
            </a:r>
            <a:r>
              <a:rPr lang="bg-BG" dirty="0" smtClean="0"/>
              <a:t>чертайте група от допиращи се в основата си </a:t>
            </a:r>
            <a:r>
              <a:rPr lang="en-US" b="1" dirty="0" smtClean="0"/>
              <a:t>n</a:t>
            </a:r>
            <a:r>
              <a:rPr lang="bg-BG" sz="1600" b="1" dirty="0" smtClean="0"/>
              <a:t>х</a:t>
            </a:r>
            <a:r>
              <a:rPr lang="en-US" b="1" dirty="0" smtClean="0"/>
              <a:t>m</a:t>
            </a:r>
            <a:r>
              <a:rPr lang="bg-BG" dirty="0" smtClean="0"/>
              <a:t> на брой цилиндри с равни радиуси </a:t>
            </a:r>
            <a:r>
              <a:rPr lang="en-US" b="1" dirty="0" smtClean="0"/>
              <a:t>r</a:t>
            </a:r>
            <a:r>
              <a:rPr lang="bg-BG" b="1" dirty="0" smtClean="0"/>
              <a:t> </a:t>
            </a:r>
            <a:r>
              <a:rPr lang="bg-BG" dirty="0" smtClean="0"/>
              <a:t>случайна височина </a:t>
            </a:r>
            <a:r>
              <a:rPr lang="en-US" b="1" dirty="0" smtClean="0"/>
              <a:t>h</a:t>
            </a:r>
            <a:r>
              <a:rPr lang="bg-BG" dirty="0" smtClean="0"/>
              <a:t>, първият от които с общ център с координати </a:t>
            </a:r>
            <a:r>
              <a:rPr lang="en-US" b="1" dirty="0" smtClean="0"/>
              <a:t>x,</a:t>
            </a:r>
            <a:r>
              <a:rPr lang="bg-BG" b="1" dirty="0" smtClean="0"/>
              <a:t> </a:t>
            </a:r>
            <a:r>
              <a:rPr lang="en-US" b="1" dirty="0" smtClean="0"/>
              <a:t>y,</a:t>
            </a:r>
            <a:r>
              <a:rPr lang="bg-BG" b="1" dirty="0" smtClean="0"/>
              <a:t> </a:t>
            </a:r>
            <a:r>
              <a:rPr lang="en-US" b="1" dirty="0" smtClean="0"/>
              <a:t>z</a:t>
            </a:r>
            <a:r>
              <a:rPr lang="en-US" dirty="0" smtClean="0"/>
              <a:t>. </a:t>
            </a:r>
            <a:r>
              <a:rPr lang="bg-BG" dirty="0" smtClean="0"/>
              <a:t>Задайте случаен цвят на всяка от цилиндрите в нюанси на синьото.</a:t>
            </a:r>
          </a:p>
        </p:txBody>
      </p:sp>
    </p:spTree>
    <p:extLst>
      <p:ext uri="{BB962C8B-B14F-4D97-AF65-F5344CB8AC3E}">
        <p14:creationId xmlns:p14="http://schemas.microsoft.com/office/powerpoint/2010/main" val="2149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1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Копиране на обект</a:t>
            </a:r>
            <a:endParaRPr lang="bg-BG" dirty="0"/>
          </a:p>
          <a:p>
            <a:pPr lvl="1"/>
            <a:r>
              <a:rPr lang="en-US" dirty="0" smtClean="0"/>
              <a:t>Ha</a:t>
            </a:r>
            <a:r>
              <a:rPr lang="bg-BG" dirty="0" smtClean="0"/>
              <a:t>чертайте триъгълна пирамида и направете нейно копие, което завъртете, така че да получите фигурата от модела.</a:t>
            </a:r>
          </a:p>
        </p:txBody>
      </p:sp>
    </p:spTree>
    <p:extLst>
      <p:ext uri="{BB962C8B-B14F-4D97-AF65-F5344CB8AC3E}">
        <p14:creationId xmlns:p14="http://schemas.microsoft.com/office/powerpoint/2010/main" val="42275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14577</TotalTime>
  <Words>302</Words>
  <Application>Microsoft Office PowerPoint</Application>
  <PresentationFormat>On-screen Show (16:9)</PresentationFormat>
  <Paragraphs>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Candara</vt:lpstr>
      <vt:lpstr>Gill Sans MT</vt:lpstr>
      <vt:lpstr>Wingdings</vt:lpstr>
      <vt:lpstr>Wingdings 3</vt:lpstr>
      <vt:lpstr>Origin</vt:lpstr>
      <vt:lpstr>Упражнение към тема №12 </vt:lpstr>
      <vt:lpstr>Обекти и стилове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Задача №04</vt:lpstr>
      <vt:lpstr>PowerPoint Presentation</vt:lpstr>
      <vt:lpstr>Групови обекти</vt:lpstr>
      <vt:lpstr>Задача №05</vt:lpstr>
      <vt:lpstr>PowerPoint Presentation</vt:lpstr>
      <vt:lpstr>Сечащи равнини</vt:lpstr>
      <vt:lpstr>Задача №06</vt:lpstr>
      <vt:lpstr>PowerPoint Presentation</vt:lpstr>
      <vt:lpstr>Задача №07</vt:lpstr>
      <vt:lpstr>PowerPoint Presentation</vt:lpstr>
      <vt:lpstr>Задача №08</vt:lpstr>
      <vt:lpstr>PowerPoint Presentation</vt:lpstr>
      <vt:lpstr>Задача №09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768</cp:revision>
  <dcterms:created xsi:type="dcterms:W3CDTF">2015-02-10T15:00:35Z</dcterms:created>
  <dcterms:modified xsi:type="dcterms:W3CDTF">2015-11-28T18:36:40Z</dcterms:modified>
</cp:coreProperties>
</file>